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543D5-2193-467D-9EB6-A581830C01D7}" v="27" dt="2020-10-08T02:12:16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lvia Kim" userId="3162e2a1fe875ebd" providerId="LiveId" clId="{02D543D5-2193-467D-9EB6-A581830C01D7}"/>
    <pc:docChg chg="undo custSel mod addSld delSld modSld sldOrd">
      <pc:chgData name="Sylvia Kim" userId="3162e2a1fe875ebd" providerId="LiveId" clId="{02D543D5-2193-467D-9EB6-A581830C01D7}" dt="2020-10-08T02:12:16.044" v="277"/>
      <pc:docMkLst>
        <pc:docMk/>
      </pc:docMkLst>
      <pc:sldChg chg="addSp delSp modSp del mod setBg setClrOvrMap">
        <pc:chgData name="Sylvia Kim" userId="3162e2a1fe875ebd" providerId="LiveId" clId="{02D543D5-2193-467D-9EB6-A581830C01D7}" dt="2020-10-08T02:07:04.410" v="208" actId="2696"/>
        <pc:sldMkLst>
          <pc:docMk/>
          <pc:sldMk cId="594959856" sldId="256"/>
        </pc:sldMkLst>
        <pc:spChg chg="mod">
          <ac:chgData name="Sylvia Kim" userId="3162e2a1fe875ebd" providerId="LiveId" clId="{02D543D5-2193-467D-9EB6-A581830C01D7}" dt="2020-10-08T02:06:00.902" v="175" actId="21"/>
          <ac:spMkLst>
            <pc:docMk/>
            <pc:sldMk cId="594959856" sldId="256"/>
            <ac:spMk id="2" creationId="{AF56325E-4262-432C-BC13-6B16A4EC8A35}"/>
          </ac:spMkLst>
        </pc:spChg>
        <pc:spChg chg="mod">
          <ac:chgData name="Sylvia Kim" userId="3162e2a1fe875ebd" providerId="LiveId" clId="{02D543D5-2193-467D-9EB6-A581830C01D7}" dt="2020-10-08T02:03:42.509" v="162" actId="26606"/>
          <ac:spMkLst>
            <pc:docMk/>
            <pc:sldMk cId="594959856" sldId="256"/>
            <ac:spMk id="3" creationId="{79A69556-1E3D-41A4-9653-5FF0FA32D549}"/>
          </ac:spMkLst>
        </pc:spChg>
        <pc:spChg chg="add del">
          <ac:chgData name="Sylvia Kim" userId="3162e2a1fe875ebd" providerId="LiveId" clId="{02D543D5-2193-467D-9EB6-A581830C01D7}" dt="2020-10-08T02:03:20.289" v="161" actId="26606"/>
          <ac:spMkLst>
            <pc:docMk/>
            <pc:sldMk cId="594959856" sldId="256"/>
            <ac:spMk id="8" creationId="{6DB7ADBC-26DA-450D-A8BF-E1ACCB46639C}"/>
          </ac:spMkLst>
        </pc:spChg>
        <pc:spChg chg="add del">
          <ac:chgData name="Sylvia Kim" userId="3162e2a1fe875ebd" providerId="LiveId" clId="{02D543D5-2193-467D-9EB6-A581830C01D7}" dt="2020-10-08T02:03:20.289" v="161" actId="26606"/>
          <ac:spMkLst>
            <pc:docMk/>
            <pc:sldMk cId="594959856" sldId="256"/>
            <ac:spMk id="10" creationId="{5692FB99-428A-4151-9665-80E56EF03D76}"/>
          </ac:spMkLst>
        </pc:spChg>
        <pc:spChg chg="add del">
          <ac:chgData name="Sylvia Kim" userId="3162e2a1fe875ebd" providerId="LiveId" clId="{02D543D5-2193-467D-9EB6-A581830C01D7}" dt="2020-10-08T02:03:20.289" v="161" actId="26606"/>
          <ac:spMkLst>
            <pc:docMk/>
            <pc:sldMk cId="594959856" sldId="256"/>
            <ac:spMk id="12" creationId="{5E3C0EDB-60D3-4CEF-8B80-C6D01E08DEC2}"/>
          </ac:spMkLst>
        </pc:spChg>
        <pc:spChg chg="add">
          <ac:chgData name="Sylvia Kim" userId="3162e2a1fe875ebd" providerId="LiveId" clId="{02D543D5-2193-467D-9EB6-A581830C01D7}" dt="2020-10-08T02:03:42.509" v="162" actId="26606"/>
          <ac:spMkLst>
            <pc:docMk/>
            <pc:sldMk cId="594959856" sldId="256"/>
            <ac:spMk id="13" creationId="{053FB2EE-284F-4C87-AB3D-BBF87A9FAB97}"/>
          </ac:spMkLst>
        </pc:spChg>
        <pc:spChg chg="add del">
          <ac:chgData name="Sylvia Kim" userId="3162e2a1fe875ebd" providerId="LiveId" clId="{02D543D5-2193-467D-9EB6-A581830C01D7}" dt="2020-10-08T02:03:20.289" v="161" actId="26606"/>
          <ac:spMkLst>
            <pc:docMk/>
            <pc:sldMk cId="594959856" sldId="256"/>
            <ac:spMk id="14" creationId="{4B306978-A26E-4AC4-9EAA-BD29BD476A4F}"/>
          </ac:spMkLst>
        </pc:spChg>
        <pc:spChg chg="add del">
          <ac:chgData name="Sylvia Kim" userId="3162e2a1fe875ebd" providerId="LiveId" clId="{02D543D5-2193-467D-9EB6-A581830C01D7}" dt="2020-10-08T02:03:20.289" v="161" actId="26606"/>
          <ac:spMkLst>
            <pc:docMk/>
            <pc:sldMk cId="594959856" sldId="256"/>
            <ac:spMk id="16" creationId="{40C269CE-FB56-4D68-8CFB-1CFD5F350518}"/>
          </ac:spMkLst>
        </pc:spChg>
        <pc:spChg chg="add del">
          <ac:chgData name="Sylvia Kim" userId="3162e2a1fe875ebd" providerId="LiveId" clId="{02D543D5-2193-467D-9EB6-A581830C01D7}" dt="2020-10-08T02:03:20.289" v="161" actId="26606"/>
          <ac:spMkLst>
            <pc:docMk/>
            <pc:sldMk cId="594959856" sldId="256"/>
            <ac:spMk id="18" creationId="{A6ED7E7F-75F7-4581-A930-C4DEBC2A8419}"/>
          </ac:spMkLst>
        </pc:spChg>
        <pc:grpChg chg="add">
          <ac:chgData name="Sylvia Kim" userId="3162e2a1fe875ebd" providerId="LiveId" clId="{02D543D5-2193-467D-9EB6-A581830C01D7}" dt="2020-10-08T02:03:42.509" v="162" actId="26606"/>
          <ac:grpSpMkLst>
            <pc:docMk/>
            <pc:sldMk cId="594959856" sldId="256"/>
            <ac:grpSpMk id="5" creationId="{D2C4BFA1-2075-4901-9E24-E41D1FDD51FD}"/>
          </ac:grpSpMkLst>
        </pc:grpChg>
      </pc:sldChg>
      <pc:sldChg chg="addSp delSp modSp del mod delAnim modAnim">
        <pc:chgData name="Sylvia Kim" userId="3162e2a1fe875ebd" providerId="LiveId" clId="{02D543D5-2193-467D-9EB6-A581830C01D7}" dt="2020-10-08T02:09:17.365" v="235" actId="47"/>
        <pc:sldMkLst>
          <pc:docMk/>
          <pc:sldMk cId="3135851673" sldId="257"/>
        </pc:sldMkLst>
        <pc:spChg chg="del">
          <ac:chgData name="Sylvia Kim" userId="3162e2a1fe875ebd" providerId="LiveId" clId="{02D543D5-2193-467D-9EB6-A581830C01D7}" dt="2020-10-08T02:08:14.989" v="220" actId="21"/>
          <ac:spMkLst>
            <pc:docMk/>
            <pc:sldMk cId="3135851673" sldId="257"/>
            <ac:spMk id="2" creationId="{A3F19F8E-3E1D-4EFF-A3B2-9BDA31B52BC0}"/>
          </ac:spMkLst>
        </pc:spChg>
        <pc:spChg chg="del mod">
          <ac:chgData name="Sylvia Kim" userId="3162e2a1fe875ebd" providerId="LiveId" clId="{02D543D5-2193-467D-9EB6-A581830C01D7}" dt="2020-10-08T02:08:39.723" v="226" actId="21"/>
          <ac:spMkLst>
            <pc:docMk/>
            <pc:sldMk cId="3135851673" sldId="257"/>
            <ac:spMk id="3" creationId="{6AA8AA0D-F45F-4BC0-BF42-C1C30D97D1B2}"/>
          </ac:spMkLst>
        </pc:spChg>
        <pc:spChg chg="del">
          <ac:chgData name="Sylvia Kim" userId="3162e2a1fe875ebd" providerId="LiveId" clId="{02D543D5-2193-467D-9EB6-A581830C01D7}" dt="2020-10-08T02:08:39.723" v="226" actId="21"/>
          <ac:spMkLst>
            <pc:docMk/>
            <pc:sldMk cId="3135851673" sldId="257"/>
            <ac:spMk id="4" creationId="{623DD9D0-9D0D-48F7-8FCC-765079E55AF4}"/>
          </ac:spMkLst>
        </pc:spChg>
        <pc:spChg chg="del mod">
          <ac:chgData name="Sylvia Kim" userId="3162e2a1fe875ebd" providerId="LiveId" clId="{02D543D5-2193-467D-9EB6-A581830C01D7}" dt="2020-10-08T02:08:39.723" v="226" actId="21"/>
          <ac:spMkLst>
            <pc:docMk/>
            <pc:sldMk cId="3135851673" sldId="257"/>
            <ac:spMk id="5" creationId="{A6F0B2FE-7E7E-4186-BE8F-379083A56C9B}"/>
          </ac:spMkLst>
        </pc:spChg>
        <pc:spChg chg="del mod">
          <ac:chgData name="Sylvia Kim" userId="3162e2a1fe875ebd" providerId="LiveId" clId="{02D543D5-2193-467D-9EB6-A581830C01D7}" dt="2020-10-08T02:08:39.723" v="226" actId="21"/>
          <ac:spMkLst>
            <pc:docMk/>
            <pc:sldMk cId="3135851673" sldId="257"/>
            <ac:spMk id="6" creationId="{5E0054EF-A60F-443C-A05F-36515A604E52}"/>
          </ac:spMkLst>
        </pc:spChg>
        <pc:spChg chg="add del mod">
          <ac:chgData name="Sylvia Kim" userId="3162e2a1fe875ebd" providerId="LiveId" clId="{02D543D5-2193-467D-9EB6-A581830C01D7}" dt="2020-10-08T02:08:54.940" v="229" actId="21"/>
          <ac:spMkLst>
            <pc:docMk/>
            <pc:sldMk cId="3135851673" sldId="257"/>
            <ac:spMk id="7" creationId="{58A98631-7083-44C5-888B-2F0393271B8D}"/>
          </ac:spMkLst>
        </pc:spChg>
        <pc:spChg chg="add del mod">
          <ac:chgData name="Sylvia Kim" userId="3162e2a1fe875ebd" providerId="LiveId" clId="{02D543D5-2193-467D-9EB6-A581830C01D7}" dt="2020-10-08T02:08:54.940" v="229" actId="21"/>
          <ac:spMkLst>
            <pc:docMk/>
            <pc:sldMk cId="3135851673" sldId="257"/>
            <ac:spMk id="8" creationId="{5EE3ABFF-9DC8-47D0-8A16-3DF294C402B1}"/>
          </ac:spMkLst>
        </pc:spChg>
        <pc:spChg chg="add mod">
          <ac:chgData name="Sylvia Kim" userId="3162e2a1fe875ebd" providerId="LiveId" clId="{02D543D5-2193-467D-9EB6-A581830C01D7}" dt="2020-10-08T02:08:14.989" v="220" actId="21"/>
          <ac:spMkLst>
            <pc:docMk/>
            <pc:sldMk cId="3135851673" sldId="257"/>
            <ac:spMk id="10" creationId="{44A2D6F0-B57E-4189-8DF2-C0225F20CB69}"/>
          </ac:spMkLst>
        </pc:spChg>
        <pc:spChg chg="add del mod">
          <ac:chgData name="Sylvia Kim" userId="3162e2a1fe875ebd" providerId="LiveId" clId="{02D543D5-2193-467D-9EB6-A581830C01D7}" dt="2020-10-08T02:08:50.685" v="228" actId="478"/>
          <ac:spMkLst>
            <pc:docMk/>
            <pc:sldMk cId="3135851673" sldId="257"/>
            <ac:spMk id="12" creationId="{47393F53-F8C2-4822-9701-7BE0665FE1B7}"/>
          </ac:spMkLst>
        </pc:spChg>
      </pc:sldChg>
      <pc:sldChg chg="del">
        <pc:chgData name="Sylvia Kim" userId="3162e2a1fe875ebd" providerId="LiveId" clId="{02D543D5-2193-467D-9EB6-A581830C01D7}" dt="2020-10-07T22:13:43.772" v="97" actId="2696"/>
        <pc:sldMkLst>
          <pc:docMk/>
          <pc:sldMk cId="2911752177" sldId="258"/>
        </pc:sldMkLst>
      </pc:sldChg>
      <pc:sldChg chg="addSp delSp modSp mod setBg delAnim modAnim">
        <pc:chgData name="Sylvia Kim" userId="3162e2a1fe875ebd" providerId="LiveId" clId="{02D543D5-2193-467D-9EB6-A581830C01D7}" dt="2020-10-08T02:11:46.499" v="272" actId="1076"/>
        <pc:sldMkLst>
          <pc:docMk/>
          <pc:sldMk cId="3073364871" sldId="259"/>
        </pc:sldMkLst>
        <pc:spChg chg="del mod">
          <ac:chgData name="Sylvia Kim" userId="3162e2a1fe875ebd" providerId="LiveId" clId="{02D543D5-2193-467D-9EB6-A581830C01D7}" dt="2020-10-08T02:09:54.144" v="242" actId="21"/>
          <ac:spMkLst>
            <pc:docMk/>
            <pc:sldMk cId="3073364871" sldId="259"/>
            <ac:spMk id="3" creationId="{34881AB0-213F-437C-932C-6495A190E623}"/>
          </ac:spMkLst>
        </pc:spChg>
        <pc:spChg chg="add del mod">
          <ac:chgData name="Sylvia Kim" userId="3162e2a1fe875ebd" providerId="LiveId" clId="{02D543D5-2193-467D-9EB6-A581830C01D7}" dt="2020-10-08T02:09:54.144" v="242" actId="21"/>
          <ac:spMkLst>
            <pc:docMk/>
            <pc:sldMk cId="3073364871" sldId="259"/>
            <ac:spMk id="4" creationId="{41521238-0929-4A39-B93B-1697338695EC}"/>
          </ac:spMkLst>
        </pc:spChg>
        <pc:spChg chg="add del mod">
          <ac:chgData name="Sylvia Kim" userId="3162e2a1fe875ebd" providerId="LiveId" clId="{02D543D5-2193-467D-9EB6-A581830C01D7}" dt="2020-10-08T02:09:54.144" v="242" actId="21"/>
          <ac:spMkLst>
            <pc:docMk/>
            <pc:sldMk cId="3073364871" sldId="259"/>
            <ac:spMk id="5" creationId="{93D822B7-6C12-43BB-8CBF-77645AA06021}"/>
          </ac:spMkLst>
        </pc:spChg>
        <pc:spChg chg="add del mod">
          <ac:chgData name="Sylvia Kim" userId="3162e2a1fe875ebd" providerId="LiveId" clId="{02D543D5-2193-467D-9EB6-A581830C01D7}" dt="2020-10-08T02:09:54.144" v="242" actId="21"/>
          <ac:spMkLst>
            <pc:docMk/>
            <pc:sldMk cId="3073364871" sldId="259"/>
            <ac:spMk id="7" creationId="{6C4A39B7-BA46-4F59-BD8B-C7E9A0E23F4E}"/>
          </ac:spMkLst>
        </pc:spChg>
        <pc:spChg chg="add del mod">
          <ac:chgData name="Sylvia Kim" userId="3162e2a1fe875ebd" providerId="LiveId" clId="{02D543D5-2193-467D-9EB6-A581830C01D7}" dt="2020-10-08T02:11:08.514" v="266" actId="26606"/>
          <ac:spMkLst>
            <pc:docMk/>
            <pc:sldMk cId="3073364871" sldId="259"/>
            <ac:spMk id="9" creationId="{E98B3A18-78F2-459A-8DD1-B70947DA2C15}"/>
          </ac:spMkLst>
        </pc:spChg>
        <pc:spChg chg="add del mod">
          <ac:chgData name="Sylvia Kim" userId="3162e2a1fe875ebd" providerId="LiveId" clId="{02D543D5-2193-467D-9EB6-A581830C01D7}" dt="2020-10-08T02:11:11.845" v="267" actId="478"/>
          <ac:spMkLst>
            <pc:docMk/>
            <pc:sldMk cId="3073364871" sldId="259"/>
            <ac:spMk id="11" creationId="{D37136CB-2D76-45C8-9015-6F9823B74918}"/>
          </ac:spMkLst>
        </pc:spChg>
        <pc:spChg chg="add">
          <ac:chgData name="Sylvia Kim" userId="3162e2a1fe875ebd" providerId="LiveId" clId="{02D543D5-2193-467D-9EB6-A581830C01D7}" dt="2020-10-08T02:11:08.514" v="266" actId="26606"/>
          <ac:spMkLst>
            <pc:docMk/>
            <pc:sldMk cId="3073364871" sldId="259"/>
            <ac:spMk id="16" creationId="{A93898FF-D987-4B0E-BFB4-85F5EB356D4D}"/>
          </ac:spMkLst>
        </pc:spChg>
        <pc:spChg chg="add">
          <ac:chgData name="Sylvia Kim" userId="3162e2a1fe875ebd" providerId="LiveId" clId="{02D543D5-2193-467D-9EB6-A581830C01D7}" dt="2020-10-08T02:11:08.514" v="266" actId="26606"/>
          <ac:spMkLst>
            <pc:docMk/>
            <pc:sldMk cId="3073364871" sldId="259"/>
            <ac:spMk id="18" creationId="{7F3F41AA-4F28-4E0E-9A4F-A1EAA36D69EE}"/>
          </ac:spMkLst>
        </pc:spChg>
        <pc:spChg chg="add mod">
          <ac:chgData name="Sylvia Kim" userId="3162e2a1fe875ebd" providerId="LiveId" clId="{02D543D5-2193-467D-9EB6-A581830C01D7}" dt="2020-10-08T02:11:43.944" v="271" actId="1076"/>
          <ac:spMkLst>
            <pc:docMk/>
            <pc:sldMk cId="3073364871" sldId="259"/>
            <ac:spMk id="19" creationId="{6F7CB825-EA04-4803-A7C3-EFBC9FE25C0A}"/>
          </ac:spMkLst>
        </pc:spChg>
        <pc:spChg chg="add mod">
          <ac:chgData name="Sylvia Kim" userId="3162e2a1fe875ebd" providerId="LiveId" clId="{02D543D5-2193-467D-9EB6-A581830C01D7}" dt="2020-10-08T02:11:36.149" v="270" actId="1076"/>
          <ac:spMkLst>
            <pc:docMk/>
            <pc:sldMk cId="3073364871" sldId="259"/>
            <ac:spMk id="21" creationId="{7C58EA21-1FB9-4722-8799-8D2B70726EED}"/>
          </ac:spMkLst>
        </pc:spChg>
        <pc:spChg chg="add">
          <ac:chgData name="Sylvia Kim" userId="3162e2a1fe875ebd" providerId="LiveId" clId="{02D543D5-2193-467D-9EB6-A581830C01D7}" dt="2020-10-08T02:11:08.514" v="266" actId="26606"/>
          <ac:spMkLst>
            <pc:docMk/>
            <pc:sldMk cId="3073364871" sldId="259"/>
            <ac:spMk id="22" creationId="{58D235B8-3D10-493F-88AC-84BB404C1B5A}"/>
          </ac:spMkLst>
        </pc:spChg>
        <pc:spChg chg="add mod">
          <ac:chgData name="Sylvia Kim" userId="3162e2a1fe875ebd" providerId="LiveId" clId="{02D543D5-2193-467D-9EB6-A581830C01D7}" dt="2020-10-08T02:11:36.149" v="270" actId="1076"/>
          <ac:spMkLst>
            <pc:docMk/>
            <pc:sldMk cId="3073364871" sldId="259"/>
            <ac:spMk id="23" creationId="{84FA8AA2-D85D-4ACF-8427-D11936E8E57D}"/>
          </ac:spMkLst>
        </pc:spChg>
        <pc:spChg chg="add">
          <ac:chgData name="Sylvia Kim" userId="3162e2a1fe875ebd" providerId="LiveId" clId="{02D543D5-2193-467D-9EB6-A581830C01D7}" dt="2020-10-08T02:11:08.514" v="266" actId="26606"/>
          <ac:spMkLst>
            <pc:docMk/>
            <pc:sldMk cId="3073364871" sldId="259"/>
            <ac:spMk id="24" creationId="{0197B95C-A16A-4E80-BFE9-EFCCA337AFF6}"/>
          </ac:spMkLst>
        </pc:spChg>
        <pc:spChg chg="add mod">
          <ac:chgData name="Sylvia Kim" userId="3162e2a1fe875ebd" providerId="LiveId" clId="{02D543D5-2193-467D-9EB6-A581830C01D7}" dt="2020-10-08T02:11:46.499" v="272" actId="1076"/>
          <ac:spMkLst>
            <pc:docMk/>
            <pc:sldMk cId="3073364871" sldId="259"/>
            <ac:spMk id="25" creationId="{312DBFB0-FF43-45CB-ACEB-E1799B1DAF94}"/>
          </ac:spMkLst>
        </pc:spChg>
        <pc:spChg chg="add">
          <ac:chgData name="Sylvia Kim" userId="3162e2a1fe875ebd" providerId="LiveId" clId="{02D543D5-2193-467D-9EB6-A581830C01D7}" dt="2020-10-08T02:11:08.514" v="266" actId="26606"/>
          <ac:spMkLst>
            <pc:docMk/>
            <pc:sldMk cId="3073364871" sldId="259"/>
            <ac:spMk id="26" creationId="{42A4FC2C-047E-45A5-965D-8E1E3BF09BC6}"/>
          </ac:spMkLst>
        </pc:spChg>
        <pc:picChg chg="add">
          <ac:chgData name="Sylvia Kim" userId="3162e2a1fe875ebd" providerId="LiveId" clId="{02D543D5-2193-467D-9EB6-A581830C01D7}" dt="2020-10-08T02:11:08.514" v="266" actId="26606"/>
          <ac:picMkLst>
            <pc:docMk/>
            <pc:sldMk cId="3073364871" sldId="259"/>
            <ac:picMk id="20" creationId="{FDF3537D-7D15-42A9-B483-CBB707B13D66}"/>
          </ac:picMkLst>
        </pc:picChg>
      </pc:sldChg>
      <pc:sldChg chg="addSp delSp modSp del mod delAnim modAnim">
        <pc:chgData name="Sylvia Kim" userId="3162e2a1fe875ebd" providerId="LiveId" clId="{02D543D5-2193-467D-9EB6-A581830C01D7}" dt="2020-10-08T02:11:51.938" v="273" actId="47"/>
        <pc:sldMkLst>
          <pc:docMk/>
          <pc:sldMk cId="2377076493" sldId="260"/>
        </pc:sldMkLst>
        <pc:spChg chg="del">
          <ac:chgData name="Sylvia Kim" userId="3162e2a1fe875ebd" providerId="LiveId" clId="{02D543D5-2193-467D-9EB6-A581830C01D7}" dt="2020-10-08T02:11:18.022" v="268" actId="21"/>
          <ac:spMkLst>
            <pc:docMk/>
            <pc:sldMk cId="2377076493" sldId="260"/>
            <ac:spMk id="2" creationId="{1B0FEEE2-6893-41B3-AE93-3AE3A2E4F241}"/>
          </ac:spMkLst>
        </pc:spChg>
        <pc:spChg chg="del">
          <ac:chgData name="Sylvia Kim" userId="3162e2a1fe875ebd" providerId="LiveId" clId="{02D543D5-2193-467D-9EB6-A581830C01D7}" dt="2020-10-08T02:11:18.022" v="268" actId="21"/>
          <ac:spMkLst>
            <pc:docMk/>
            <pc:sldMk cId="2377076493" sldId="260"/>
            <ac:spMk id="3" creationId="{9DF7B056-A27F-41F5-AA51-DA6920141561}"/>
          </ac:spMkLst>
        </pc:spChg>
        <pc:spChg chg="del">
          <ac:chgData name="Sylvia Kim" userId="3162e2a1fe875ebd" providerId="LiveId" clId="{02D543D5-2193-467D-9EB6-A581830C01D7}" dt="2020-10-08T02:11:18.022" v="268" actId="21"/>
          <ac:spMkLst>
            <pc:docMk/>
            <pc:sldMk cId="2377076493" sldId="260"/>
            <ac:spMk id="4" creationId="{66355D92-9A1E-458E-9934-357DF438C9FF}"/>
          </ac:spMkLst>
        </pc:spChg>
        <pc:spChg chg="del">
          <ac:chgData name="Sylvia Kim" userId="3162e2a1fe875ebd" providerId="LiveId" clId="{02D543D5-2193-467D-9EB6-A581830C01D7}" dt="2020-10-08T02:11:18.022" v="268" actId="21"/>
          <ac:spMkLst>
            <pc:docMk/>
            <pc:sldMk cId="2377076493" sldId="260"/>
            <ac:spMk id="5" creationId="{95110BD5-B12F-4E8F-B778-EBF338DD2068}"/>
          </ac:spMkLst>
        </pc:spChg>
        <pc:spChg chg="add del">
          <ac:chgData name="Sylvia Kim" userId="3162e2a1fe875ebd" providerId="LiveId" clId="{02D543D5-2193-467D-9EB6-A581830C01D7}" dt="2020-10-08T02:05:22.394" v="164" actId="22"/>
          <ac:spMkLst>
            <pc:docMk/>
            <pc:sldMk cId="2377076493" sldId="260"/>
            <ac:spMk id="7" creationId="{B468532C-FFB8-485A-B6C8-9FDC89970D79}"/>
          </ac:spMkLst>
        </pc:spChg>
        <pc:spChg chg="add mod">
          <ac:chgData name="Sylvia Kim" userId="3162e2a1fe875ebd" providerId="LiveId" clId="{02D543D5-2193-467D-9EB6-A581830C01D7}" dt="2020-10-08T02:11:18.022" v="268" actId="21"/>
          <ac:spMkLst>
            <pc:docMk/>
            <pc:sldMk cId="2377076493" sldId="260"/>
            <ac:spMk id="9" creationId="{D3A25AF8-AD77-4406-9820-7C4C0A55791F}"/>
          </ac:spMkLst>
        </pc:spChg>
        <pc:spChg chg="add mod">
          <ac:chgData name="Sylvia Kim" userId="3162e2a1fe875ebd" providerId="LiveId" clId="{02D543D5-2193-467D-9EB6-A581830C01D7}" dt="2020-10-08T02:11:18.022" v="268" actId="21"/>
          <ac:spMkLst>
            <pc:docMk/>
            <pc:sldMk cId="2377076493" sldId="260"/>
            <ac:spMk id="11" creationId="{9BF143DE-5008-4CD5-8702-BD8E4CFE4050}"/>
          </ac:spMkLst>
        </pc:spChg>
      </pc:sldChg>
      <pc:sldChg chg="addSp delSp modSp add mod ord setBg delDesignElem">
        <pc:chgData name="Sylvia Kim" userId="3162e2a1fe875ebd" providerId="LiveId" clId="{02D543D5-2193-467D-9EB6-A581830C01D7}" dt="2020-10-08T02:07:01.154" v="207" actId="255"/>
        <pc:sldMkLst>
          <pc:docMk/>
          <pc:sldMk cId="2227985519" sldId="261"/>
        </pc:sldMkLst>
        <pc:spChg chg="mod">
          <ac:chgData name="Sylvia Kim" userId="3162e2a1fe875ebd" providerId="LiveId" clId="{02D543D5-2193-467D-9EB6-A581830C01D7}" dt="2020-10-08T02:06:45.160" v="205" actId="1076"/>
          <ac:spMkLst>
            <pc:docMk/>
            <pc:sldMk cId="2227985519" sldId="261"/>
            <ac:spMk id="2" creationId="{D355DC09-B9C8-490D-9075-0F8CDA6C2ED2}"/>
          </ac:spMkLst>
        </pc:spChg>
        <pc:spChg chg="add">
          <ac:chgData name="Sylvia Kim" userId="3162e2a1fe875ebd" providerId="LiveId" clId="{02D543D5-2193-467D-9EB6-A581830C01D7}" dt="2020-10-08T02:05:47.139" v="167" actId="26606"/>
          <ac:spMkLst>
            <pc:docMk/>
            <pc:sldMk cId="2227985519" sldId="261"/>
            <ac:spMk id="7" creationId="{A93898FF-D987-4B0E-BFB4-85F5EB356D4D}"/>
          </ac:spMkLst>
        </pc:spChg>
        <pc:spChg chg="del">
          <ac:chgData name="Sylvia Kim" userId="3162e2a1fe875ebd" providerId="LiveId" clId="{02D543D5-2193-467D-9EB6-A581830C01D7}" dt="2020-10-08T02:05:35.709" v="166"/>
          <ac:spMkLst>
            <pc:docMk/>
            <pc:sldMk cId="2227985519" sldId="261"/>
            <ac:spMk id="8" creationId="{A93898FF-D987-4B0E-BFB4-85F5EB356D4D}"/>
          </ac:spMkLst>
        </pc:spChg>
        <pc:spChg chg="add">
          <ac:chgData name="Sylvia Kim" userId="3162e2a1fe875ebd" providerId="LiveId" clId="{02D543D5-2193-467D-9EB6-A581830C01D7}" dt="2020-10-08T02:05:47.139" v="167" actId="26606"/>
          <ac:spMkLst>
            <pc:docMk/>
            <pc:sldMk cId="2227985519" sldId="261"/>
            <ac:spMk id="9" creationId="{FEB84055-029C-4E86-8844-D05D96C024BC}"/>
          </ac:spMkLst>
        </pc:spChg>
        <pc:spChg chg="del">
          <ac:chgData name="Sylvia Kim" userId="3162e2a1fe875ebd" providerId="LiveId" clId="{02D543D5-2193-467D-9EB6-A581830C01D7}" dt="2020-10-08T02:05:35.709" v="166"/>
          <ac:spMkLst>
            <pc:docMk/>
            <pc:sldMk cId="2227985519" sldId="261"/>
            <ac:spMk id="10" creationId="{FEB84055-029C-4E86-8844-D05D96C024BC}"/>
          </ac:spMkLst>
        </pc:spChg>
        <pc:spChg chg="add">
          <ac:chgData name="Sylvia Kim" userId="3162e2a1fe875ebd" providerId="LiveId" clId="{02D543D5-2193-467D-9EB6-A581830C01D7}" dt="2020-10-08T02:05:47.139" v="167" actId="26606"/>
          <ac:spMkLst>
            <pc:docMk/>
            <pc:sldMk cId="2227985519" sldId="261"/>
            <ac:spMk id="13" creationId="{799037F2-4CAF-446B-90DB-1480B247AA69}"/>
          </ac:spMkLst>
        </pc:spChg>
        <pc:spChg chg="del">
          <ac:chgData name="Sylvia Kim" userId="3162e2a1fe875ebd" providerId="LiveId" clId="{02D543D5-2193-467D-9EB6-A581830C01D7}" dt="2020-10-08T02:05:35.709" v="166"/>
          <ac:spMkLst>
            <pc:docMk/>
            <pc:sldMk cId="2227985519" sldId="261"/>
            <ac:spMk id="14" creationId="{799037F2-4CAF-446B-90DB-1480B247AA69}"/>
          </ac:spMkLst>
        </pc:spChg>
        <pc:spChg chg="add">
          <ac:chgData name="Sylvia Kim" userId="3162e2a1fe875ebd" providerId="LiveId" clId="{02D543D5-2193-467D-9EB6-A581830C01D7}" dt="2020-10-08T02:05:47.139" v="167" actId="26606"/>
          <ac:spMkLst>
            <pc:docMk/>
            <pc:sldMk cId="2227985519" sldId="261"/>
            <ac:spMk id="15" creationId="{7128589C-AF3D-49CF-BD92-C1D1D2F5387F}"/>
          </ac:spMkLst>
        </pc:spChg>
        <pc:spChg chg="del">
          <ac:chgData name="Sylvia Kim" userId="3162e2a1fe875ebd" providerId="LiveId" clId="{02D543D5-2193-467D-9EB6-A581830C01D7}" dt="2020-10-08T02:05:35.709" v="166"/>
          <ac:spMkLst>
            <pc:docMk/>
            <pc:sldMk cId="2227985519" sldId="261"/>
            <ac:spMk id="16" creationId="{7128589C-AF3D-49CF-BD92-C1D1D2F5387F}"/>
          </ac:spMkLst>
        </pc:spChg>
        <pc:spChg chg="add mod">
          <ac:chgData name="Sylvia Kim" userId="3162e2a1fe875ebd" providerId="LiveId" clId="{02D543D5-2193-467D-9EB6-A581830C01D7}" dt="2020-10-08T02:07:01.154" v="207" actId="255"/>
          <ac:spMkLst>
            <pc:docMk/>
            <pc:sldMk cId="2227985519" sldId="261"/>
            <ac:spMk id="17" creationId="{0D608ED6-BFA1-4555-BC37-EFD95CE74C88}"/>
          </ac:spMkLst>
        </pc:spChg>
        <pc:picChg chg="add">
          <ac:chgData name="Sylvia Kim" userId="3162e2a1fe875ebd" providerId="LiveId" clId="{02D543D5-2193-467D-9EB6-A581830C01D7}" dt="2020-10-08T02:05:47.139" v="167" actId="26606"/>
          <ac:picMkLst>
            <pc:docMk/>
            <pc:sldMk cId="2227985519" sldId="261"/>
            <ac:picMk id="11" creationId="{8A2842C0-6210-4FDB-B1FF-C14C927377FB}"/>
          </ac:picMkLst>
        </pc:picChg>
        <pc:picChg chg="del">
          <ac:chgData name="Sylvia Kim" userId="3162e2a1fe875ebd" providerId="LiveId" clId="{02D543D5-2193-467D-9EB6-A581830C01D7}" dt="2020-10-08T02:05:35.709" v="166"/>
          <ac:picMkLst>
            <pc:docMk/>
            <pc:sldMk cId="2227985519" sldId="261"/>
            <ac:picMk id="12" creationId="{8A2842C0-6210-4FDB-B1FF-C14C927377FB}"/>
          </ac:picMkLst>
        </pc:picChg>
      </pc:sldChg>
      <pc:sldChg chg="delSp add del setBg delDesignElem">
        <pc:chgData name="Sylvia Kim" userId="3162e2a1fe875ebd" providerId="LiveId" clId="{02D543D5-2193-467D-9EB6-A581830C01D7}" dt="2020-10-08T02:07:12.127" v="211" actId="47"/>
        <pc:sldMkLst>
          <pc:docMk/>
          <pc:sldMk cId="519685557" sldId="262"/>
        </pc:sldMkLst>
        <pc:spChg chg="del">
          <ac:chgData name="Sylvia Kim" userId="3162e2a1fe875ebd" providerId="LiveId" clId="{02D543D5-2193-467D-9EB6-A581830C01D7}" dt="2020-10-08T02:07:08.947" v="210"/>
          <ac:spMkLst>
            <pc:docMk/>
            <pc:sldMk cId="519685557" sldId="262"/>
            <ac:spMk id="7" creationId="{A93898FF-D987-4B0E-BFB4-85F5EB356D4D}"/>
          </ac:spMkLst>
        </pc:spChg>
        <pc:spChg chg="del">
          <ac:chgData name="Sylvia Kim" userId="3162e2a1fe875ebd" providerId="LiveId" clId="{02D543D5-2193-467D-9EB6-A581830C01D7}" dt="2020-10-08T02:07:08.947" v="210"/>
          <ac:spMkLst>
            <pc:docMk/>
            <pc:sldMk cId="519685557" sldId="262"/>
            <ac:spMk id="9" creationId="{FEB84055-029C-4E86-8844-D05D96C024BC}"/>
          </ac:spMkLst>
        </pc:spChg>
        <pc:spChg chg="del">
          <ac:chgData name="Sylvia Kim" userId="3162e2a1fe875ebd" providerId="LiveId" clId="{02D543D5-2193-467D-9EB6-A581830C01D7}" dt="2020-10-08T02:07:08.947" v="210"/>
          <ac:spMkLst>
            <pc:docMk/>
            <pc:sldMk cId="519685557" sldId="262"/>
            <ac:spMk id="13" creationId="{799037F2-4CAF-446B-90DB-1480B247AA69}"/>
          </ac:spMkLst>
        </pc:spChg>
        <pc:spChg chg="del">
          <ac:chgData name="Sylvia Kim" userId="3162e2a1fe875ebd" providerId="LiveId" clId="{02D543D5-2193-467D-9EB6-A581830C01D7}" dt="2020-10-08T02:07:08.947" v="210"/>
          <ac:spMkLst>
            <pc:docMk/>
            <pc:sldMk cId="519685557" sldId="262"/>
            <ac:spMk id="15" creationId="{7128589C-AF3D-49CF-BD92-C1D1D2F5387F}"/>
          </ac:spMkLst>
        </pc:spChg>
        <pc:picChg chg="del">
          <ac:chgData name="Sylvia Kim" userId="3162e2a1fe875ebd" providerId="LiveId" clId="{02D543D5-2193-467D-9EB6-A581830C01D7}" dt="2020-10-08T02:07:08.947" v="210"/>
          <ac:picMkLst>
            <pc:docMk/>
            <pc:sldMk cId="519685557" sldId="262"/>
            <ac:picMk id="11" creationId="{8A2842C0-6210-4FDB-B1FF-C14C927377FB}"/>
          </ac:picMkLst>
        </pc:picChg>
      </pc:sldChg>
      <pc:sldChg chg="addSp delSp modSp new mod ord setBg modAnim setClrOvrMap">
        <pc:chgData name="Sylvia Kim" userId="3162e2a1fe875ebd" providerId="LiveId" clId="{02D543D5-2193-467D-9EB6-A581830C01D7}" dt="2020-10-08T02:12:16.044" v="277"/>
        <pc:sldMkLst>
          <pc:docMk/>
          <pc:sldMk cId="1145181140" sldId="262"/>
        </pc:sldMkLst>
        <pc:spChg chg="del mod">
          <ac:chgData name="Sylvia Kim" userId="3162e2a1fe875ebd" providerId="LiveId" clId="{02D543D5-2193-467D-9EB6-A581830C01D7}" dt="2020-10-08T02:08:59.821" v="231" actId="478"/>
          <ac:spMkLst>
            <pc:docMk/>
            <pc:sldMk cId="1145181140" sldId="262"/>
            <ac:spMk id="2" creationId="{C3C871B2-8B6D-4DBC-8E3C-0291B7C5E005}"/>
          </ac:spMkLst>
        </pc:spChg>
        <pc:spChg chg="del">
          <ac:chgData name="Sylvia Kim" userId="3162e2a1fe875ebd" providerId="LiveId" clId="{02D543D5-2193-467D-9EB6-A581830C01D7}" dt="2020-10-08T02:07:32.545" v="213" actId="26606"/>
          <ac:spMkLst>
            <pc:docMk/>
            <pc:sldMk cId="1145181140" sldId="262"/>
            <ac:spMk id="3" creationId="{0713B93D-C0B9-41C8-AF3B-219C8F2521FC}"/>
          </ac:spMkLst>
        </pc:spChg>
        <pc:spChg chg="add del">
          <ac:chgData name="Sylvia Kim" userId="3162e2a1fe875ebd" providerId="LiveId" clId="{02D543D5-2193-467D-9EB6-A581830C01D7}" dt="2020-10-08T02:08:03.950" v="217" actId="26606"/>
          <ac:spMkLst>
            <pc:docMk/>
            <pc:sldMk cId="1145181140" sldId="262"/>
            <ac:spMk id="8" creationId="{A93898FF-D987-4B0E-BFB4-85F5EB356D4D}"/>
          </ac:spMkLst>
        </pc:spChg>
        <pc:spChg chg="add del">
          <ac:chgData name="Sylvia Kim" userId="3162e2a1fe875ebd" providerId="LiveId" clId="{02D543D5-2193-467D-9EB6-A581830C01D7}" dt="2020-10-08T02:08:03.950" v="217" actId="26606"/>
          <ac:spMkLst>
            <pc:docMk/>
            <pc:sldMk cId="1145181140" sldId="262"/>
            <ac:spMk id="10" creationId="{48FE95C5-7FE0-4E61-B523-02DC0EEC57C7}"/>
          </ac:spMkLst>
        </pc:spChg>
        <pc:spChg chg="add del">
          <ac:chgData name="Sylvia Kim" userId="3162e2a1fe875ebd" providerId="LiveId" clId="{02D543D5-2193-467D-9EB6-A581830C01D7}" dt="2020-10-08T02:08:03.950" v="217" actId="26606"/>
          <ac:spMkLst>
            <pc:docMk/>
            <pc:sldMk cId="1145181140" sldId="262"/>
            <ac:spMk id="14" creationId="{4795D444-B8F7-4967-8F84-1DDC2A1F81E7}"/>
          </ac:spMkLst>
        </pc:spChg>
        <pc:spChg chg="add del">
          <ac:chgData name="Sylvia Kim" userId="3162e2a1fe875ebd" providerId="LiveId" clId="{02D543D5-2193-467D-9EB6-A581830C01D7}" dt="2020-10-08T02:08:03.950" v="217" actId="26606"/>
          <ac:spMkLst>
            <pc:docMk/>
            <pc:sldMk cId="1145181140" sldId="262"/>
            <ac:spMk id="16" creationId="{0197B95C-A16A-4E80-BFE9-EFCCA337AFF6}"/>
          </ac:spMkLst>
        </pc:spChg>
        <pc:spChg chg="add del">
          <ac:chgData name="Sylvia Kim" userId="3162e2a1fe875ebd" providerId="LiveId" clId="{02D543D5-2193-467D-9EB6-A581830C01D7}" dt="2020-10-08T02:08:03.950" v="217" actId="26606"/>
          <ac:spMkLst>
            <pc:docMk/>
            <pc:sldMk cId="1145181140" sldId="262"/>
            <ac:spMk id="18" creationId="{42A4FC2C-047E-45A5-965D-8E1E3BF09BC6}"/>
          </ac:spMkLst>
        </pc:spChg>
        <pc:spChg chg="add mod">
          <ac:chgData name="Sylvia Kim" userId="3162e2a1fe875ebd" providerId="LiveId" clId="{02D543D5-2193-467D-9EB6-A581830C01D7}" dt="2020-10-08T02:08:29.977" v="225" actId="14100"/>
          <ac:spMkLst>
            <pc:docMk/>
            <pc:sldMk cId="1145181140" sldId="262"/>
            <ac:spMk id="19" creationId="{812B7E63-7EC9-45F2-ACC0-CAA7AD6B3F16}"/>
          </ac:spMkLst>
        </pc:spChg>
        <pc:spChg chg="add mod">
          <ac:chgData name="Sylvia Kim" userId="3162e2a1fe875ebd" providerId="LiveId" clId="{02D543D5-2193-467D-9EB6-A581830C01D7}" dt="2020-10-08T02:08:43.921" v="227"/>
          <ac:spMkLst>
            <pc:docMk/>
            <pc:sldMk cId="1145181140" sldId="262"/>
            <ac:spMk id="20" creationId="{A1844E07-A936-4E6C-9398-7A3D195905D2}"/>
          </ac:spMkLst>
        </pc:spChg>
        <pc:spChg chg="add mod">
          <ac:chgData name="Sylvia Kim" userId="3162e2a1fe875ebd" providerId="LiveId" clId="{02D543D5-2193-467D-9EB6-A581830C01D7}" dt="2020-10-08T02:08:43.921" v="227"/>
          <ac:spMkLst>
            <pc:docMk/>
            <pc:sldMk cId="1145181140" sldId="262"/>
            <ac:spMk id="21" creationId="{1AE7A28D-9EFB-4FAB-A090-D92300254143}"/>
          </ac:spMkLst>
        </pc:spChg>
        <pc:spChg chg="add mod">
          <ac:chgData name="Sylvia Kim" userId="3162e2a1fe875ebd" providerId="LiveId" clId="{02D543D5-2193-467D-9EB6-A581830C01D7}" dt="2020-10-08T02:08:43.921" v="227"/>
          <ac:spMkLst>
            <pc:docMk/>
            <pc:sldMk cId="1145181140" sldId="262"/>
            <ac:spMk id="22" creationId="{046CE585-123F-4067-828A-34DC79117CC8}"/>
          </ac:spMkLst>
        </pc:spChg>
        <pc:spChg chg="add del">
          <ac:chgData name="Sylvia Kim" userId="3162e2a1fe875ebd" providerId="LiveId" clId="{02D543D5-2193-467D-9EB6-A581830C01D7}" dt="2020-10-08T02:08:03.925" v="216" actId="26606"/>
          <ac:spMkLst>
            <pc:docMk/>
            <pc:sldMk cId="1145181140" sldId="262"/>
            <ac:spMk id="23" creationId="{26BDCA6B-3C9C-4213-A0D9-30BD5F0B073E}"/>
          </ac:spMkLst>
        </pc:spChg>
        <pc:spChg chg="add mod">
          <ac:chgData name="Sylvia Kim" userId="3162e2a1fe875ebd" providerId="LiveId" clId="{02D543D5-2193-467D-9EB6-A581830C01D7}" dt="2020-10-08T02:08:43.921" v="227"/>
          <ac:spMkLst>
            <pc:docMk/>
            <pc:sldMk cId="1145181140" sldId="262"/>
            <ac:spMk id="24" creationId="{23D107D4-DE89-4250-B3DC-0757C51B6AA6}"/>
          </ac:spMkLst>
        </pc:spChg>
        <pc:spChg chg="add del">
          <ac:chgData name="Sylvia Kim" userId="3162e2a1fe875ebd" providerId="LiveId" clId="{02D543D5-2193-467D-9EB6-A581830C01D7}" dt="2020-10-08T02:08:03.925" v="216" actId="26606"/>
          <ac:spMkLst>
            <pc:docMk/>
            <pc:sldMk cId="1145181140" sldId="262"/>
            <ac:spMk id="25" creationId="{FDA12F62-867F-4684-B28B-E085D09DCC06}"/>
          </ac:spMkLst>
        </pc:spChg>
        <pc:spChg chg="add mod">
          <ac:chgData name="Sylvia Kim" userId="3162e2a1fe875ebd" providerId="LiveId" clId="{02D543D5-2193-467D-9EB6-A581830C01D7}" dt="2020-10-08T02:09:09.941" v="232" actId="1076"/>
          <ac:spMkLst>
            <pc:docMk/>
            <pc:sldMk cId="1145181140" sldId="262"/>
            <ac:spMk id="26" creationId="{82EC10CD-C8BF-41BB-BC5B-38EBC8CB734B}"/>
          </ac:spMkLst>
        </pc:spChg>
        <pc:spChg chg="add">
          <ac:chgData name="Sylvia Kim" userId="3162e2a1fe875ebd" providerId="LiveId" clId="{02D543D5-2193-467D-9EB6-A581830C01D7}" dt="2020-10-08T02:08:03.950" v="217" actId="26606"/>
          <ac:spMkLst>
            <pc:docMk/>
            <pc:sldMk cId="1145181140" sldId="262"/>
            <ac:spMk id="28" creationId="{A93898FF-D987-4B0E-BFB4-85F5EB356D4D}"/>
          </ac:spMkLst>
        </pc:spChg>
        <pc:spChg chg="add">
          <ac:chgData name="Sylvia Kim" userId="3162e2a1fe875ebd" providerId="LiveId" clId="{02D543D5-2193-467D-9EB6-A581830C01D7}" dt="2020-10-08T02:08:03.950" v="217" actId="26606"/>
          <ac:spMkLst>
            <pc:docMk/>
            <pc:sldMk cId="1145181140" sldId="262"/>
            <ac:spMk id="29" creationId="{58D235B8-3D10-493F-88AC-84BB404C1B5A}"/>
          </ac:spMkLst>
        </pc:spChg>
        <pc:spChg chg="add">
          <ac:chgData name="Sylvia Kim" userId="3162e2a1fe875ebd" providerId="LiveId" clId="{02D543D5-2193-467D-9EB6-A581830C01D7}" dt="2020-10-08T02:08:03.950" v="217" actId="26606"/>
          <ac:spMkLst>
            <pc:docMk/>
            <pc:sldMk cId="1145181140" sldId="262"/>
            <ac:spMk id="30" creationId="{7F3F41AA-4F28-4E0E-9A4F-A1EAA36D69EE}"/>
          </ac:spMkLst>
        </pc:spChg>
        <pc:spChg chg="add">
          <ac:chgData name="Sylvia Kim" userId="3162e2a1fe875ebd" providerId="LiveId" clId="{02D543D5-2193-467D-9EB6-A581830C01D7}" dt="2020-10-08T02:08:03.950" v="217" actId="26606"/>
          <ac:spMkLst>
            <pc:docMk/>
            <pc:sldMk cId="1145181140" sldId="262"/>
            <ac:spMk id="31" creationId="{0197B95C-A16A-4E80-BFE9-EFCCA337AFF6}"/>
          </ac:spMkLst>
        </pc:spChg>
        <pc:spChg chg="add mod">
          <ac:chgData name="Sylvia Kim" userId="3162e2a1fe875ebd" providerId="LiveId" clId="{02D543D5-2193-467D-9EB6-A581830C01D7}" dt="2020-10-08T02:09:09.941" v="232" actId="1076"/>
          <ac:spMkLst>
            <pc:docMk/>
            <pc:sldMk cId="1145181140" sldId="262"/>
            <ac:spMk id="32" creationId="{F282750A-6B07-4EA1-8D94-910DFE9C49B2}"/>
          </ac:spMkLst>
        </pc:spChg>
        <pc:spChg chg="add">
          <ac:chgData name="Sylvia Kim" userId="3162e2a1fe875ebd" providerId="LiveId" clId="{02D543D5-2193-467D-9EB6-A581830C01D7}" dt="2020-10-08T02:08:03.950" v="217" actId="26606"/>
          <ac:spMkLst>
            <pc:docMk/>
            <pc:sldMk cId="1145181140" sldId="262"/>
            <ac:spMk id="33" creationId="{42A4FC2C-047E-45A5-965D-8E1E3BF09BC6}"/>
          </ac:spMkLst>
        </pc:spChg>
        <pc:picChg chg="add del">
          <ac:chgData name="Sylvia Kim" userId="3162e2a1fe875ebd" providerId="LiveId" clId="{02D543D5-2193-467D-9EB6-A581830C01D7}" dt="2020-10-08T02:08:03.950" v="217" actId="26606"/>
          <ac:picMkLst>
            <pc:docMk/>
            <pc:sldMk cId="1145181140" sldId="262"/>
            <ac:picMk id="12" creationId="{305141E7-413E-4CCF-A2B7-1EA12C675946}"/>
          </ac:picMkLst>
        </pc:picChg>
        <pc:picChg chg="add">
          <ac:chgData name="Sylvia Kim" userId="3162e2a1fe875ebd" providerId="LiveId" clId="{02D543D5-2193-467D-9EB6-A581830C01D7}" dt="2020-10-08T02:08:03.950" v="217" actId="26606"/>
          <ac:picMkLst>
            <pc:docMk/>
            <pc:sldMk cId="1145181140" sldId="262"/>
            <ac:picMk id="27" creationId="{FDF3537D-7D15-42A9-B483-CBB707B13D66}"/>
          </ac:picMkLst>
        </pc:picChg>
      </pc:sldChg>
      <pc:sldChg chg="addSp delSp modSp add mod setBg delAnim modAnim delDesignElem">
        <pc:chgData name="Sylvia Kim" userId="3162e2a1fe875ebd" providerId="LiveId" clId="{02D543D5-2193-467D-9EB6-A581830C01D7}" dt="2020-10-08T02:10:42.024" v="265" actId="1076"/>
        <pc:sldMkLst>
          <pc:docMk/>
          <pc:sldMk cId="4139403229" sldId="263"/>
        </pc:sldMkLst>
        <pc:spChg chg="add del mod">
          <ac:chgData name="Sylvia Kim" userId="3162e2a1fe875ebd" providerId="LiveId" clId="{02D543D5-2193-467D-9EB6-A581830C01D7}" dt="2020-10-08T02:09:42.246" v="241" actId="26606"/>
          <ac:spMkLst>
            <pc:docMk/>
            <pc:sldMk cId="4139403229" sldId="263"/>
            <ac:spMk id="3" creationId="{30C7B09D-F3B2-45D1-A0B1-09AB1C1CAB70}"/>
          </ac:spMkLst>
        </pc:spChg>
        <pc:spChg chg="add">
          <ac:chgData name="Sylvia Kim" userId="3162e2a1fe875ebd" providerId="LiveId" clId="{02D543D5-2193-467D-9EB6-A581830C01D7}" dt="2020-10-08T02:09:42.246" v="241" actId="26606"/>
          <ac:spMkLst>
            <pc:docMk/>
            <pc:sldMk cId="4139403229" sldId="263"/>
            <ac:spMk id="8" creationId="{A93898FF-D987-4B0E-BFB4-85F5EB356D4D}"/>
          </ac:spMkLst>
        </pc:spChg>
        <pc:spChg chg="add">
          <ac:chgData name="Sylvia Kim" userId="3162e2a1fe875ebd" providerId="LiveId" clId="{02D543D5-2193-467D-9EB6-A581830C01D7}" dt="2020-10-08T02:09:42.246" v="241" actId="26606"/>
          <ac:spMkLst>
            <pc:docMk/>
            <pc:sldMk cId="4139403229" sldId="263"/>
            <ac:spMk id="10" creationId="{7F3F41AA-4F28-4E0E-9A4F-A1EAA36D69EE}"/>
          </ac:spMkLst>
        </pc:spChg>
        <pc:spChg chg="add">
          <ac:chgData name="Sylvia Kim" userId="3162e2a1fe875ebd" providerId="LiveId" clId="{02D543D5-2193-467D-9EB6-A581830C01D7}" dt="2020-10-08T02:09:42.246" v="241" actId="26606"/>
          <ac:spMkLst>
            <pc:docMk/>
            <pc:sldMk cId="4139403229" sldId="263"/>
            <ac:spMk id="14" creationId="{58D235B8-3D10-493F-88AC-84BB404C1B5A}"/>
          </ac:spMkLst>
        </pc:spChg>
        <pc:spChg chg="add">
          <ac:chgData name="Sylvia Kim" userId="3162e2a1fe875ebd" providerId="LiveId" clId="{02D543D5-2193-467D-9EB6-A581830C01D7}" dt="2020-10-08T02:09:42.246" v="241" actId="26606"/>
          <ac:spMkLst>
            <pc:docMk/>
            <pc:sldMk cId="4139403229" sldId="263"/>
            <ac:spMk id="16" creationId="{0197B95C-A16A-4E80-BFE9-EFCCA337AFF6}"/>
          </ac:spMkLst>
        </pc:spChg>
        <pc:spChg chg="add">
          <ac:chgData name="Sylvia Kim" userId="3162e2a1fe875ebd" providerId="LiveId" clId="{02D543D5-2193-467D-9EB6-A581830C01D7}" dt="2020-10-08T02:09:42.246" v="241" actId="26606"/>
          <ac:spMkLst>
            <pc:docMk/>
            <pc:sldMk cId="4139403229" sldId="263"/>
            <ac:spMk id="18" creationId="{42A4FC2C-047E-45A5-965D-8E1E3BF09BC6}"/>
          </ac:spMkLst>
        </pc:spChg>
        <pc:spChg chg="del">
          <ac:chgData name="Sylvia Kim" userId="3162e2a1fe875ebd" providerId="LiveId" clId="{02D543D5-2193-467D-9EB6-A581830C01D7}" dt="2020-10-08T02:09:26.735" v="238" actId="478"/>
          <ac:spMkLst>
            <pc:docMk/>
            <pc:sldMk cId="4139403229" sldId="263"/>
            <ac:spMk id="19" creationId="{812B7E63-7EC9-45F2-ACC0-CAA7AD6B3F16}"/>
          </ac:spMkLst>
        </pc:spChg>
        <pc:spChg chg="del">
          <ac:chgData name="Sylvia Kim" userId="3162e2a1fe875ebd" providerId="LiveId" clId="{02D543D5-2193-467D-9EB6-A581830C01D7}" dt="2020-10-08T02:09:26.735" v="238" actId="478"/>
          <ac:spMkLst>
            <pc:docMk/>
            <pc:sldMk cId="4139403229" sldId="263"/>
            <ac:spMk id="20" creationId="{A1844E07-A936-4E6C-9398-7A3D195905D2}"/>
          </ac:spMkLst>
        </pc:spChg>
        <pc:spChg chg="del">
          <ac:chgData name="Sylvia Kim" userId="3162e2a1fe875ebd" providerId="LiveId" clId="{02D543D5-2193-467D-9EB6-A581830C01D7}" dt="2020-10-08T02:09:26.735" v="238" actId="478"/>
          <ac:spMkLst>
            <pc:docMk/>
            <pc:sldMk cId="4139403229" sldId="263"/>
            <ac:spMk id="21" creationId="{1AE7A28D-9EFB-4FAB-A090-D92300254143}"/>
          </ac:spMkLst>
        </pc:spChg>
        <pc:spChg chg="del">
          <ac:chgData name="Sylvia Kim" userId="3162e2a1fe875ebd" providerId="LiveId" clId="{02D543D5-2193-467D-9EB6-A581830C01D7}" dt="2020-10-08T02:09:26.735" v="238" actId="478"/>
          <ac:spMkLst>
            <pc:docMk/>
            <pc:sldMk cId="4139403229" sldId="263"/>
            <ac:spMk id="22" creationId="{046CE585-123F-4067-828A-34DC79117CC8}"/>
          </ac:spMkLst>
        </pc:spChg>
        <pc:spChg chg="add mod">
          <ac:chgData name="Sylvia Kim" userId="3162e2a1fe875ebd" providerId="LiveId" clId="{02D543D5-2193-467D-9EB6-A581830C01D7}" dt="2020-10-08T02:10:33.092" v="264" actId="1036"/>
          <ac:spMkLst>
            <pc:docMk/>
            <pc:sldMk cId="4139403229" sldId="263"/>
            <ac:spMk id="23" creationId="{468D7E63-9C32-4BC3-B0B1-40DA45315A0B}"/>
          </ac:spMkLst>
        </pc:spChg>
        <pc:spChg chg="del">
          <ac:chgData name="Sylvia Kim" userId="3162e2a1fe875ebd" providerId="LiveId" clId="{02D543D5-2193-467D-9EB6-A581830C01D7}" dt="2020-10-08T02:09:26.735" v="238" actId="478"/>
          <ac:spMkLst>
            <pc:docMk/>
            <pc:sldMk cId="4139403229" sldId="263"/>
            <ac:spMk id="24" creationId="{23D107D4-DE89-4250-B3DC-0757C51B6AA6}"/>
          </ac:spMkLst>
        </pc:spChg>
        <pc:spChg chg="add mod">
          <ac:chgData name="Sylvia Kim" userId="3162e2a1fe875ebd" providerId="LiveId" clId="{02D543D5-2193-467D-9EB6-A581830C01D7}" dt="2020-10-08T02:10:42.024" v="265" actId="1076"/>
          <ac:spMkLst>
            <pc:docMk/>
            <pc:sldMk cId="4139403229" sldId="263"/>
            <ac:spMk id="25" creationId="{9FFBE432-2511-4EC4-AE5C-70AF49F2F166}"/>
          </ac:spMkLst>
        </pc:spChg>
        <pc:spChg chg="del">
          <ac:chgData name="Sylvia Kim" userId="3162e2a1fe875ebd" providerId="LiveId" clId="{02D543D5-2193-467D-9EB6-A581830C01D7}" dt="2020-10-08T02:09:26.735" v="238" actId="478"/>
          <ac:spMkLst>
            <pc:docMk/>
            <pc:sldMk cId="4139403229" sldId="263"/>
            <ac:spMk id="26" creationId="{82EC10CD-C8BF-41BB-BC5B-38EBC8CB734B}"/>
          </ac:spMkLst>
        </pc:spChg>
        <pc:spChg chg="del">
          <ac:chgData name="Sylvia Kim" userId="3162e2a1fe875ebd" providerId="LiveId" clId="{02D543D5-2193-467D-9EB6-A581830C01D7}" dt="2020-10-08T02:09:20.394" v="237"/>
          <ac:spMkLst>
            <pc:docMk/>
            <pc:sldMk cId="4139403229" sldId="263"/>
            <ac:spMk id="28" creationId="{A93898FF-D987-4B0E-BFB4-85F5EB356D4D}"/>
          </ac:spMkLst>
        </pc:spChg>
        <pc:spChg chg="del">
          <ac:chgData name="Sylvia Kim" userId="3162e2a1fe875ebd" providerId="LiveId" clId="{02D543D5-2193-467D-9EB6-A581830C01D7}" dt="2020-10-08T02:09:20.394" v="237"/>
          <ac:spMkLst>
            <pc:docMk/>
            <pc:sldMk cId="4139403229" sldId="263"/>
            <ac:spMk id="29" creationId="{58D235B8-3D10-493F-88AC-84BB404C1B5A}"/>
          </ac:spMkLst>
        </pc:spChg>
        <pc:spChg chg="del">
          <ac:chgData name="Sylvia Kim" userId="3162e2a1fe875ebd" providerId="LiveId" clId="{02D543D5-2193-467D-9EB6-A581830C01D7}" dt="2020-10-08T02:09:20.394" v="237"/>
          <ac:spMkLst>
            <pc:docMk/>
            <pc:sldMk cId="4139403229" sldId="263"/>
            <ac:spMk id="30" creationId="{7F3F41AA-4F28-4E0E-9A4F-A1EAA36D69EE}"/>
          </ac:spMkLst>
        </pc:spChg>
        <pc:spChg chg="del">
          <ac:chgData name="Sylvia Kim" userId="3162e2a1fe875ebd" providerId="LiveId" clId="{02D543D5-2193-467D-9EB6-A581830C01D7}" dt="2020-10-08T02:09:20.394" v="237"/>
          <ac:spMkLst>
            <pc:docMk/>
            <pc:sldMk cId="4139403229" sldId="263"/>
            <ac:spMk id="31" creationId="{0197B95C-A16A-4E80-BFE9-EFCCA337AFF6}"/>
          </ac:spMkLst>
        </pc:spChg>
        <pc:spChg chg="del">
          <ac:chgData name="Sylvia Kim" userId="3162e2a1fe875ebd" providerId="LiveId" clId="{02D543D5-2193-467D-9EB6-A581830C01D7}" dt="2020-10-08T02:09:39.726" v="240" actId="478"/>
          <ac:spMkLst>
            <pc:docMk/>
            <pc:sldMk cId="4139403229" sldId="263"/>
            <ac:spMk id="32" creationId="{F282750A-6B07-4EA1-8D94-910DFE9C49B2}"/>
          </ac:spMkLst>
        </pc:spChg>
        <pc:spChg chg="del">
          <ac:chgData name="Sylvia Kim" userId="3162e2a1fe875ebd" providerId="LiveId" clId="{02D543D5-2193-467D-9EB6-A581830C01D7}" dt="2020-10-08T02:09:20.394" v="237"/>
          <ac:spMkLst>
            <pc:docMk/>
            <pc:sldMk cId="4139403229" sldId="263"/>
            <ac:spMk id="33" creationId="{42A4FC2C-047E-45A5-965D-8E1E3BF09BC6}"/>
          </ac:spMkLst>
        </pc:spChg>
        <pc:spChg chg="add mod">
          <ac:chgData name="Sylvia Kim" userId="3162e2a1fe875ebd" providerId="LiveId" clId="{02D543D5-2193-467D-9EB6-A581830C01D7}" dt="2020-10-08T02:10:33.092" v="264" actId="1036"/>
          <ac:spMkLst>
            <pc:docMk/>
            <pc:sldMk cId="4139403229" sldId="263"/>
            <ac:spMk id="34" creationId="{7897EA51-AB0A-4DE4-929C-39C9CD82A414}"/>
          </ac:spMkLst>
        </pc:spChg>
        <pc:spChg chg="add mod">
          <ac:chgData name="Sylvia Kim" userId="3162e2a1fe875ebd" providerId="LiveId" clId="{02D543D5-2193-467D-9EB6-A581830C01D7}" dt="2020-10-08T02:10:22.790" v="249" actId="1076"/>
          <ac:spMkLst>
            <pc:docMk/>
            <pc:sldMk cId="4139403229" sldId="263"/>
            <ac:spMk id="35" creationId="{C7B4701E-D478-422D-87C5-4AA19AD5F437}"/>
          </ac:spMkLst>
        </pc:spChg>
        <pc:picChg chg="add">
          <ac:chgData name="Sylvia Kim" userId="3162e2a1fe875ebd" providerId="LiveId" clId="{02D543D5-2193-467D-9EB6-A581830C01D7}" dt="2020-10-08T02:09:42.246" v="241" actId="26606"/>
          <ac:picMkLst>
            <pc:docMk/>
            <pc:sldMk cId="4139403229" sldId="263"/>
            <ac:picMk id="12" creationId="{FDF3537D-7D15-42A9-B483-CBB707B13D66}"/>
          </ac:picMkLst>
        </pc:picChg>
        <pc:picChg chg="del">
          <ac:chgData name="Sylvia Kim" userId="3162e2a1fe875ebd" providerId="LiveId" clId="{02D543D5-2193-467D-9EB6-A581830C01D7}" dt="2020-10-08T02:09:20.394" v="237"/>
          <ac:picMkLst>
            <pc:docMk/>
            <pc:sldMk cId="4139403229" sldId="263"/>
            <ac:picMk id="27" creationId="{FDF3537D-7D15-42A9-B483-CBB707B13D6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0AC1-96BA-486D-AA43-190D7ADEC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90C35-7A97-43C0-8841-1B9B2A0D0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5ECDC-2ED6-4A6D-BCDB-ADD9FBB3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1029-CB43-499E-B005-2220B27AB38E}" type="datetimeFigureOut">
              <a:rPr lang="en-CA" smtClean="0"/>
              <a:t>2020-10-07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98733-6146-4814-B4C3-0FD941DD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77811-BB37-4542-B88F-EA9A379A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FB6B-A8C9-41C0-B4B9-74B65122F5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423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3156-6E57-4F50-BCDC-7E637899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ABA14-0DBF-4107-9B08-323E6A721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43427-EF30-4D68-ACCD-41F5EE8D4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1029-CB43-499E-B005-2220B27AB38E}" type="datetimeFigureOut">
              <a:rPr lang="en-CA" smtClean="0"/>
              <a:t>2020-10-07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45C32-A6FC-4541-B7A0-3F35EE37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CE956-12B1-48FA-8719-D16BF60A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FB6B-A8C9-41C0-B4B9-74B65122F5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812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DB9D49-995E-4074-8399-5A77E75DB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88764-E2F2-432A-8A54-08A93392A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4EA0E-DAEC-48B5-9AF7-8C2BF3FF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1029-CB43-499E-B005-2220B27AB38E}" type="datetimeFigureOut">
              <a:rPr lang="en-CA" smtClean="0"/>
              <a:t>2020-10-07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8F12A-CB8D-4BE5-9D67-9465FAA8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BB7FE-4743-4181-8BAC-74516A96E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FB6B-A8C9-41C0-B4B9-74B65122F5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85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B45B-2A21-4004-8FA8-BA7C5A07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18AB-AEC9-42B4-A185-1CB701FD5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5BBA6-CAF4-4BAB-A2EC-A64A566DF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1029-CB43-499E-B005-2220B27AB38E}" type="datetimeFigureOut">
              <a:rPr lang="en-CA" smtClean="0"/>
              <a:t>2020-10-07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C32F8-0390-4390-A7E5-804CE472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A5E24-7D16-4F40-8F6B-1DBD03D3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FB6B-A8C9-41C0-B4B9-74B65122F5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945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9BF8-1066-4D98-8EFD-C723820CD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D7047-49E0-4CB6-9107-3812B91BA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3995B-48FB-436C-B658-BD8A506D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1029-CB43-499E-B005-2220B27AB38E}" type="datetimeFigureOut">
              <a:rPr lang="en-CA" smtClean="0"/>
              <a:t>2020-10-07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7277D-DB52-4852-B5B8-CF1D9799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F8654-4612-44A6-AD36-30D1214C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FB6B-A8C9-41C0-B4B9-74B65122F5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150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3E844-AB1B-41A3-A11B-1B2BE20B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FBF6E-53CB-4EB6-894F-876A2AFCE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97020-2764-481A-9F98-F357795D8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91235-B2C5-43FB-9D58-72A9CE2E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1029-CB43-499E-B005-2220B27AB38E}" type="datetimeFigureOut">
              <a:rPr lang="en-CA" smtClean="0"/>
              <a:t>2020-10-07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28FAF-8325-4019-AA54-EE1F58374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14C15-11E8-4399-8BA9-0F99274B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FB6B-A8C9-41C0-B4B9-74B65122F5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566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50B5-863B-4695-B550-B721D54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DAC9C-73BE-4042-A6A8-31EA883EA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51554-882A-4BC3-8148-CC10D2BB9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AF5632-8F16-450C-8EF4-2098DD841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7FF45-C52A-4ED9-A29D-E591B5A52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570C4-5295-475A-92CD-19151ACAB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1029-CB43-499E-B005-2220B27AB38E}" type="datetimeFigureOut">
              <a:rPr lang="en-CA" smtClean="0"/>
              <a:t>2020-10-07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516B13-4E5D-4843-AAFA-9F2BD7BB3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980EDF-9A62-4AD2-B364-41E40666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FB6B-A8C9-41C0-B4B9-74B65122F5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044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D661E-1058-4D9A-89B2-8E1A4A37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FB3F1-C330-41A9-A1C5-7FA9D74F4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1029-CB43-499E-B005-2220B27AB38E}" type="datetimeFigureOut">
              <a:rPr lang="en-CA" smtClean="0"/>
              <a:t>2020-10-07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093F7-34F8-43EF-BB38-7D080FF8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A116A-118B-4A83-8695-89A604A2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FB6B-A8C9-41C0-B4B9-74B65122F5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027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5B21A8-F9AC-4680-9E33-4D89F6C5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1029-CB43-499E-B005-2220B27AB38E}" type="datetimeFigureOut">
              <a:rPr lang="en-CA" smtClean="0"/>
              <a:t>2020-10-07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12E68C-6E13-4D2D-8EED-23C3C868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12EF2-0694-4115-9A24-85CF5252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FB6B-A8C9-41C0-B4B9-74B65122F5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1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0660-6733-43DE-938B-16D8FE06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3D601-644D-4470-92D3-3810567A8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BBAC0-0A52-4AC9-92CF-40664C2F4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302F1-9B93-4438-8BCD-0EF7C28F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1029-CB43-499E-B005-2220B27AB38E}" type="datetimeFigureOut">
              <a:rPr lang="en-CA" smtClean="0"/>
              <a:t>2020-10-07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82C35-B31C-4287-93A8-B0EB60DB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61EC0-7826-47FF-B250-66E3FBA3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FB6B-A8C9-41C0-B4B9-74B65122F5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445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D261-04EF-4A97-ACE1-C854B021B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973CE-29D3-433C-BDE3-CDEAEC341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AA31E-AD1E-43CB-9B5C-764400CE4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48543-160E-4B70-89F0-89F0365C6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1029-CB43-499E-B005-2220B27AB38E}" type="datetimeFigureOut">
              <a:rPr lang="en-CA" smtClean="0"/>
              <a:t>2020-10-07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22503-668F-4EE2-BE13-32C16841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CFD11-AA27-4ADB-A89E-449CA0D6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FB6B-A8C9-41C0-B4B9-74B65122F5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604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617E3-DDD8-4251-941D-1D2E27521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2DBF6-A261-4FE7-A7F7-CB7C81C37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C4959-A4D7-4E99-A279-8D0B79FD2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A1029-CB43-499E-B005-2220B27AB38E}" type="datetimeFigureOut">
              <a:rPr lang="en-CA" smtClean="0"/>
              <a:t>2020-10-07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53749-EBC9-486F-8A75-8175BA36F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2B37E-F831-4436-A081-75845FBF3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CFB6B-A8C9-41C0-B4B9-74B65122F5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979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84055-029C-4E86-8844-D05D96C02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2842C0-6210-4FDB-B1FF-C14C92737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99037F2-4CAF-446B-90DB-1480B247A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28589C-AF3D-49CF-BD92-C1D1D2F53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5844" y="1110000"/>
            <a:ext cx="10195740" cy="462923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55DC09-B9C8-490D-9075-0F8CDA6C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484" y="2446900"/>
            <a:ext cx="8201552" cy="12202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to Play?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D608ED6-BFA1-4555-BC37-EFD95CE74C88}"/>
              </a:ext>
            </a:extLst>
          </p:cNvPr>
          <p:cNvSpPr txBox="1">
            <a:spLocks/>
          </p:cNvSpPr>
          <p:nvPr/>
        </p:nvSpPr>
        <p:spPr>
          <a:xfrm>
            <a:off x="3806260" y="4037528"/>
            <a:ext cx="4572001" cy="72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000" dirty="0"/>
              <a:t>Video Game Recommender</a:t>
            </a:r>
          </a:p>
        </p:txBody>
      </p:sp>
    </p:spTree>
    <p:extLst>
      <p:ext uri="{BB962C8B-B14F-4D97-AF65-F5344CB8AC3E}">
        <p14:creationId xmlns:p14="http://schemas.microsoft.com/office/powerpoint/2010/main" val="222798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7F3F41AA-4F28-4E0E-9A4F-A1EAA36D6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DF3537D-7D15-42A9-B483-CBB707B13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8D235B8-3D10-493F-88AC-84BB404C1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97B95C-A16A-4E80-BFE9-EFCCA337A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5195"/>
            <a:ext cx="12192000" cy="5389511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12B7E63-7EC9-45F2-ACC0-CAA7AD6B3F16}"/>
              </a:ext>
            </a:extLst>
          </p:cNvPr>
          <p:cNvSpPr txBox="1">
            <a:spLocks/>
          </p:cNvSpPr>
          <p:nvPr/>
        </p:nvSpPr>
        <p:spPr>
          <a:xfrm>
            <a:off x="348802" y="570003"/>
            <a:ext cx="98010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Recommenders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1844E07-A936-4E6C-9398-7A3D19590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8200" y="1828404"/>
            <a:ext cx="2019300" cy="471487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Amazon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AE7A28D-9EFB-4FAB-A090-D92300254143}"/>
              </a:ext>
            </a:extLst>
          </p:cNvPr>
          <p:cNvSpPr txBox="1">
            <a:spLocks/>
          </p:cNvSpPr>
          <p:nvPr/>
        </p:nvSpPr>
        <p:spPr>
          <a:xfrm>
            <a:off x="1460500" y="1903413"/>
            <a:ext cx="2019300" cy="4714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Netflix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46CE585-123F-4067-828A-34DC79117CC8}"/>
              </a:ext>
            </a:extLst>
          </p:cNvPr>
          <p:cNvSpPr txBox="1">
            <a:spLocks/>
          </p:cNvSpPr>
          <p:nvPr/>
        </p:nvSpPr>
        <p:spPr>
          <a:xfrm>
            <a:off x="1460500" y="2628899"/>
            <a:ext cx="2781300" cy="812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Grocery Store Product Displays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3D107D4-DE89-4250-B3DC-0757C51B6AA6}"/>
              </a:ext>
            </a:extLst>
          </p:cNvPr>
          <p:cNvSpPr txBox="1">
            <a:spLocks/>
          </p:cNvSpPr>
          <p:nvPr/>
        </p:nvSpPr>
        <p:spPr>
          <a:xfrm>
            <a:off x="5930902" y="2710259"/>
            <a:ext cx="2019300" cy="4714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Spotify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82EC10CD-C8BF-41BB-BC5B-38EBC8CB734B}"/>
              </a:ext>
            </a:extLst>
          </p:cNvPr>
          <p:cNvSpPr txBox="1">
            <a:spLocks/>
          </p:cNvSpPr>
          <p:nvPr/>
        </p:nvSpPr>
        <p:spPr>
          <a:xfrm>
            <a:off x="348802" y="36368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Data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282750A-6B07-4EA1-8D94-910DFE9C49B2}"/>
              </a:ext>
            </a:extLst>
          </p:cNvPr>
          <p:cNvSpPr txBox="1">
            <a:spLocks/>
          </p:cNvSpPr>
          <p:nvPr/>
        </p:nvSpPr>
        <p:spPr>
          <a:xfrm>
            <a:off x="1085402" y="4962435"/>
            <a:ext cx="10515600" cy="628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Steam API, Steam store page scrape</a:t>
            </a:r>
          </a:p>
        </p:txBody>
      </p:sp>
    </p:spTree>
    <p:extLst>
      <p:ext uri="{BB962C8B-B14F-4D97-AF65-F5344CB8AC3E}">
        <p14:creationId xmlns:p14="http://schemas.microsoft.com/office/powerpoint/2010/main" val="114518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3F41AA-4F28-4E0E-9A4F-A1EAA36D6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F3537D-7D15-42A9-B483-CBB707B13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8D235B8-3D10-493F-88AC-84BB404C1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7B95C-A16A-4E80-BFE9-EFCCA337A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5195"/>
            <a:ext cx="12192000" cy="5389511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68D7E63-9C32-4BC3-B0B1-40DA45315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1778961"/>
            <a:ext cx="10515600" cy="1674812"/>
          </a:xfrm>
        </p:spPr>
        <p:txBody>
          <a:bodyPr>
            <a:normAutofit/>
          </a:bodyPr>
          <a:lstStyle/>
          <a:p>
            <a:r>
              <a:rPr lang="en-CA" dirty="0"/>
              <a:t>Content Based Filtering Recommender</a:t>
            </a:r>
          </a:p>
          <a:p>
            <a:pPr lvl="1"/>
            <a:r>
              <a:rPr lang="en-CA" dirty="0"/>
              <a:t>Cosine similarity between item features</a:t>
            </a:r>
          </a:p>
          <a:p>
            <a:pPr lvl="1"/>
            <a:r>
              <a:rPr lang="en-CA" dirty="0"/>
              <a:t>NLP on game descriptions to get item features</a:t>
            </a:r>
          </a:p>
          <a:p>
            <a:pPr lvl="1"/>
            <a:r>
              <a:rPr lang="en-CA" dirty="0"/>
              <a:t>Use similarities to determine ‘mood words’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FFBE432-2511-4EC4-AE5C-70AF49F2F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038" y="594297"/>
            <a:ext cx="10515600" cy="1325563"/>
          </a:xfrm>
        </p:spPr>
        <p:txBody>
          <a:bodyPr/>
          <a:lstStyle/>
          <a:p>
            <a:r>
              <a:rPr lang="en-CA" dirty="0"/>
              <a:t>Hybrid Recommender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7897EA51-AB0A-4DE4-929C-39C9CD82A414}"/>
              </a:ext>
            </a:extLst>
          </p:cNvPr>
          <p:cNvSpPr txBox="1">
            <a:spLocks/>
          </p:cNvSpPr>
          <p:nvPr/>
        </p:nvSpPr>
        <p:spPr>
          <a:xfrm>
            <a:off x="836676" y="3560402"/>
            <a:ext cx="10972800" cy="1790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Collaborative Filtering Recommender</a:t>
            </a:r>
          </a:p>
          <a:p>
            <a:pPr lvl="1"/>
            <a:r>
              <a:rPr lang="en-CA" dirty="0"/>
              <a:t>Surprise library</a:t>
            </a:r>
          </a:p>
          <a:p>
            <a:pPr lvl="1"/>
            <a:r>
              <a:rPr lang="en-CA" dirty="0"/>
              <a:t>Matrix factorization – SVD++ prediction algorithm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7B4701E-D478-422D-87C5-4AA19AD5F437}"/>
              </a:ext>
            </a:extLst>
          </p:cNvPr>
          <p:cNvSpPr txBox="1">
            <a:spLocks/>
          </p:cNvSpPr>
          <p:nvPr/>
        </p:nvSpPr>
        <p:spPr>
          <a:xfrm>
            <a:off x="304038" y="5238809"/>
            <a:ext cx="11580876" cy="966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Input: Steam user id or if no user id, previous game preference or ‘mood word’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940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3F41AA-4F28-4E0E-9A4F-A1EAA36D6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DF3537D-7D15-42A9-B483-CBB707B13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8D235B8-3D10-493F-88AC-84BB404C1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97B95C-A16A-4E80-BFE9-EFCCA337A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5195"/>
            <a:ext cx="12192000" cy="5389511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F7CB825-EA04-4803-A7C3-EFBC9FE25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561" y="730815"/>
            <a:ext cx="10515600" cy="1325563"/>
          </a:xfrm>
        </p:spPr>
        <p:txBody>
          <a:bodyPr/>
          <a:lstStyle/>
          <a:p>
            <a:r>
              <a:rPr lang="en-CA" dirty="0"/>
              <a:t>Challenges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C58EA21-1FB9-4722-8799-8D2B70726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315"/>
            <a:ext cx="10515600" cy="1196975"/>
          </a:xfrm>
        </p:spPr>
        <p:txBody>
          <a:bodyPr/>
          <a:lstStyle/>
          <a:p>
            <a:r>
              <a:rPr lang="en-CA" dirty="0"/>
              <a:t>User reviews don’t have ratings, only yes or no</a:t>
            </a:r>
          </a:p>
          <a:p>
            <a:r>
              <a:rPr lang="en-CA" dirty="0"/>
              <a:t>Gathering user data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4FA8AA2-D85D-4ACF-8427-D11936E8E57D}"/>
              </a:ext>
            </a:extLst>
          </p:cNvPr>
          <p:cNvSpPr txBox="1">
            <a:spLocks/>
          </p:cNvSpPr>
          <p:nvPr/>
        </p:nvSpPr>
        <p:spPr>
          <a:xfrm>
            <a:off x="838200" y="4679720"/>
            <a:ext cx="10515600" cy="11969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Incorporate more user features</a:t>
            </a:r>
          </a:p>
          <a:p>
            <a:pPr lvl="1"/>
            <a:r>
              <a:rPr lang="en-CA" dirty="0"/>
              <a:t>Users game libraries, time spent on each game, scrape game prices and calculate users’ budgets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12DBFB0-FF43-45CB-ACEB-E1799B1DAF94}"/>
              </a:ext>
            </a:extLst>
          </p:cNvPr>
          <p:cNvSpPr txBox="1">
            <a:spLocks/>
          </p:cNvSpPr>
          <p:nvPr/>
        </p:nvSpPr>
        <p:spPr>
          <a:xfrm>
            <a:off x="374561" y="33478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Future Plans</a:t>
            </a:r>
          </a:p>
        </p:txBody>
      </p:sp>
    </p:spTree>
    <p:extLst>
      <p:ext uri="{BB962C8B-B14F-4D97-AF65-F5344CB8AC3E}">
        <p14:creationId xmlns:p14="http://schemas.microsoft.com/office/powerpoint/2010/main" val="307336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3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119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What to Play?</vt:lpstr>
      <vt:lpstr>PowerPoint Presentation</vt:lpstr>
      <vt:lpstr>Hybrid Recommender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to Play?</dc:title>
  <dc:creator>Sylvia Kim</dc:creator>
  <cp:lastModifiedBy>Sylvia Kim</cp:lastModifiedBy>
  <cp:revision>1</cp:revision>
  <dcterms:created xsi:type="dcterms:W3CDTF">2020-10-08T02:11:08Z</dcterms:created>
  <dcterms:modified xsi:type="dcterms:W3CDTF">2020-10-08T02:12:20Z</dcterms:modified>
</cp:coreProperties>
</file>