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8" r:id="rId7"/>
    <p:sldId id="269" r:id="rId8"/>
    <p:sldId id="271" r:id="rId9"/>
    <p:sldId id="260" r:id="rId10"/>
    <p:sldId id="257" r:id="rId11"/>
    <p:sldId id="320" r:id="rId12"/>
    <p:sldId id="272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B1A"/>
    <a:srgbClr val="F3752B"/>
    <a:srgbClr val="FED273"/>
    <a:srgbClr val="B83A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1F756-D9A1-43C8-840E-5B32A8B67650}" v="531" dt="2025-07-29T14:32:10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SEUNGYEON (PGR)" userId="89b391ed-e081-40f4-ab6c-bee57af92d9f" providerId="ADAL" clId="{9AA1F756-D9A1-43C8-840E-5B32A8B67650}"/>
    <pc:docChg chg="undo custSel addSld delSld modSld sldOrd">
      <pc:chgData name="LEE, SEUNGYEON (PGR)" userId="89b391ed-e081-40f4-ab6c-bee57af92d9f" providerId="ADAL" clId="{9AA1F756-D9A1-43C8-840E-5B32A8B67650}" dt="2025-07-29T14:32:10.413" v="4071" actId="1076"/>
      <pc:docMkLst>
        <pc:docMk/>
      </pc:docMkLst>
      <pc:sldChg chg="addSp delSp modSp mod">
        <pc:chgData name="LEE, SEUNGYEON (PGR)" userId="89b391ed-e081-40f4-ab6c-bee57af92d9f" providerId="ADAL" clId="{9AA1F756-D9A1-43C8-840E-5B32A8B67650}" dt="2025-07-09T11:37:36.404" v="889" actId="21"/>
        <pc:sldMkLst>
          <pc:docMk/>
          <pc:sldMk cId="2981455529" sldId="256"/>
        </pc:sldMkLst>
        <pc:spChg chg="mod">
          <ac:chgData name="LEE, SEUNGYEON (PGR)" userId="89b391ed-e081-40f4-ab6c-bee57af92d9f" providerId="ADAL" clId="{9AA1F756-D9A1-43C8-840E-5B32A8B67650}" dt="2025-07-09T11:37:00.740" v="882" actId="165"/>
          <ac:spMkLst>
            <pc:docMk/>
            <pc:sldMk cId="2981455529" sldId="256"/>
            <ac:spMk id="171" creationId="{A8D3D773-595F-60AF-0B99-1795B40AAF66}"/>
          </ac:spMkLst>
        </pc:spChg>
        <pc:spChg chg="mod">
          <ac:chgData name="LEE, SEUNGYEON (PGR)" userId="89b391ed-e081-40f4-ab6c-bee57af92d9f" providerId="ADAL" clId="{9AA1F756-D9A1-43C8-840E-5B32A8B67650}" dt="2025-07-09T11:37:00.740" v="882" actId="165"/>
          <ac:spMkLst>
            <pc:docMk/>
            <pc:sldMk cId="2981455529" sldId="256"/>
            <ac:spMk id="172" creationId="{7504C7C6-4C91-7655-9724-1AFEFFE13B03}"/>
          </ac:spMkLst>
        </pc:spChg>
        <pc:spChg chg="mod">
          <ac:chgData name="LEE, SEUNGYEON (PGR)" userId="89b391ed-e081-40f4-ab6c-bee57af92d9f" providerId="ADAL" clId="{9AA1F756-D9A1-43C8-840E-5B32A8B67650}" dt="2025-07-09T11:37:00.740" v="882" actId="165"/>
          <ac:spMkLst>
            <pc:docMk/>
            <pc:sldMk cId="2981455529" sldId="256"/>
            <ac:spMk id="179" creationId="{44FE3CB7-E584-CBC0-5C12-72E6108BA707}"/>
          </ac:spMkLst>
        </pc:spChg>
        <pc:spChg chg="mod">
          <ac:chgData name="LEE, SEUNGYEON (PGR)" userId="89b391ed-e081-40f4-ab6c-bee57af92d9f" providerId="ADAL" clId="{9AA1F756-D9A1-43C8-840E-5B32A8B67650}" dt="2025-07-09T11:37:17.970" v="885" actId="404"/>
          <ac:spMkLst>
            <pc:docMk/>
            <pc:sldMk cId="2981455529" sldId="256"/>
            <ac:spMk id="186" creationId="{854CAF92-2EE3-2E70-68C6-DB23F1F6FCAC}"/>
          </ac:spMkLst>
        </pc:spChg>
        <pc:spChg chg="mod">
          <ac:chgData name="LEE, SEUNGYEON (PGR)" userId="89b391ed-e081-40f4-ab6c-bee57af92d9f" providerId="ADAL" clId="{9AA1F756-D9A1-43C8-840E-5B32A8B67650}" dt="2025-07-09T11:37:17.970" v="885" actId="404"/>
          <ac:spMkLst>
            <pc:docMk/>
            <pc:sldMk cId="2981455529" sldId="256"/>
            <ac:spMk id="187" creationId="{1A53D642-F3EA-98B6-B286-920B56DA2504}"/>
          </ac:spMkLst>
        </pc:spChg>
        <pc:spChg chg="mod">
          <ac:chgData name="LEE, SEUNGYEON (PGR)" userId="89b391ed-e081-40f4-ab6c-bee57af92d9f" providerId="ADAL" clId="{9AA1F756-D9A1-43C8-840E-5B32A8B67650}" dt="2025-07-09T11:37:17.970" v="885" actId="404"/>
          <ac:spMkLst>
            <pc:docMk/>
            <pc:sldMk cId="2981455529" sldId="256"/>
            <ac:spMk id="189" creationId="{493DE318-5D9D-148E-03AD-C0DA001B946B}"/>
          </ac:spMkLst>
        </pc:spChg>
        <pc:spChg chg="mod">
          <ac:chgData name="LEE, SEUNGYEON (PGR)" userId="89b391ed-e081-40f4-ab6c-bee57af92d9f" providerId="ADAL" clId="{9AA1F756-D9A1-43C8-840E-5B32A8B67650}" dt="2025-07-09T11:37:17.970" v="885" actId="404"/>
          <ac:spMkLst>
            <pc:docMk/>
            <pc:sldMk cId="2981455529" sldId="256"/>
            <ac:spMk id="190" creationId="{CDCE06BF-693B-C180-A9F5-24332F2B23A6}"/>
          </ac:spMkLst>
        </pc:spChg>
        <pc:spChg chg="mod">
          <ac:chgData name="LEE, SEUNGYEON (PGR)" userId="89b391ed-e081-40f4-ab6c-bee57af92d9f" providerId="ADAL" clId="{9AA1F756-D9A1-43C8-840E-5B32A8B67650}" dt="2025-07-09T11:37:17.970" v="885" actId="404"/>
          <ac:spMkLst>
            <pc:docMk/>
            <pc:sldMk cId="2981455529" sldId="256"/>
            <ac:spMk id="191" creationId="{3D9D736F-0746-292F-4506-93DCE42B5477}"/>
          </ac:spMkLst>
        </pc:spChg>
        <pc:spChg chg="mod">
          <ac:chgData name="LEE, SEUNGYEON (PGR)" userId="89b391ed-e081-40f4-ab6c-bee57af92d9f" providerId="ADAL" clId="{9AA1F756-D9A1-43C8-840E-5B32A8B67650}" dt="2025-07-09T11:37:17.970" v="885" actId="404"/>
          <ac:spMkLst>
            <pc:docMk/>
            <pc:sldMk cId="2981455529" sldId="256"/>
            <ac:spMk id="192" creationId="{15184A6F-1D25-3C78-9382-F5C1A012E0D2}"/>
          </ac:spMkLst>
        </pc:spChg>
        <pc:spChg chg="mod">
          <ac:chgData name="LEE, SEUNGYEON (PGR)" userId="89b391ed-e081-40f4-ab6c-bee57af92d9f" providerId="ADAL" clId="{9AA1F756-D9A1-43C8-840E-5B32A8B67650}" dt="2025-07-09T11:37:17.970" v="885" actId="404"/>
          <ac:spMkLst>
            <pc:docMk/>
            <pc:sldMk cId="2981455529" sldId="256"/>
            <ac:spMk id="193" creationId="{29255A50-87F0-256C-DBB8-35F5B9C852B1}"/>
          </ac:spMkLst>
        </pc:spChg>
        <pc:spChg chg="mod">
          <ac:chgData name="LEE, SEUNGYEON (PGR)" userId="89b391ed-e081-40f4-ab6c-bee57af92d9f" providerId="ADAL" clId="{9AA1F756-D9A1-43C8-840E-5B32A8B67650}" dt="2025-07-09T11:37:00.740" v="882" actId="165"/>
          <ac:spMkLst>
            <pc:docMk/>
            <pc:sldMk cId="2981455529" sldId="256"/>
            <ac:spMk id="194" creationId="{D8731075-629D-4C0E-93BD-5289221307B3}"/>
          </ac:spMkLst>
        </pc:spChg>
        <pc:spChg chg="mod">
          <ac:chgData name="LEE, SEUNGYEON (PGR)" userId="89b391ed-e081-40f4-ab6c-bee57af92d9f" providerId="ADAL" clId="{9AA1F756-D9A1-43C8-840E-5B32A8B67650}" dt="2025-07-09T11:37:17.970" v="885" actId="404"/>
          <ac:spMkLst>
            <pc:docMk/>
            <pc:sldMk cId="2981455529" sldId="256"/>
            <ac:spMk id="195" creationId="{A78C447E-3066-AAF4-ADD2-A441EF3F806F}"/>
          </ac:spMkLst>
        </pc:spChg>
        <pc:spChg chg="mod">
          <ac:chgData name="LEE, SEUNGYEON (PGR)" userId="89b391ed-e081-40f4-ab6c-bee57af92d9f" providerId="ADAL" clId="{9AA1F756-D9A1-43C8-840E-5B32A8B67650}" dt="2025-07-09T11:37:17.970" v="885" actId="404"/>
          <ac:spMkLst>
            <pc:docMk/>
            <pc:sldMk cId="2981455529" sldId="256"/>
            <ac:spMk id="196" creationId="{1B2DFF9F-2725-4A09-84D0-F2B96C7185BA}"/>
          </ac:spMkLst>
        </pc:spChg>
        <pc:spChg chg="mod">
          <ac:chgData name="LEE, SEUNGYEON (PGR)" userId="89b391ed-e081-40f4-ab6c-bee57af92d9f" providerId="ADAL" clId="{9AA1F756-D9A1-43C8-840E-5B32A8B67650}" dt="2025-07-09T11:37:17.970" v="885" actId="404"/>
          <ac:spMkLst>
            <pc:docMk/>
            <pc:sldMk cId="2981455529" sldId="256"/>
            <ac:spMk id="197" creationId="{A445082C-FB2C-760C-F235-D550A261CB3A}"/>
          </ac:spMkLst>
        </pc:spChg>
        <pc:spChg chg="mod">
          <ac:chgData name="LEE, SEUNGYEON (PGR)" userId="89b391ed-e081-40f4-ab6c-bee57af92d9f" providerId="ADAL" clId="{9AA1F756-D9A1-43C8-840E-5B32A8B67650}" dt="2025-07-09T11:37:00.740" v="882" actId="165"/>
          <ac:spMkLst>
            <pc:docMk/>
            <pc:sldMk cId="2981455529" sldId="256"/>
            <ac:spMk id="218" creationId="{D96D8E1B-A6A2-66AB-69C5-D45EA7BFA5F3}"/>
          </ac:spMkLst>
        </pc:spChg>
        <pc:spChg chg="mod">
          <ac:chgData name="LEE, SEUNGYEON (PGR)" userId="89b391ed-e081-40f4-ab6c-bee57af92d9f" providerId="ADAL" clId="{9AA1F756-D9A1-43C8-840E-5B32A8B67650}" dt="2025-07-09T11:37:00.740" v="882" actId="165"/>
          <ac:spMkLst>
            <pc:docMk/>
            <pc:sldMk cId="2981455529" sldId="256"/>
            <ac:spMk id="240" creationId="{7C153200-8CE2-61B8-7026-0BA553BA87A8}"/>
          </ac:spMkLst>
        </pc:spChg>
        <pc:spChg chg="mod">
          <ac:chgData name="LEE, SEUNGYEON (PGR)" userId="89b391ed-e081-40f4-ab6c-bee57af92d9f" providerId="ADAL" clId="{9AA1F756-D9A1-43C8-840E-5B32A8B67650}" dt="2025-07-09T11:37:00.740" v="882" actId="165"/>
          <ac:spMkLst>
            <pc:docMk/>
            <pc:sldMk cId="2981455529" sldId="256"/>
            <ac:spMk id="1030" creationId="{D9B4F59F-D6F9-7554-EB2D-C5C543A346CE}"/>
          </ac:spMkLst>
        </pc:spChg>
        <pc:spChg chg="mod">
          <ac:chgData name="LEE, SEUNGYEON (PGR)" userId="89b391ed-e081-40f4-ab6c-bee57af92d9f" providerId="ADAL" clId="{9AA1F756-D9A1-43C8-840E-5B32A8B67650}" dt="2025-07-09T11:37:00.740" v="882" actId="165"/>
          <ac:spMkLst>
            <pc:docMk/>
            <pc:sldMk cId="2981455529" sldId="256"/>
            <ac:spMk id="1039" creationId="{A1927283-AA24-B6CF-F304-C6DAE088CD48}"/>
          </ac:spMkLst>
        </pc:spChg>
        <pc:spChg chg="mod">
          <ac:chgData name="LEE, SEUNGYEON (PGR)" userId="89b391ed-e081-40f4-ab6c-bee57af92d9f" providerId="ADAL" clId="{9AA1F756-D9A1-43C8-840E-5B32A8B67650}" dt="2025-07-09T11:37:00.740" v="882" actId="165"/>
          <ac:spMkLst>
            <pc:docMk/>
            <pc:sldMk cId="2981455529" sldId="256"/>
            <ac:spMk id="1040" creationId="{032CEB96-5A41-A17A-F209-CCECB262A79B}"/>
          </ac:spMkLst>
        </pc:spChg>
        <pc:spChg chg="mod">
          <ac:chgData name="LEE, SEUNGYEON (PGR)" userId="89b391ed-e081-40f4-ab6c-bee57af92d9f" providerId="ADAL" clId="{9AA1F756-D9A1-43C8-840E-5B32A8B67650}" dt="2025-07-09T11:37:00.740" v="882" actId="165"/>
          <ac:spMkLst>
            <pc:docMk/>
            <pc:sldMk cId="2981455529" sldId="256"/>
            <ac:spMk id="1045" creationId="{2A50573B-3993-A058-6F38-0569428B0B55}"/>
          </ac:spMkLst>
        </pc:spChg>
        <pc:grpChg chg="mod">
          <ac:chgData name="LEE, SEUNGYEON (PGR)" userId="89b391ed-e081-40f4-ab6c-bee57af92d9f" providerId="ADAL" clId="{9AA1F756-D9A1-43C8-840E-5B32A8B67650}" dt="2025-07-09T11:37:25.185" v="886" actId="1076"/>
          <ac:grpSpMkLst>
            <pc:docMk/>
            <pc:sldMk cId="2981455529" sldId="256"/>
            <ac:grpSpMk id="1048" creationId="{563865FA-279F-BF5B-D2E3-DDD5A1CDFF4D}"/>
          </ac:grpSpMkLst>
        </pc:grpChg>
        <pc:grpChg chg="mod">
          <ac:chgData name="LEE, SEUNGYEON (PGR)" userId="89b391ed-e081-40f4-ab6c-bee57af92d9f" providerId="ADAL" clId="{9AA1F756-D9A1-43C8-840E-5B32A8B67650}" dt="2025-07-09T11:37:25.185" v="886" actId="1076"/>
          <ac:grpSpMkLst>
            <pc:docMk/>
            <pc:sldMk cId="2981455529" sldId="256"/>
            <ac:grpSpMk id="1049" creationId="{18D73E0C-1BF7-47E7-1A4D-65CAB0A08E65}"/>
          </ac:grpSpMkLst>
        </pc:grpChg>
        <pc:grpChg chg="mod">
          <ac:chgData name="LEE, SEUNGYEON (PGR)" userId="89b391ed-e081-40f4-ab6c-bee57af92d9f" providerId="ADAL" clId="{9AA1F756-D9A1-43C8-840E-5B32A8B67650}" dt="2025-07-09T11:37:25.185" v="886" actId="1076"/>
          <ac:grpSpMkLst>
            <pc:docMk/>
            <pc:sldMk cId="2981455529" sldId="256"/>
            <ac:grpSpMk id="1050" creationId="{775FC52B-5174-16F0-0FCA-39DDBA91DD81}"/>
          </ac:grpSpMkLst>
        </pc:grpChg>
        <pc:grpChg chg="mod">
          <ac:chgData name="LEE, SEUNGYEON (PGR)" userId="89b391ed-e081-40f4-ab6c-bee57af92d9f" providerId="ADAL" clId="{9AA1F756-D9A1-43C8-840E-5B32A8B67650}" dt="2025-07-09T11:37:25.185" v="886" actId="1076"/>
          <ac:grpSpMkLst>
            <pc:docMk/>
            <pc:sldMk cId="2981455529" sldId="256"/>
            <ac:grpSpMk id="1051" creationId="{2C174E35-A333-E159-5EBA-8FE1E2667B5B}"/>
          </ac:grpSpMkLst>
        </pc:grpChg>
        <pc:grpChg chg="mod">
          <ac:chgData name="LEE, SEUNGYEON (PGR)" userId="89b391ed-e081-40f4-ab6c-bee57af92d9f" providerId="ADAL" clId="{9AA1F756-D9A1-43C8-840E-5B32A8B67650}" dt="2025-07-09T11:37:25.185" v="886" actId="1076"/>
          <ac:grpSpMkLst>
            <pc:docMk/>
            <pc:sldMk cId="2981455529" sldId="256"/>
            <ac:grpSpMk id="1052" creationId="{44AB03AB-8283-371E-DEDC-432C7D6412FC}"/>
          </ac:grpSpMkLst>
        </pc:grpChg>
        <pc:grpChg chg="mod">
          <ac:chgData name="LEE, SEUNGYEON (PGR)" userId="89b391ed-e081-40f4-ab6c-bee57af92d9f" providerId="ADAL" clId="{9AA1F756-D9A1-43C8-840E-5B32A8B67650}" dt="2025-07-09T11:37:25.185" v="886" actId="1076"/>
          <ac:grpSpMkLst>
            <pc:docMk/>
            <pc:sldMk cId="2981455529" sldId="256"/>
            <ac:grpSpMk id="1053" creationId="{25768458-4CB8-0507-4365-9ABA23EB1C84}"/>
          </ac:grpSpMkLst>
        </pc:grpChg>
        <pc:grpChg chg="mod">
          <ac:chgData name="LEE, SEUNGYEON (PGR)" userId="89b391ed-e081-40f4-ab6c-bee57af92d9f" providerId="ADAL" clId="{9AA1F756-D9A1-43C8-840E-5B32A8B67650}" dt="2025-07-09T11:37:25.185" v="886" actId="1076"/>
          <ac:grpSpMkLst>
            <pc:docMk/>
            <pc:sldMk cId="2981455529" sldId="256"/>
            <ac:grpSpMk id="1054" creationId="{6A263C73-F01A-3662-04EF-FF23A9C33B50}"/>
          </ac:grpSpMkLst>
        </pc:grpChg>
        <pc:grpChg chg="mod">
          <ac:chgData name="LEE, SEUNGYEON (PGR)" userId="89b391ed-e081-40f4-ab6c-bee57af92d9f" providerId="ADAL" clId="{9AA1F756-D9A1-43C8-840E-5B32A8B67650}" dt="2025-07-09T11:37:04.976" v="883" actId="14100"/>
          <ac:grpSpMkLst>
            <pc:docMk/>
            <pc:sldMk cId="2981455529" sldId="256"/>
            <ac:grpSpMk id="1060" creationId="{979B6709-0F45-2E59-2F0E-DFEBC34ADA57}"/>
          </ac:grpSpMkLst>
        </pc:grpChg>
      </pc:sldChg>
      <pc:sldChg chg="addSp delSp modSp new mod">
        <pc:chgData name="LEE, SEUNGYEON (PGR)" userId="89b391ed-e081-40f4-ab6c-bee57af92d9f" providerId="ADAL" clId="{9AA1F756-D9A1-43C8-840E-5B32A8B67650}" dt="2025-07-14T09:16:35.891" v="1267" actId="21"/>
        <pc:sldMkLst>
          <pc:docMk/>
          <pc:sldMk cId="958614328" sldId="258"/>
        </pc:sldMkLst>
        <pc:spChg chg="mod">
          <ac:chgData name="LEE, SEUNGYEON (PGR)" userId="89b391ed-e081-40f4-ab6c-bee57af92d9f" providerId="ADAL" clId="{9AA1F756-D9A1-43C8-840E-5B32A8B67650}" dt="2025-07-09T10:57:17.905" v="264" actId="207"/>
          <ac:spMkLst>
            <pc:docMk/>
            <pc:sldMk cId="958614328" sldId="258"/>
            <ac:spMk id="43" creationId="{EE0CAA50-9A03-10E3-ED3E-B62A85836CC9}"/>
          </ac:spMkLst>
        </pc:spChg>
        <pc:spChg chg="mod">
          <ac:chgData name="LEE, SEUNGYEON (PGR)" userId="89b391ed-e081-40f4-ab6c-bee57af92d9f" providerId="ADAL" clId="{9AA1F756-D9A1-43C8-840E-5B32A8B67650}" dt="2025-07-09T10:50:30.122" v="197"/>
          <ac:spMkLst>
            <pc:docMk/>
            <pc:sldMk cId="958614328" sldId="258"/>
            <ac:spMk id="44" creationId="{53EECCBF-6577-494C-6780-F732DFCC1FDD}"/>
          </ac:spMkLst>
        </pc:spChg>
        <pc:spChg chg="mod">
          <ac:chgData name="LEE, SEUNGYEON (PGR)" userId="89b391ed-e081-40f4-ab6c-bee57af92d9f" providerId="ADAL" clId="{9AA1F756-D9A1-43C8-840E-5B32A8B67650}" dt="2025-07-09T10:57:22.885" v="265" actId="207"/>
          <ac:spMkLst>
            <pc:docMk/>
            <pc:sldMk cId="958614328" sldId="258"/>
            <ac:spMk id="63" creationId="{7E5E6A13-AC4C-5785-F743-FD2520D1D1E2}"/>
          </ac:spMkLst>
        </pc:spChg>
        <pc:spChg chg="mod">
          <ac:chgData name="LEE, SEUNGYEON (PGR)" userId="89b391ed-e081-40f4-ab6c-bee57af92d9f" providerId="ADAL" clId="{9AA1F756-D9A1-43C8-840E-5B32A8B67650}" dt="2025-07-09T10:53:48.748" v="232"/>
          <ac:spMkLst>
            <pc:docMk/>
            <pc:sldMk cId="958614328" sldId="258"/>
            <ac:spMk id="64" creationId="{BCE07725-39E5-B504-8C5F-1AF6DE63F8A9}"/>
          </ac:spMkLst>
        </pc:spChg>
        <pc:spChg chg="mod">
          <ac:chgData name="LEE, SEUNGYEON (PGR)" userId="89b391ed-e081-40f4-ab6c-bee57af92d9f" providerId="ADAL" clId="{9AA1F756-D9A1-43C8-840E-5B32A8B67650}" dt="2025-07-09T10:57:28.470" v="266" actId="207"/>
          <ac:spMkLst>
            <pc:docMk/>
            <pc:sldMk cId="958614328" sldId="258"/>
            <ac:spMk id="66" creationId="{F011BF7E-A3DE-D625-9A65-78C5C7BFC5DB}"/>
          </ac:spMkLst>
        </pc:spChg>
        <pc:spChg chg="mod">
          <ac:chgData name="LEE, SEUNGYEON (PGR)" userId="89b391ed-e081-40f4-ab6c-bee57af92d9f" providerId="ADAL" clId="{9AA1F756-D9A1-43C8-840E-5B32A8B67650}" dt="2025-07-09T10:53:55.919" v="235"/>
          <ac:spMkLst>
            <pc:docMk/>
            <pc:sldMk cId="958614328" sldId="258"/>
            <ac:spMk id="67" creationId="{168ABFCF-9B20-D343-4B83-F5416A453072}"/>
          </ac:spMkLst>
        </pc:spChg>
        <pc:spChg chg="mod">
          <ac:chgData name="LEE, SEUNGYEON (PGR)" userId="89b391ed-e081-40f4-ab6c-bee57af92d9f" providerId="ADAL" clId="{9AA1F756-D9A1-43C8-840E-5B32A8B67650}" dt="2025-07-09T10:56:19.284" v="260" actId="164"/>
          <ac:spMkLst>
            <pc:docMk/>
            <pc:sldMk cId="958614328" sldId="258"/>
            <ac:spMk id="69" creationId="{FFB4DDCA-05E3-7142-7835-D32EE041E888}"/>
          </ac:spMkLst>
        </pc:spChg>
        <pc:spChg chg="mod">
          <ac:chgData name="LEE, SEUNGYEON (PGR)" userId="89b391ed-e081-40f4-ab6c-bee57af92d9f" providerId="ADAL" clId="{9AA1F756-D9A1-43C8-840E-5B32A8B67650}" dt="2025-07-09T10:58:52.967" v="272" actId="207"/>
          <ac:spMkLst>
            <pc:docMk/>
            <pc:sldMk cId="958614328" sldId="258"/>
            <ac:spMk id="71" creationId="{A5591FC1-8EFA-2F5E-5981-980DF22790AF}"/>
          </ac:spMkLst>
        </pc:spChg>
        <pc:spChg chg="mod">
          <ac:chgData name="LEE, SEUNGYEON (PGR)" userId="89b391ed-e081-40f4-ab6c-bee57af92d9f" providerId="ADAL" clId="{9AA1F756-D9A1-43C8-840E-5B32A8B67650}" dt="2025-07-09T10:58:57.904" v="273" actId="207"/>
          <ac:spMkLst>
            <pc:docMk/>
            <pc:sldMk cId="958614328" sldId="258"/>
            <ac:spMk id="77" creationId="{F056D465-B604-8060-45B1-BE811141EFD7}"/>
          </ac:spMkLst>
        </pc:spChg>
        <pc:spChg chg="mod">
          <ac:chgData name="LEE, SEUNGYEON (PGR)" userId="89b391ed-e081-40f4-ab6c-bee57af92d9f" providerId="ADAL" clId="{9AA1F756-D9A1-43C8-840E-5B32A8B67650}" dt="2025-07-09T10:56:20.997" v="261" actId="571"/>
          <ac:spMkLst>
            <pc:docMk/>
            <pc:sldMk cId="958614328" sldId="258"/>
            <ac:spMk id="78" creationId="{5078F731-5F47-464B-570F-64DCC74C58D3}"/>
          </ac:spMkLst>
        </pc:spChg>
        <pc:spChg chg="add mod">
          <ac:chgData name="LEE, SEUNGYEON (PGR)" userId="89b391ed-e081-40f4-ab6c-bee57af92d9f" providerId="ADAL" clId="{9AA1F756-D9A1-43C8-840E-5B32A8B67650}" dt="2025-07-09T11:04:32.011" v="369" actId="404"/>
          <ac:spMkLst>
            <pc:docMk/>
            <pc:sldMk cId="958614328" sldId="258"/>
            <ac:spMk id="91" creationId="{71CA0864-2308-F161-3F3B-1272DAA8B9BE}"/>
          </ac:spMkLst>
        </pc:spChg>
        <pc:spChg chg="add mod">
          <ac:chgData name="LEE, SEUNGYEON (PGR)" userId="89b391ed-e081-40f4-ab6c-bee57af92d9f" providerId="ADAL" clId="{9AA1F756-D9A1-43C8-840E-5B32A8B67650}" dt="2025-07-09T11:28:10.312" v="878" actId="20577"/>
          <ac:spMkLst>
            <pc:docMk/>
            <pc:sldMk cId="958614328" sldId="258"/>
            <ac:spMk id="93" creationId="{22D515BD-CB0E-9D85-3050-F19EC486791D}"/>
          </ac:spMkLst>
        </pc:spChg>
        <pc:spChg chg="add mod">
          <ac:chgData name="LEE, SEUNGYEON (PGR)" userId="89b391ed-e081-40f4-ab6c-bee57af92d9f" providerId="ADAL" clId="{9AA1F756-D9A1-43C8-840E-5B32A8B67650}" dt="2025-07-09T11:20:24.860" v="714" actId="1076"/>
          <ac:spMkLst>
            <pc:docMk/>
            <pc:sldMk cId="958614328" sldId="258"/>
            <ac:spMk id="100" creationId="{30A57B08-8599-6D78-1A6C-FFD2F4FD70E9}"/>
          </ac:spMkLst>
        </pc:spChg>
        <pc:spChg chg="add mod">
          <ac:chgData name="LEE, SEUNGYEON (PGR)" userId="89b391ed-e081-40f4-ab6c-bee57af92d9f" providerId="ADAL" clId="{9AA1F756-D9A1-43C8-840E-5B32A8B67650}" dt="2025-07-09T11:18:06.126" v="700" actId="12789"/>
          <ac:spMkLst>
            <pc:docMk/>
            <pc:sldMk cId="958614328" sldId="258"/>
            <ac:spMk id="101" creationId="{1E339237-351F-145C-2FE7-54C0DE7F3437}"/>
          </ac:spMkLst>
        </pc:spChg>
        <pc:spChg chg="add mod">
          <ac:chgData name="LEE, SEUNGYEON (PGR)" userId="89b391ed-e081-40f4-ab6c-bee57af92d9f" providerId="ADAL" clId="{9AA1F756-D9A1-43C8-840E-5B32A8B67650}" dt="2025-07-14T09:16:25.504" v="1262" actId="14100"/>
          <ac:spMkLst>
            <pc:docMk/>
            <pc:sldMk cId="958614328" sldId="258"/>
            <ac:spMk id="105" creationId="{8A2DA4FF-A907-9C70-3EC9-4D565EFA36BE}"/>
          </ac:spMkLst>
        </pc:spChg>
        <pc:spChg chg="mod">
          <ac:chgData name="LEE, SEUNGYEON (PGR)" userId="89b391ed-e081-40f4-ab6c-bee57af92d9f" providerId="ADAL" clId="{9AA1F756-D9A1-43C8-840E-5B32A8B67650}" dt="2025-07-09T11:18:10.990" v="701" actId="12789"/>
          <ac:spMkLst>
            <pc:docMk/>
            <pc:sldMk cId="958614328" sldId="258"/>
            <ac:spMk id="108" creationId="{CE02FD22-3841-1610-FDD9-12E970D5CC33}"/>
          </ac:spMkLst>
        </pc:spChg>
        <pc:spChg chg="mod">
          <ac:chgData name="LEE, SEUNGYEON (PGR)" userId="89b391ed-e081-40f4-ab6c-bee57af92d9f" providerId="ADAL" clId="{9AA1F756-D9A1-43C8-840E-5B32A8B67650}" dt="2025-07-14T09:16:30.485" v="1264" actId="14100"/>
          <ac:spMkLst>
            <pc:docMk/>
            <pc:sldMk cId="958614328" sldId="258"/>
            <ac:spMk id="109" creationId="{5DEDF9C8-B98C-DD60-7B9C-BB3CEFB49659}"/>
          </ac:spMkLst>
        </pc:spChg>
        <pc:spChg chg="mod">
          <ac:chgData name="LEE, SEUNGYEON (PGR)" userId="89b391ed-e081-40f4-ab6c-bee57af92d9f" providerId="ADAL" clId="{9AA1F756-D9A1-43C8-840E-5B32A8B67650}" dt="2025-07-09T11:18:15.152" v="702" actId="12789"/>
          <ac:spMkLst>
            <pc:docMk/>
            <pc:sldMk cId="958614328" sldId="258"/>
            <ac:spMk id="111" creationId="{3592C306-DF0A-6E3F-F03F-724890BC5C40}"/>
          </ac:spMkLst>
        </pc:spChg>
        <pc:spChg chg="mod">
          <ac:chgData name="LEE, SEUNGYEON (PGR)" userId="89b391ed-e081-40f4-ab6c-bee57af92d9f" providerId="ADAL" clId="{9AA1F756-D9A1-43C8-840E-5B32A8B67650}" dt="2025-07-09T11:18:43.973" v="707" actId="14100"/>
          <ac:spMkLst>
            <pc:docMk/>
            <pc:sldMk cId="958614328" sldId="258"/>
            <ac:spMk id="112" creationId="{5143B63D-562F-6627-4D43-F7DF42E09657}"/>
          </ac:spMkLst>
        </pc:spChg>
        <pc:spChg chg="add mod">
          <ac:chgData name="LEE, SEUNGYEON (PGR)" userId="89b391ed-e081-40f4-ab6c-bee57af92d9f" providerId="ADAL" clId="{9AA1F756-D9A1-43C8-840E-5B32A8B67650}" dt="2025-07-09T11:24:02.621" v="809" actId="948"/>
          <ac:spMkLst>
            <pc:docMk/>
            <pc:sldMk cId="958614328" sldId="258"/>
            <ac:spMk id="155" creationId="{AB2B8806-B9FE-2DBD-D605-3E54C471F223}"/>
          </ac:spMkLst>
        </pc:spChg>
        <pc:spChg chg="add mod">
          <ac:chgData name="LEE, SEUNGYEON (PGR)" userId="89b391ed-e081-40f4-ab6c-bee57af92d9f" providerId="ADAL" clId="{9AA1F756-D9A1-43C8-840E-5B32A8B67650}" dt="2025-07-09T11:24:21.125" v="819" actId="20577"/>
          <ac:spMkLst>
            <pc:docMk/>
            <pc:sldMk cId="958614328" sldId="258"/>
            <ac:spMk id="157" creationId="{4288185D-68B1-B47D-C0C1-E110708FDD5D}"/>
          </ac:spMkLst>
        </pc:spChg>
        <pc:spChg chg="add mod">
          <ac:chgData name="LEE, SEUNGYEON (PGR)" userId="89b391ed-e081-40f4-ab6c-bee57af92d9f" providerId="ADAL" clId="{9AA1F756-D9A1-43C8-840E-5B32A8B67650}" dt="2025-07-09T11:27:33.290" v="874" actId="14100"/>
          <ac:spMkLst>
            <pc:docMk/>
            <pc:sldMk cId="958614328" sldId="258"/>
            <ac:spMk id="158" creationId="{736F0569-19F3-4B90-CEA6-C04723D99768}"/>
          </ac:spMkLst>
        </pc:spChg>
        <pc:grpChg chg="add mod">
          <ac:chgData name="LEE, SEUNGYEON (PGR)" userId="89b391ed-e081-40f4-ab6c-bee57af92d9f" providerId="ADAL" clId="{9AA1F756-D9A1-43C8-840E-5B32A8B67650}" dt="2025-07-09T11:14:19.908" v="565" actId="1037"/>
          <ac:grpSpMkLst>
            <pc:docMk/>
            <pc:sldMk cId="958614328" sldId="258"/>
            <ac:grpSpMk id="42" creationId="{1F0D969E-D38D-1176-3DC7-61F8C46F0150}"/>
          </ac:grpSpMkLst>
        </pc:grpChg>
        <pc:grpChg chg="add mod">
          <ac:chgData name="LEE, SEUNGYEON (PGR)" userId="89b391ed-e081-40f4-ab6c-bee57af92d9f" providerId="ADAL" clId="{9AA1F756-D9A1-43C8-840E-5B32A8B67650}" dt="2025-07-09T11:16:06.918" v="683" actId="1076"/>
          <ac:grpSpMkLst>
            <pc:docMk/>
            <pc:sldMk cId="958614328" sldId="258"/>
            <ac:grpSpMk id="62" creationId="{6640AA49-7FE5-2F29-CACA-E2117B4E64E2}"/>
          </ac:grpSpMkLst>
        </pc:grpChg>
        <pc:grpChg chg="add mod">
          <ac:chgData name="LEE, SEUNGYEON (PGR)" userId="89b391ed-e081-40f4-ab6c-bee57af92d9f" providerId="ADAL" clId="{9AA1F756-D9A1-43C8-840E-5B32A8B67650}" dt="2025-07-09T10:58:04.282" v="268" actId="14100"/>
          <ac:grpSpMkLst>
            <pc:docMk/>
            <pc:sldMk cId="958614328" sldId="258"/>
            <ac:grpSpMk id="65" creationId="{8690341A-40CB-7C59-4A8A-B9BE5B83D1AD}"/>
          </ac:grpSpMkLst>
        </pc:grpChg>
        <pc:grpChg chg="add mod">
          <ac:chgData name="LEE, SEUNGYEON (PGR)" userId="89b391ed-e081-40f4-ab6c-bee57af92d9f" providerId="ADAL" clId="{9AA1F756-D9A1-43C8-840E-5B32A8B67650}" dt="2025-07-09T10:56:19.284" v="260" actId="164"/>
          <ac:grpSpMkLst>
            <pc:docMk/>
            <pc:sldMk cId="958614328" sldId="258"/>
            <ac:grpSpMk id="75" creationId="{DB24E5CC-F465-1CB5-AB10-3F79E5D162DD}"/>
          </ac:grpSpMkLst>
        </pc:grpChg>
        <pc:grpChg chg="add mod">
          <ac:chgData name="LEE, SEUNGYEON (PGR)" userId="89b391ed-e081-40f4-ab6c-bee57af92d9f" providerId="ADAL" clId="{9AA1F756-D9A1-43C8-840E-5B32A8B67650}" dt="2025-07-09T10:56:26.649" v="262" actId="1076"/>
          <ac:grpSpMkLst>
            <pc:docMk/>
            <pc:sldMk cId="958614328" sldId="258"/>
            <ac:grpSpMk id="76" creationId="{8227F87E-BFB7-BB84-3E37-1CE11ACAD85C}"/>
          </ac:grpSpMkLst>
        </pc:grpChg>
        <pc:grpChg chg="add mod">
          <ac:chgData name="LEE, SEUNGYEON (PGR)" userId="89b391ed-e081-40f4-ab6c-bee57af92d9f" providerId="ADAL" clId="{9AA1F756-D9A1-43C8-840E-5B32A8B67650}" dt="2025-07-09T11:24:36.912" v="826" actId="1076"/>
          <ac:grpSpMkLst>
            <pc:docMk/>
            <pc:sldMk cId="958614328" sldId="258"/>
            <ac:grpSpMk id="106" creationId="{1D9FD1E7-D518-C64E-568B-5398280D8FAE}"/>
          </ac:grpSpMkLst>
        </pc:grpChg>
        <pc:grpChg chg="add mod">
          <ac:chgData name="LEE, SEUNGYEON (PGR)" userId="89b391ed-e081-40f4-ab6c-bee57af92d9f" providerId="ADAL" clId="{9AA1F756-D9A1-43C8-840E-5B32A8B67650}" dt="2025-07-09T11:24:36.912" v="826" actId="1076"/>
          <ac:grpSpMkLst>
            <pc:docMk/>
            <pc:sldMk cId="958614328" sldId="258"/>
            <ac:grpSpMk id="107" creationId="{03445237-F69B-3D82-EB4B-2E2EA1A2297B}"/>
          </ac:grpSpMkLst>
        </pc:grpChg>
        <pc:grpChg chg="add mod">
          <ac:chgData name="LEE, SEUNGYEON (PGR)" userId="89b391ed-e081-40f4-ab6c-bee57af92d9f" providerId="ADAL" clId="{9AA1F756-D9A1-43C8-840E-5B32A8B67650}" dt="2025-07-09T11:24:36.912" v="826" actId="1076"/>
          <ac:grpSpMkLst>
            <pc:docMk/>
            <pc:sldMk cId="958614328" sldId="258"/>
            <ac:grpSpMk id="110" creationId="{0C8D4E99-8DAA-2886-E21B-5CBB503449A3}"/>
          </ac:grpSpMkLst>
        </pc:grpChg>
        <pc:graphicFrameChg chg="add mod modGraphic">
          <ac:chgData name="LEE, SEUNGYEON (PGR)" userId="89b391ed-e081-40f4-ab6c-bee57af92d9f" providerId="ADAL" clId="{9AA1F756-D9A1-43C8-840E-5B32A8B67650}" dt="2025-07-09T11:17:25.745" v="695" actId="207"/>
          <ac:graphicFrameMkLst>
            <pc:docMk/>
            <pc:sldMk cId="958614328" sldId="258"/>
            <ac:graphicFrameMk id="5" creationId="{333DCE7D-7501-93EB-EF9C-2A3CF53D1B1F}"/>
          </ac:graphicFrameMkLst>
        </pc:graphicFrameChg>
        <pc:cxnChg chg="add mod">
          <ac:chgData name="LEE, SEUNGYEON (PGR)" userId="89b391ed-e081-40f4-ab6c-bee57af92d9f" providerId="ADAL" clId="{9AA1F756-D9A1-43C8-840E-5B32A8B67650}" dt="2025-07-09T11:16:09.021" v="684" actId="14100"/>
          <ac:cxnSpMkLst>
            <pc:docMk/>
            <pc:sldMk cId="958614328" sldId="258"/>
            <ac:cxnSpMk id="20" creationId="{DA0BD2EF-04D8-B1CA-D964-DD6D79673EA7}"/>
          </ac:cxnSpMkLst>
        </pc:cxnChg>
        <pc:cxnChg chg="add mod">
          <ac:chgData name="LEE, SEUNGYEON (PGR)" userId="89b391ed-e081-40f4-ab6c-bee57af92d9f" providerId="ADAL" clId="{9AA1F756-D9A1-43C8-840E-5B32A8B67650}" dt="2025-07-09T11:14:19.908" v="565" actId="1037"/>
          <ac:cxnSpMkLst>
            <pc:docMk/>
            <pc:sldMk cId="958614328" sldId="258"/>
            <ac:cxnSpMk id="79" creationId="{3454FAAA-706E-AE8D-C5DC-CE074AA48C04}"/>
          </ac:cxnSpMkLst>
        </pc:cxnChg>
        <pc:cxnChg chg="add mod">
          <ac:chgData name="LEE, SEUNGYEON (PGR)" userId="89b391ed-e081-40f4-ab6c-bee57af92d9f" providerId="ADAL" clId="{9AA1F756-D9A1-43C8-840E-5B32A8B67650}" dt="2025-07-09T11:16:06.918" v="683" actId="1076"/>
          <ac:cxnSpMkLst>
            <pc:docMk/>
            <pc:sldMk cId="958614328" sldId="258"/>
            <ac:cxnSpMk id="82" creationId="{C329D130-0C31-FF2C-B71D-0AD21F986604}"/>
          </ac:cxnSpMkLst>
        </pc:cxnChg>
        <pc:cxnChg chg="add mod">
          <ac:chgData name="LEE, SEUNGYEON (PGR)" userId="89b391ed-e081-40f4-ab6c-bee57af92d9f" providerId="ADAL" clId="{9AA1F756-D9A1-43C8-840E-5B32A8B67650}" dt="2025-07-09T11:16:06.918" v="683" actId="1076"/>
          <ac:cxnSpMkLst>
            <pc:docMk/>
            <pc:sldMk cId="958614328" sldId="258"/>
            <ac:cxnSpMk id="85" creationId="{5E82831A-92DE-F10E-9DB4-D2B704C0ADF1}"/>
          </ac:cxnSpMkLst>
        </pc:cxnChg>
        <pc:cxnChg chg="add mod">
          <ac:chgData name="LEE, SEUNGYEON (PGR)" userId="89b391ed-e081-40f4-ab6c-bee57af92d9f" providerId="ADAL" clId="{9AA1F756-D9A1-43C8-840E-5B32A8B67650}" dt="2025-07-09T10:59:39.540" v="282" actId="14100"/>
          <ac:cxnSpMkLst>
            <pc:docMk/>
            <pc:sldMk cId="958614328" sldId="258"/>
            <ac:cxnSpMk id="88" creationId="{A305C249-4281-866F-5948-EB11F2D96C9A}"/>
          </ac:cxnSpMkLst>
        </pc:cxnChg>
        <pc:cxnChg chg="add mod">
          <ac:chgData name="LEE, SEUNGYEON (PGR)" userId="89b391ed-e081-40f4-ab6c-bee57af92d9f" providerId="ADAL" clId="{9AA1F756-D9A1-43C8-840E-5B32A8B67650}" dt="2025-07-09T11:06:15.078" v="379" actId="14100"/>
          <ac:cxnSpMkLst>
            <pc:docMk/>
            <pc:sldMk cId="958614328" sldId="258"/>
            <ac:cxnSpMk id="97" creationId="{F5A0CEEB-7A51-8108-8A9E-35F2D4F05739}"/>
          </ac:cxnSpMkLst>
        </pc:cxnChg>
        <pc:cxnChg chg="add mod">
          <ac:chgData name="LEE, SEUNGYEON (PGR)" userId="89b391ed-e081-40f4-ab6c-bee57af92d9f" providerId="ADAL" clId="{9AA1F756-D9A1-43C8-840E-5B32A8B67650}" dt="2025-07-09T11:22:30.093" v="786" actId="14100"/>
          <ac:cxnSpMkLst>
            <pc:docMk/>
            <pc:sldMk cId="958614328" sldId="258"/>
            <ac:cxnSpMk id="143" creationId="{02D89025-7C5C-7D94-C1E3-F9825C90F5D5}"/>
          </ac:cxnSpMkLst>
        </pc:cxnChg>
        <pc:cxnChg chg="add mod">
          <ac:chgData name="LEE, SEUNGYEON (PGR)" userId="89b391ed-e081-40f4-ab6c-bee57af92d9f" providerId="ADAL" clId="{9AA1F756-D9A1-43C8-840E-5B32A8B67650}" dt="2025-07-09T11:22:35.151" v="787" actId="14100"/>
          <ac:cxnSpMkLst>
            <pc:docMk/>
            <pc:sldMk cId="958614328" sldId="258"/>
            <ac:cxnSpMk id="145" creationId="{F3AF6C44-ED14-1346-8559-B41E50867398}"/>
          </ac:cxnSpMkLst>
        </pc:cxnChg>
        <pc:cxnChg chg="add mod">
          <ac:chgData name="LEE, SEUNGYEON (PGR)" userId="89b391ed-e081-40f4-ab6c-bee57af92d9f" providerId="ADAL" clId="{9AA1F756-D9A1-43C8-840E-5B32A8B67650}" dt="2025-07-09T11:22:43.501" v="790" actId="14100"/>
          <ac:cxnSpMkLst>
            <pc:docMk/>
            <pc:sldMk cId="958614328" sldId="258"/>
            <ac:cxnSpMk id="146" creationId="{029DBBF1-BECE-ACF3-0DD1-5DF93747F567}"/>
          </ac:cxnSpMkLst>
        </pc:cxnChg>
        <pc:cxnChg chg="add mod">
          <ac:chgData name="LEE, SEUNGYEON (PGR)" userId="89b391ed-e081-40f4-ab6c-bee57af92d9f" providerId="ADAL" clId="{9AA1F756-D9A1-43C8-840E-5B32A8B67650}" dt="2025-07-09T11:22:46.742" v="791" actId="14100"/>
          <ac:cxnSpMkLst>
            <pc:docMk/>
            <pc:sldMk cId="958614328" sldId="258"/>
            <ac:cxnSpMk id="147" creationId="{CFD6A729-8ACE-A856-EAEF-439A3345A0C5}"/>
          </ac:cxnSpMkLst>
        </pc:cxnChg>
        <pc:cxnChg chg="add mod">
          <ac:chgData name="LEE, SEUNGYEON (PGR)" userId="89b391ed-e081-40f4-ab6c-bee57af92d9f" providerId="ADAL" clId="{9AA1F756-D9A1-43C8-840E-5B32A8B67650}" dt="2025-07-09T11:23:08.855" v="792" actId="571"/>
          <ac:cxnSpMkLst>
            <pc:docMk/>
            <pc:sldMk cId="958614328" sldId="258"/>
            <ac:cxnSpMk id="153" creationId="{1CEF42CE-AB43-7C52-5E12-09B02518D228}"/>
          </ac:cxnSpMkLst>
        </pc:cxnChg>
        <pc:cxnChg chg="add mod">
          <ac:chgData name="LEE, SEUNGYEON (PGR)" userId="89b391ed-e081-40f4-ab6c-bee57af92d9f" providerId="ADAL" clId="{9AA1F756-D9A1-43C8-840E-5B32A8B67650}" dt="2025-07-09T11:23:16.341" v="793" actId="571"/>
          <ac:cxnSpMkLst>
            <pc:docMk/>
            <pc:sldMk cId="958614328" sldId="258"/>
            <ac:cxnSpMk id="154" creationId="{8E9237BB-5F39-9024-4DB9-9AB3F86772EB}"/>
          </ac:cxnSpMkLst>
        </pc:cxnChg>
        <pc:cxnChg chg="add mod">
          <ac:chgData name="LEE, SEUNGYEON (PGR)" userId="89b391ed-e081-40f4-ab6c-bee57af92d9f" providerId="ADAL" clId="{9AA1F756-D9A1-43C8-840E-5B32A8B67650}" dt="2025-07-09T11:26:42.353" v="859" actId="692"/>
          <ac:cxnSpMkLst>
            <pc:docMk/>
            <pc:sldMk cId="958614328" sldId="258"/>
            <ac:cxnSpMk id="160" creationId="{E9DED857-36B9-3BD7-8EB9-0081A63C888B}"/>
          </ac:cxnSpMkLst>
        </pc:cxnChg>
        <pc:cxnChg chg="add mod">
          <ac:chgData name="LEE, SEUNGYEON (PGR)" userId="89b391ed-e081-40f4-ab6c-bee57af92d9f" providerId="ADAL" clId="{9AA1F756-D9A1-43C8-840E-5B32A8B67650}" dt="2025-07-09T11:26:55.464" v="862" actId="14100"/>
          <ac:cxnSpMkLst>
            <pc:docMk/>
            <pc:sldMk cId="958614328" sldId="258"/>
            <ac:cxnSpMk id="161" creationId="{EF88F441-85BB-0ED2-2923-76D2421FEA47}"/>
          </ac:cxnSpMkLst>
        </pc:cxnChg>
        <pc:cxnChg chg="add mod">
          <ac:chgData name="LEE, SEUNGYEON (PGR)" userId="89b391ed-e081-40f4-ab6c-bee57af92d9f" providerId="ADAL" clId="{9AA1F756-D9A1-43C8-840E-5B32A8B67650}" dt="2025-07-09T11:27:42.484" v="876" actId="14100"/>
          <ac:cxnSpMkLst>
            <pc:docMk/>
            <pc:sldMk cId="958614328" sldId="258"/>
            <ac:cxnSpMk id="164" creationId="{87BA1EDB-876E-87CC-29C1-CA77CDF7CB72}"/>
          </ac:cxnSpMkLst>
        </pc:cxnChg>
      </pc:sldChg>
      <pc:sldChg chg="addSp delSp modSp new mod">
        <pc:chgData name="LEE, SEUNGYEON (PGR)" userId="89b391ed-e081-40f4-ab6c-bee57af92d9f" providerId="ADAL" clId="{9AA1F756-D9A1-43C8-840E-5B32A8B67650}" dt="2025-07-25T18:28:33.410" v="3416" actId="21"/>
        <pc:sldMkLst>
          <pc:docMk/>
          <pc:sldMk cId="3438160649" sldId="259"/>
        </pc:sldMkLst>
        <pc:spChg chg="add mod">
          <ac:chgData name="LEE, SEUNGYEON (PGR)" userId="89b391ed-e081-40f4-ab6c-bee57af92d9f" providerId="ADAL" clId="{9AA1F756-D9A1-43C8-840E-5B32A8B67650}" dt="2025-07-09T14:46:43.958" v="1246" actId="207"/>
          <ac:spMkLst>
            <pc:docMk/>
            <pc:sldMk cId="3438160649" sldId="259"/>
            <ac:spMk id="2" creationId="{DAE53C5F-2BFB-8AAF-23F6-C1A6E7ED5BB9}"/>
          </ac:spMkLst>
        </pc:spChg>
        <pc:spChg chg="add mod">
          <ac:chgData name="LEE, SEUNGYEON (PGR)" userId="89b391ed-e081-40f4-ab6c-bee57af92d9f" providerId="ADAL" clId="{9AA1F756-D9A1-43C8-840E-5B32A8B67650}" dt="2025-07-09T14:46:43.958" v="1246" actId="207"/>
          <ac:spMkLst>
            <pc:docMk/>
            <pc:sldMk cId="3438160649" sldId="259"/>
            <ac:spMk id="4" creationId="{6DE4248D-1025-B331-9F9A-33994E0C65C0}"/>
          </ac:spMkLst>
        </pc:spChg>
        <pc:spChg chg="add mod">
          <ac:chgData name="LEE, SEUNGYEON (PGR)" userId="89b391ed-e081-40f4-ab6c-bee57af92d9f" providerId="ADAL" clId="{9AA1F756-D9A1-43C8-840E-5B32A8B67650}" dt="2025-07-09T14:46:43.958" v="1246" actId="207"/>
          <ac:spMkLst>
            <pc:docMk/>
            <pc:sldMk cId="3438160649" sldId="259"/>
            <ac:spMk id="5" creationId="{6D893E8A-58C5-4EB1-2530-C72A0518C6B8}"/>
          </ac:spMkLst>
        </pc:spChg>
        <pc:spChg chg="add mod">
          <ac:chgData name="LEE, SEUNGYEON (PGR)" userId="89b391ed-e081-40f4-ab6c-bee57af92d9f" providerId="ADAL" clId="{9AA1F756-D9A1-43C8-840E-5B32A8B67650}" dt="2025-07-09T14:17:43.485" v="1026" actId="207"/>
          <ac:spMkLst>
            <pc:docMk/>
            <pc:sldMk cId="3438160649" sldId="259"/>
            <ac:spMk id="6" creationId="{46546497-BE9C-068A-05E5-73AB9BC6DD61}"/>
          </ac:spMkLst>
        </pc:spChg>
        <pc:spChg chg="add mod">
          <ac:chgData name="LEE, SEUNGYEON (PGR)" userId="89b391ed-e081-40f4-ab6c-bee57af92d9f" providerId="ADAL" clId="{9AA1F756-D9A1-43C8-840E-5B32A8B67650}" dt="2025-07-09T14:54:18.281" v="1250" actId="692"/>
          <ac:spMkLst>
            <pc:docMk/>
            <pc:sldMk cId="3438160649" sldId="259"/>
            <ac:spMk id="12" creationId="{B83EC20E-59C5-7BFF-1740-08505E7C264D}"/>
          </ac:spMkLst>
        </pc:spChg>
        <pc:spChg chg="add mod">
          <ac:chgData name="LEE, SEUNGYEON (PGR)" userId="89b391ed-e081-40f4-ab6c-bee57af92d9f" providerId="ADAL" clId="{9AA1F756-D9A1-43C8-840E-5B32A8B67650}" dt="2025-07-09T14:15:16.278" v="958" actId="1076"/>
          <ac:spMkLst>
            <pc:docMk/>
            <pc:sldMk cId="3438160649" sldId="259"/>
            <ac:spMk id="13" creationId="{C43D6B6C-88C3-BF88-3085-3CA7286FC06F}"/>
          </ac:spMkLst>
        </pc:spChg>
        <pc:spChg chg="add mod">
          <ac:chgData name="LEE, SEUNGYEON (PGR)" userId="89b391ed-e081-40f4-ab6c-bee57af92d9f" providerId="ADAL" clId="{9AA1F756-D9A1-43C8-840E-5B32A8B67650}" dt="2025-07-09T14:54:23.087" v="1251" actId="692"/>
          <ac:spMkLst>
            <pc:docMk/>
            <pc:sldMk cId="3438160649" sldId="259"/>
            <ac:spMk id="14" creationId="{B8098F72-11B2-8EA0-4221-D35716938B7C}"/>
          </ac:spMkLst>
        </pc:spChg>
        <pc:spChg chg="add mod">
          <ac:chgData name="LEE, SEUNGYEON (PGR)" userId="89b391ed-e081-40f4-ab6c-bee57af92d9f" providerId="ADAL" clId="{9AA1F756-D9A1-43C8-840E-5B32A8B67650}" dt="2025-07-09T14:18:39.411" v="1027" actId="692"/>
          <ac:spMkLst>
            <pc:docMk/>
            <pc:sldMk cId="3438160649" sldId="259"/>
            <ac:spMk id="15" creationId="{619DECFE-868D-932A-D268-92E124FE166F}"/>
          </ac:spMkLst>
        </pc:spChg>
        <pc:spChg chg="add mod">
          <ac:chgData name="LEE, SEUNGYEON (PGR)" userId="89b391ed-e081-40f4-ab6c-bee57af92d9f" providerId="ADAL" clId="{9AA1F756-D9A1-43C8-840E-5B32A8B67650}" dt="2025-07-09T14:15:00.779" v="956" actId="1036"/>
          <ac:spMkLst>
            <pc:docMk/>
            <pc:sldMk cId="3438160649" sldId="259"/>
            <ac:spMk id="16" creationId="{D8504856-66BF-92E0-322F-124ABCD62183}"/>
          </ac:spMkLst>
        </pc:spChg>
        <pc:spChg chg="add mod">
          <ac:chgData name="LEE, SEUNGYEON (PGR)" userId="89b391ed-e081-40f4-ab6c-bee57af92d9f" providerId="ADAL" clId="{9AA1F756-D9A1-43C8-840E-5B32A8B67650}" dt="2025-07-09T14:19:40.271" v="1041" actId="1076"/>
          <ac:spMkLst>
            <pc:docMk/>
            <pc:sldMk cId="3438160649" sldId="259"/>
            <ac:spMk id="17" creationId="{6CF5F665-60AA-6C95-AD5C-418991F03197}"/>
          </ac:spMkLst>
        </pc:spChg>
        <pc:spChg chg="add mod">
          <ac:chgData name="LEE, SEUNGYEON (PGR)" userId="89b391ed-e081-40f4-ab6c-bee57af92d9f" providerId="ADAL" clId="{9AA1F756-D9A1-43C8-840E-5B32A8B67650}" dt="2025-07-09T14:27:17.200" v="1199" actId="1076"/>
          <ac:spMkLst>
            <pc:docMk/>
            <pc:sldMk cId="3438160649" sldId="259"/>
            <ac:spMk id="28" creationId="{4B1A2486-96C8-979F-805A-2CE317AE5053}"/>
          </ac:spMkLst>
        </pc:spChg>
        <pc:spChg chg="add mod">
          <ac:chgData name="LEE, SEUNGYEON (PGR)" userId="89b391ed-e081-40f4-ab6c-bee57af92d9f" providerId="ADAL" clId="{9AA1F756-D9A1-43C8-840E-5B32A8B67650}" dt="2025-07-09T14:27:51.502" v="1208" actId="1076"/>
          <ac:spMkLst>
            <pc:docMk/>
            <pc:sldMk cId="3438160649" sldId="259"/>
            <ac:spMk id="29" creationId="{39EA8449-5462-AAC3-8BAD-9B42DF0E8D0F}"/>
          </ac:spMkLst>
        </pc:spChg>
        <pc:spChg chg="add mod">
          <ac:chgData name="LEE, SEUNGYEON (PGR)" userId="89b391ed-e081-40f4-ab6c-bee57af92d9f" providerId="ADAL" clId="{9AA1F756-D9A1-43C8-840E-5B32A8B67650}" dt="2025-07-09T14:29:05.619" v="1217" actId="1076"/>
          <ac:spMkLst>
            <pc:docMk/>
            <pc:sldMk cId="3438160649" sldId="259"/>
            <ac:spMk id="30" creationId="{5B13F401-E2B5-7B8B-10ED-8925140D7DE9}"/>
          </ac:spMkLst>
        </pc:spChg>
        <pc:spChg chg="add mod">
          <ac:chgData name="LEE, SEUNGYEON (PGR)" userId="89b391ed-e081-40f4-ab6c-bee57af92d9f" providerId="ADAL" clId="{9AA1F756-D9A1-43C8-840E-5B32A8B67650}" dt="2025-07-09T14:27:34.016" v="1204" actId="1076"/>
          <ac:spMkLst>
            <pc:docMk/>
            <pc:sldMk cId="3438160649" sldId="259"/>
            <ac:spMk id="31" creationId="{DB2B0D63-63EF-989B-FB7B-B97E88E594A0}"/>
          </ac:spMkLst>
        </pc:spChg>
        <pc:spChg chg="add mod">
          <ac:chgData name="LEE, SEUNGYEON (PGR)" userId="89b391ed-e081-40f4-ab6c-bee57af92d9f" providerId="ADAL" clId="{9AA1F756-D9A1-43C8-840E-5B32A8B67650}" dt="2025-07-09T14:27:41.008" v="1205" actId="1076"/>
          <ac:spMkLst>
            <pc:docMk/>
            <pc:sldMk cId="3438160649" sldId="259"/>
            <ac:spMk id="32" creationId="{7FB1B955-7E6D-5AE9-221F-94E75C36D426}"/>
          </ac:spMkLst>
        </pc:spChg>
        <pc:spChg chg="add mod">
          <ac:chgData name="LEE, SEUNGYEON (PGR)" userId="89b391ed-e081-40f4-ab6c-bee57af92d9f" providerId="ADAL" clId="{9AA1F756-D9A1-43C8-840E-5B32A8B67650}" dt="2025-07-09T14:28:11.289" v="1210" actId="1076"/>
          <ac:spMkLst>
            <pc:docMk/>
            <pc:sldMk cId="3438160649" sldId="259"/>
            <ac:spMk id="33" creationId="{37563C58-7F7B-C077-E184-60EFAE588851}"/>
          </ac:spMkLst>
        </pc:spChg>
        <pc:spChg chg="add mod">
          <ac:chgData name="LEE, SEUNGYEON (PGR)" userId="89b391ed-e081-40f4-ab6c-bee57af92d9f" providerId="ADAL" clId="{9AA1F756-D9A1-43C8-840E-5B32A8B67650}" dt="2025-07-09T14:29:11.458" v="1221" actId="20577"/>
          <ac:spMkLst>
            <pc:docMk/>
            <pc:sldMk cId="3438160649" sldId="259"/>
            <ac:spMk id="34" creationId="{3B1FCB32-DD65-B9E8-69C4-EA7D34C09307}"/>
          </ac:spMkLst>
        </pc:spChg>
        <pc:spChg chg="add mod">
          <ac:chgData name="LEE, SEUNGYEON (PGR)" userId="89b391ed-e081-40f4-ab6c-bee57af92d9f" providerId="ADAL" clId="{9AA1F756-D9A1-43C8-840E-5B32A8B67650}" dt="2025-07-09T14:29:38.129" v="1232" actId="1076"/>
          <ac:spMkLst>
            <pc:docMk/>
            <pc:sldMk cId="3438160649" sldId="259"/>
            <ac:spMk id="35" creationId="{DDA18F69-FA01-B87A-0C95-A8BF0FEFACC0}"/>
          </ac:spMkLst>
        </pc:spChg>
        <pc:spChg chg="add mod">
          <ac:chgData name="LEE, SEUNGYEON (PGR)" userId="89b391ed-e081-40f4-ab6c-bee57af92d9f" providerId="ADAL" clId="{9AA1F756-D9A1-43C8-840E-5B32A8B67650}" dt="2025-07-09T14:30:24.089" v="1242" actId="20577"/>
          <ac:spMkLst>
            <pc:docMk/>
            <pc:sldMk cId="3438160649" sldId="259"/>
            <ac:spMk id="36" creationId="{F6A2038E-1D21-EE8C-6E62-A92A62687D21}"/>
          </ac:spMkLst>
        </pc:spChg>
        <pc:cxnChg chg="add mod">
          <ac:chgData name="LEE, SEUNGYEON (PGR)" userId="89b391ed-e081-40f4-ab6c-bee57af92d9f" providerId="ADAL" clId="{9AA1F756-D9A1-43C8-840E-5B32A8B67650}" dt="2025-07-09T14:19:26.699" v="1039" actId="692"/>
          <ac:cxnSpMkLst>
            <pc:docMk/>
            <pc:sldMk cId="3438160649" sldId="259"/>
            <ac:cxnSpMk id="8" creationId="{1D0F9242-DA9A-F250-E59D-32C38C14DFBC}"/>
          </ac:cxnSpMkLst>
        </pc:cxnChg>
        <pc:cxnChg chg="add mod">
          <ac:chgData name="LEE, SEUNGYEON (PGR)" userId="89b391ed-e081-40f4-ab6c-bee57af92d9f" providerId="ADAL" clId="{9AA1F756-D9A1-43C8-840E-5B32A8B67650}" dt="2025-07-09T14:19:30.300" v="1040" actId="692"/>
          <ac:cxnSpMkLst>
            <pc:docMk/>
            <pc:sldMk cId="3438160649" sldId="259"/>
            <ac:cxnSpMk id="9" creationId="{2AFCDF84-E026-9508-F7CD-870898E21E78}"/>
          </ac:cxnSpMkLst>
        </pc:cxnChg>
        <pc:cxnChg chg="add mod">
          <ac:chgData name="LEE, SEUNGYEON (PGR)" userId="89b391ed-e081-40f4-ab6c-bee57af92d9f" providerId="ADAL" clId="{9AA1F756-D9A1-43C8-840E-5B32A8B67650}" dt="2025-07-09T14:19:18.439" v="1038" actId="14100"/>
          <ac:cxnSpMkLst>
            <pc:docMk/>
            <pc:sldMk cId="3438160649" sldId="259"/>
            <ac:cxnSpMk id="24" creationId="{48EFC290-016E-E238-1CFB-CE135ABFAB25}"/>
          </ac:cxnSpMkLst>
        </pc:cxnChg>
      </pc:sldChg>
      <pc:sldChg chg="addSp delSp new del mod">
        <pc:chgData name="LEE, SEUNGYEON (PGR)" userId="89b391ed-e081-40f4-ab6c-bee57af92d9f" providerId="ADAL" clId="{9AA1F756-D9A1-43C8-840E-5B32A8B67650}" dt="2025-07-10T10:56:30.803" v="1259" actId="47"/>
        <pc:sldMkLst>
          <pc:docMk/>
          <pc:sldMk cId="1366839985" sldId="260"/>
        </pc:sldMkLst>
      </pc:sldChg>
      <pc:sldChg chg="addSp delSp modSp new mod">
        <pc:chgData name="LEE, SEUNGYEON (PGR)" userId="89b391ed-e081-40f4-ab6c-bee57af92d9f" providerId="ADAL" clId="{9AA1F756-D9A1-43C8-840E-5B32A8B67650}" dt="2025-07-14T17:19:56.396" v="1275" actId="21"/>
        <pc:sldMkLst>
          <pc:docMk/>
          <pc:sldMk cId="3149119355" sldId="260"/>
        </pc:sldMkLst>
        <pc:picChg chg="add mod">
          <ac:chgData name="LEE, SEUNGYEON (PGR)" userId="89b391ed-e081-40f4-ab6c-bee57af92d9f" providerId="ADAL" clId="{9AA1F756-D9A1-43C8-840E-5B32A8B67650}" dt="2025-07-14T17:19:27.528" v="1270" actId="1076"/>
          <ac:picMkLst>
            <pc:docMk/>
            <pc:sldMk cId="3149119355" sldId="260"/>
            <ac:picMk id="1026" creationId="{0DD24CEE-AF5F-6B30-AB83-F6913BC6765B}"/>
          </ac:picMkLst>
        </pc:picChg>
        <pc:picChg chg="add mod">
          <ac:chgData name="LEE, SEUNGYEON (PGR)" userId="89b391ed-e081-40f4-ab6c-bee57af92d9f" providerId="ADAL" clId="{9AA1F756-D9A1-43C8-840E-5B32A8B67650}" dt="2025-07-14T17:19:49.421" v="1272" actId="1076"/>
          <ac:picMkLst>
            <pc:docMk/>
            <pc:sldMk cId="3149119355" sldId="260"/>
            <ac:picMk id="1028" creationId="{1778BEF8-DAD5-587C-3454-CDA1E826BB7E}"/>
          </ac:picMkLst>
        </pc:picChg>
      </pc:sldChg>
      <pc:sldChg chg="addSp delSp modSp new mod">
        <pc:chgData name="LEE, SEUNGYEON (PGR)" userId="89b391ed-e081-40f4-ab6c-bee57af92d9f" providerId="ADAL" clId="{9AA1F756-D9A1-43C8-840E-5B32A8B67650}" dt="2025-07-26T20:10:48.607" v="3419" actId="21"/>
        <pc:sldMkLst>
          <pc:docMk/>
          <pc:sldMk cId="412088238" sldId="261"/>
        </pc:sldMkLst>
        <pc:spChg chg="add mod">
          <ac:chgData name="LEE, SEUNGYEON (PGR)" userId="89b391ed-e081-40f4-ab6c-bee57af92d9f" providerId="ADAL" clId="{9AA1F756-D9A1-43C8-840E-5B32A8B67650}" dt="2025-07-22T08:40:59.300" v="1650" actId="1076"/>
          <ac:spMkLst>
            <pc:docMk/>
            <pc:sldMk cId="412088238" sldId="261"/>
            <ac:spMk id="2" creationId="{50EFAD93-B299-5C56-4492-66CF3D944A3E}"/>
          </ac:spMkLst>
        </pc:spChg>
        <pc:spChg chg="add mod">
          <ac:chgData name="LEE, SEUNGYEON (PGR)" userId="89b391ed-e081-40f4-ab6c-bee57af92d9f" providerId="ADAL" clId="{9AA1F756-D9A1-43C8-840E-5B32A8B67650}" dt="2025-07-22T09:09:40.622" v="1785" actId="20577"/>
          <ac:spMkLst>
            <pc:docMk/>
            <pc:sldMk cId="412088238" sldId="261"/>
            <ac:spMk id="3" creationId="{50024927-9B8B-EB35-B437-BA13D77F0C60}"/>
          </ac:spMkLst>
        </pc:spChg>
        <pc:spChg chg="add mod">
          <ac:chgData name="LEE, SEUNGYEON (PGR)" userId="89b391ed-e081-40f4-ab6c-bee57af92d9f" providerId="ADAL" clId="{9AA1F756-D9A1-43C8-840E-5B32A8B67650}" dt="2025-07-22T08:42:18.565" v="1664" actId="1076"/>
          <ac:spMkLst>
            <pc:docMk/>
            <pc:sldMk cId="412088238" sldId="261"/>
            <ac:spMk id="4" creationId="{0A76BFDA-D077-4C52-E8DC-4069790EC006}"/>
          </ac:spMkLst>
        </pc:spChg>
        <pc:spChg chg="add mod">
          <ac:chgData name="LEE, SEUNGYEON (PGR)" userId="89b391ed-e081-40f4-ab6c-bee57af92d9f" providerId="ADAL" clId="{9AA1F756-D9A1-43C8-840E-5B32A8B67650}" dt="2025-07-22T08:54:55.687" v="1720" actId="1076"/>
          <ac:spMkLst>
            <pc:docMk/>
            <pc:sldMk cId="412088238" sldId="261"/>
            <ac:spMk id="5" creationId="{4625DD8A-9072-AC17-624A-8CBCCF04237A}"/>
          </ac:spMkLst>
        </pc:spChg>
        <pc:spChg chg="add mod">
          <ac:chgData name="LEE, SEUNGYEON (PGR)" userId="89b391ed-e081-40f4-ab6c-bee57af92d9f" providerId="ADAL" clId="{9AA1F756-D9A1-43C8-840E-5B32A8B67650}" dt="2025-07-22T16:37:21.811" v="2907" actId="20577"/>
          <ac:spMkLst>
            <pc:docMk/>
            <pc:sldMk cId="412088238" sldId="261"/>
            <ac:spMk id="19" creationId="{FE600FE5-EE7A-12D0-BDA2-D90FCF227751}"/>
          </ac:spMkLst>
        </pc:spChg>
        <pc:spChg chg="add mod">
          <ac:chgData name="LEE, SEUNGYEON (PGR)" userId="89b391ed-e081-40f4-ab6c-bee57af92d9f" providerId="ADAL" clId="{9AA1F756-D9A1-43C8-840E-5B32A8B67650}" dt="2025-07-22T16:37:41.361" v="2925" actId="20577"/>
          <ac:spMkLst>
            <pc:docMk/>
            <pc:sldMk cId="412088238" sldId="261"/>
            <ac:spMk id="20" creationId="{608529F5-7EB3-BB96-0EC0-0CAE00D08855}"/>
          </ac:spMkLst>
        </pc:spChg>
        <pc:spChg chg="add mod">
          <ac:chgData name="LEE, SEUNGYEON (PGR)" userId="89b391ed-e081-40f4-ab6c-bee57af92d9f" providerId="ADAL" clId="{9AA1F756-D9A1-43C8-840E-5B32A8B67650}" dt="2025-07-22T16:38:31.067" v="2946" actId="465"/>
          <ac:spMkLst>
            <pc:docMk/>
            <pc:sldMk cId="412088238" sldId="261"/>
            <ac:spMk id="21" creationId="{6E6EA381-0761-9A22-0561-EB0E139B5E45}"/>
          </ac:spMkLst>
        </pc:spChg>
        <pc:spChg chg="add mod">
          <ac:chgData name="LEE, SEUNGYEON (PGR)" userId="89b391ed-e081-40f4-ab6c-bee57af92d9f" providerId="ADAL" clId="{9AA1F756-D9A1-43C8-840E-5B32A8B67650}" dt="2025-07-22T16:38:31.067" v="2946" actId="465"/>
          <ac:spMkLst>
            <pc:docMk/>
            <pc:sldMk cId="412088238" sldId="261"/>
            <ac:spMk id="22" creationId="{5B498B70-1AEA-46BA-3B3B-3473A029280B}"/>
          </ac:spMkLst>
        </pc:spChg>
        <pc:spChg chg="add mod">
          <ac:chgData name="LEE, SEUNGYEON (PGR)" userId="89b391ed-e081-40f4-ab6c-bee57af92d9f" providerId="ADAL" clId="{9AA1F756-D9A1-43C8-840E-5B32A8B67650}" dt="2025-07-22T09:00:12.329" v="1759" actId="1076"/>
          <ac:spMkLst>
            <pc:docMk/>
            <pc:sldMk cId="412088238" sldId="261"/>
            <ac:spMk id="28" creationId="{B1028EE8-BD25-B305-C5D7-5773883394E2}"/>
          </ac:spMkLst>
        </pc:spChg>
        <pc:spChg chg="add mod">
          <ac:chgData name="LEE, SEUNGYEON (PGR)" userId="89b391ed-e081-40f4-ab6c-bee57af92d9f" providerId="ADAL" clId="{9AA1F756-D9A1-43C8-840E-5B32A8B67650}" dt="2025-07-22T08:41:50.119" v="1660" actId="1076"/>
          <ac:spMkLst>
            <pc:docMk/>
            <pc:sldMk cId="412088238" sldId="261"/>
            <ac:spMk id="42" creationId="{BE7FF19A-9F1D-80D0-5504-3EAFCA36655E}"/>
          </ac:spMkLst>
        </pc:spChg>
        <pc:spChg chg="add mod">
          <ac:chgData name="LEE, SEUNGYEON (PGR)" userId="89b391ed-e081-40f4-ab6c-bee57af92d9f" providerId="ADAL" clId="{9AA1F756-D9A1-43C8-840E-5B32A8B67650}" dt="2025-07-22T09:11:56.155" v="1792" actId="1076"/>
          <ac:spMkLst>
            <pc:docMk/>
            <pc:sldMk cId="412088238" sldId="261"/>
            <ac:spMk id="43" creationId="{F353E182-C0E5-4F44-DDB1-6FF637192DA6}"/>
          </ac:spMkLst>
        </pc:spChg>
        <pc:spChg chg="add mod">
          <ac:chgData name="LEE, SEUNGYEON (PGR)" userId="89b391ed-e081-40f4-ab6c-bee57af92d9f" providerId="ADAL" clId="{9AA1F756-D9A1-43C8-840E-5B32A8B67650}" dt="2025-07-22T09:11:49.354" v="1791" actId="1076"/>
          <ac:spMkLst>
            <pc:docMk/>
            <pc:sldMk cId="412088238" sldId="261"/>
            <ac:spMk id="44" creationId="{6CE03EA3-B675-D587-F81F-7CF733834F13}"/>
          </ac:spMkLst>
        </pc:spChg>
        <pc:spChg chg="add mod">
          <ac:chgData name="LEE, SEUNGYEON (PGR)" userId="89b391ed-e081-40f4-ab6c-bee57af92d9f" providerId="ADAL" clId="{9AA1F756-D9A1-43C8-840E-5B32A8B67650}" dt="2025-07-22T09:00:13.316" v="1760" actId="1076"/>
          <ac:spMkLst>
            <pc:docMk/>
            <pc:sldMk cId="412088238" sldId="261"/>
            <ac:spMk id="67" creationId="{7448CBFF-EAEC-3F1A-43D5-0240EDFADD0E}"/>
          </ac:spMkLst>
        </pc:spChg>
        <pc:spChg chg="add mod">
          <ac:chgData name="LEE, SEUNGYEON (PGR)" userId="89b391ed-e081-40f4-ab6c-bee57af92d9f" providerId="ADAL" clId="{9AA1F756-D9A1-43C8-840E-5B32A8B67650}" dt="2025-07-22T09:39:35.036" v="2768" actId="14100"/>
          <ac:spMkLst>
            <pc:docMk/>
            <pc:sldMk cId="412088238" sldId="261"/>
            <ac:spMk id="76" creationId="{BC847741-DC69-E4EB-26D9-1744C208F0F7}"/>
          </ac:spMkLst>
        </pc:spChg>
        <pc:spChg chg="add mod">
          <ac:chgData name="LEE, SEUNGYEON (PGR)" userId="89b391ed-e081-40f4-ab6c-bee57af92d9f" providerId="ADAL" clId="{9AA1F756-D9A1-43C8-840E-5B32A8B67650}" dt="2025-07-22T09:12:35.408" v="1799" actId="1076"/>
          <ac:spMkLst>
            <pc:docMk/>
            <pc:sldMk cId="412088238" sldId="261"/>
            <ac:spMk id="106" creationId="{5A105096-59AF-70C7-A7D1-2C635782AD08}"/>
          </ac:spMkLst>
        </pc:spChg>
        <pc:spChg chg="add mod">
          <ac:chgData name="LEE, SEUNGYEON (PGR)" userId="89b391ed-e081-40f4-ab6c-bee57af92d9f" providerId="ADAL" clId="{9AA1F756-D9A1-43C8-840E-5B32A8B67650}" dt="2025-07-22T09:41:07.744" v="2804" actId="1076"/>
          <ac:spMkLst>
            <pc:docMk/>
            <pc:sldMk cId="412088238" sldId="261"/>
            <ac:spMk id="345" creationId="{8AA9D515-99A9-36F6-F589-77F1B64C70DB}"/>
          </ac:spMkLst>
        </pc:spChg>
        <pc:cxnChg chg="add mod">
          <ac:chgData name="LEE, SEUNGYEON (PGR)" userId="89b391ed-e081-40f4-ab6c-bee57af92d9f" providerId="ADAL" clId="{9AA1F756-D9A1-43C8-840E-5B32A8B67650}" dt="2025-07-22T16:36:11.900" v="2853" actId="14100"/>
          <ac:cxnSpMkLst>
            <pc:docMk/>
            <pc:sldMk cId="412088238" sldId="261"/>
            <ac:cxnSpMk id="6" creationId="{E3548FCE-5986-BC26-68A1-4773612DA6EA}"/>
          </ac:cxnSpMkLst>
        </pc:cxnChg>
        <pc:cxnChg chg="add mod">
          <ac:chgData name="LEE, SEUNGYEON (PGR)" userId="89b391ed-e081-40f4-ab6c-bee57af92d9f" providerId="ADAL" clId="{9AA1F756-D9A1-43C8-840E-5B32A8B67650}" dt="2025-07-22T08:54:55.687" v="1720" actId="1076"/>
          <ac:cxnSpMkLst>
            <pc:docMk/>
            <pc:sldMk cId="412088238" sldId="261"/>
            <ac:cxnSpMk id="7" creationId="{B37542E1-EFF2-D679-E0FF-C71784F29406}"/>
          </ac:cxnSpMkLst>
        </pc:cxnChg>
        <pc:cxnChg chg="add mod">
          <ac:chgData name="LEE, SEUNGYEON (PGR)" userId="89b391ed-e081-40f4-ab6c-bee57af92d9f" providerId="ADAL" clId="{9AA1F756-D9A1-43C8-840E-5B32A8B67650}" dt="2025-07-22T16:34:58.450" v="2847" actId="692"/>
          <ac:cxnSpMkLst>
            <pc:docMk/>
            <pc:sldMk cId="412088238" sldId="261"/>
            <ac:cxnSpMk id="8" creationId="{2F362775-EC91-1562-3763-F7E115A77483}"/>
          </ac:cxnSpMkLst>
        </pc:cxnChg>
        <pc:cxnChg chg="add mod">
          <ac:chgData name="LEE, SEUNGYEON (PGR)" userId="89b391ed-e081-40f4-ab6c-bee57af92d9f" providerId="ADAL" clId="{9AA1F756-D9A1-43C8-840E-5B32A8B67650}" dt="2025-07-22T16:36:11.900" v="2853" actId="14100"/>
          <ac:cxnSpMkLst>
            <pc:docMk/>
            <pc:sldMk cId="412088238" sldId="261"/>
            <ac:cxnSpMk id="10" creationId="{C02BB9EA-DFA0-4AFD-9697-518A66A28342}"/>
          </ac:cxnSpMkLst>
        </pc:cxnChg>
        <pc:cxnChg chg="add mod">
          <ac:chgData name="LEE, SEUNGYEON (PGR)" userId="89b391ed-e081-40f4-ab6c-bee57af92d9f" providerId="ADAL" clId="{9AA1F756-D9A1-43C8-840E-5B32A8B67650}" dt="2025-07-22T16:36:11.900" v="2853" actId="14100"/>
          <ac:cxnSpMkLst>
            <pc:docMk/>
            <pc:sldMk cId="412088238" sldId="261"/>
            <ac:cxnSpMk id="12" creationId="{60BE98B4-A248-A5E6-7CF2-3CDD5F2A758A}"/>
          </ac:cxnSpMkLst>
        </pc:cxnChg>
        <pc:cxnChg chg="add mod">
          <ac:chgData name="LEE, SEUNGYEON (PGR)" userId="89b391ed-e081-40f4-ab6c-bee57af92d9f" providerId="ADAL" clId="{9AA1F756-D9A1-43C8-840E-5B32A8B67650}" dt="2025-07-22T08:46:56.463" v="1701" actId="14100"/>
          <ac:cxnSpMkLst>
            <pc:docMk/>
            <pc:sldMk cId="412088238" sldId="261"/>
            <ac:cxnSpMk id="14" creationId="{C253D454-C2C7-6C95-541E-74368F563B5F}"/>
          </ac:cxnSpMkLst>
        </pc:cxnChg>
        <pc:cxnChg chg="add mod">
          <ac:chgData name="LEE, SEUNGYEON (PGR)" userId="89b391ed-e081-40f4-ab6c-bee57af92d9f" providerId="ADAL" clId="{9AA1F756-D9A1-43C8-840E-5B32A8B67650}" dt="2025-07-22T16:36:20.414" v="2854" actId="692"/>
          <ac:cxnSpMkLst>
            <pc:docMk/>
            <pc:sldMk cId="412088238" sldId="261"/>
            <ac:cxnSpMk id="18" creationId="{5D7B3E30-DA10-0698-6CBA-C5990CED20DC}"/>
          </ac:cxnSpMkLst>
        </pc:cxnChg>
        <pc:cxnChg chg="add mod">
          <ac:chgData name="LEE, SEUNGYEON (PGR)" userId="89b391ed-e081-40f4-ab6c-bee57af92d9f" providerId="ADAL" clId="{9AA1F756-D9A1-43C8-840E-5B32A8B67650}" dt="2025-07-22T16:39:15.751" v="2949" actId="14100"/>
          <ac:cxnSpMkLst>
            <pc:docMk/>
            <pc:sldMk cId="412088238" sldId="261"/>
            <ac:cxnSpMk id="23" creationId="{FAA41A6D-8043-F2D3-247D-9FF61DA7697E}"/>
          </ac:cxnSpMkLst>
        </pc:cxnChg>
        <pc:cxnChg chg="add mod">
          <ac:chgData name="LEE, SEUNGYEON (PGR)" userId="89b391ed-e081-40f4-ab6c-bee57af92d9f" providerId="ADAL" clId="{9AA1F756-D9A1-43C8-840E-5B32A8B67650}" dt="2025-07-22T09:00:12.329" v="1759" actId="1076"/>
          <ac:cxnSpMkLst>
            <pc:docMk/>
            <pc:sldMk cId="412088238" sldId="261"/>
            <ac:cxnSpMk id="29" creationId="{5F7B6804-1194-5270-4ADC-CE455739169A}"/>
          </ac:cxnSpMkLst>
        </pc:cxnChg>
        <pc:cxnChg chg="add mod">
          <ac:chgData name="LEE, SEUNGYEON (PGR)" userId="89b391ed-e081-40f4-ab6c-bee57af92d9f" providerId="ADAL" clId="{9AA1F756-D9A1-43C8-840E-5B32A8B67650}" dt="2025-07-22T09:04:26.554" v="1769" actId="692"/>
          <ac:cxnSpMkLst>
            <pc:docMk/>
            <pc:sldMk cId="412088238" sldId="261"/>
            <ac:cxnSpMk id="32" creationId="{674ABCEC-D914-647E-D0AF-714029433A20}"/>
          </ac:cxnSpMkLst>
        </pc:cxnChg>
        <pc:cxnChg chg="add mod">
          <ac:chgData name="LEE, SEUNGYEON (PGR)" userId="89b391ed-e081-40f4-ab6c-bee57af92d9f" providerId="ADAL" clId="{9AA1F756-D9A1-43C8-840E-5B32A8B67650}" dt="2025-07-22T09:05:24.078" v="1774" actId="692"/>
          <ac:cxnSpMkLst>
            <pc:docMk/>
            <pc:sldMk cId="412088238" sldId="261"/>
            <ac:cxnSpMk id="35" creationId="{D17C2614-34B3-C5F5-4828-905F337FC498}"/>
          </ac:cxnSpMkLst>
        </pc:cxnChg>
        <pc:cxnChg chg="add mod">
          <ac:chgData name="LEE, SEUNGYEON (PGR)" userId="89b391ed-e081-40f4-ab6c-bee57af92d9f" providerId="ADAL" clId="{9AA1F756-D9A1-43C8-840E-5B32A8B67650}" dt="2025-07-22T09:05:55.285" v="1776" actId="692"/>
          <ac:cxnSpMkLst>
            <pc:docMk/>
            <pc:sldMk cId="412088238" sldId="261"/>
            <ac:cxnSpMk id="39" creationId="{23303F09-2E55-C79D-89EA-11859F2F4735}"/>
          </ac:cxnSpMkLst>
        </pc:cxnChg>
        <pc:cxnChg chg="add mod">
          <ac:chgData name="LEE, SEUNGYEON (PGR)" userId="89b391ed-e081-40f4-ab6c-bee57af92d9f" providerId="ADAL" clId="{9AA1F756-D9A1-43C8-840E-5B32A8B67650}" dt="2025-07-22T09:11:49.354" v="1791" actId="1076"/>
          <ac:cxnSpMkLst>
            <pc:docMk/>
            <pc:sldMk cId="412088238" sldId="261"/>
            <ac:cxnSpMk id="45" creationId="{FD319A1B-A2C4-D0E5-77FC-03B2F7D2BFD6}"/>
          </ac:cxnSpMkLst>
        </pc:cxnChg>
        <pc:cxnChg chg="add mod">
          <ac:chgData name="LEE, SEUNGYEON (PGR)" userId="89b391ed-e081-40f4-ab6c-bee57af92d9f" providerId="ADAL" clId="{9AA1F756-D9A1-43C8-840E-5B32A8B67650}" dt="2025-07-22T09:11:56.155" v="1792" actId="1076"/>
          <ac:cxnSpMkLst>
            <pc:docMk/>
            <pc:sldMk cId="412088238" sldId="261"/>
            <ac:cxnSpMk id="48" creationId="{997C2FD4-4933-173F-88B6-5C8C065A80FB}"/>
          </ac:cxnSpMkLst>
        </pc:cxnChg>
        <pc:cxnChg chg="add mod">
          <ac:chgData name="LEE, SEUNGYEON (PGR)" userId="89b391ed-e081-40f4-ab6c-bee57af92d9f" providerId="ADAL" clId="{9AA1F756-D9A1-43C8-840E-5B32A8B67650}" dt="2025-07-22T09:11:56.155" v="1792" actId="1076"/>
          <ac:cxnSpMkLst>
            <pc:docMk/>
            <pc:sldMk cId="412088238" sldId="261"/>
            <ac:cxnSpMk id="54" creationId="{AF3A8B67-2D29-726F-484E-B48555D47D9F}"/>
          </ac:cxnSpMkLst>
        </pc:cxnChg>
        <pc:cxnChg chg="add mod">
          <ac:chgData name="LEE, SEUNGYEON (PGR)" userId="89b391ed-e081-40f4-ab6c-bee57af92d9f" providerId="ADAL" clId="{9AA1F756-D9A1-43C8-840E-5B32A8B67650}" dt="2025-07-22T09:11:56.155" v="1792" actId="1076"/>
          <ac:cxnSpMkLst>
            <pc:docMk/>
            <pc:sldMk cId="412088238" sldId="261"/>
            <ac:cxnSpMk id="58" creationId="{812504CA-2085-3EC8-D3D2-2B0EAFBF917D}"/>
          </ac:cxnSpMkLst>
        </pc:cxnChg>
        <pc:cxnChg chg="add mod">
          <ac:chgData name="LEE, SEUNGYEON (PGR)" userId="89b391ed-e081-40f4-ab6c-bee57af92d9f" providerId="ADAL" clId="{9AA1F756-D9A1-43C8-840E-5B32A8B67650}" dt="2025-07-22T09:04:36.769" v="1771" actId="692"/>
          <ac:cxnSpMkLst>
            <pc:docMk/>
            <pc:sldMk cId="412088238" sldId="261"/>
            <ac:cxnSpMk id="61" creationId="{E9684EA9-A77A-7857-B6FC-DD51973CD28C}"/>
          </ac:cxnSpMkLst>
        </pc:cxnChg>
        <pc:cxnChg chg="add mod">
          <ac:chgData name="LEE, SEUNGYEON (PGR)" userId="89b391ed-e081-40f4-ab6c-bee57af92d9f" providerId="ADAL" clId="{9AA1F756-D9A1-43C8-840E-5B32A8B67650}" dt="2025-07-22T08:55:34.406" v="1721" actId="692"/>
          <ac:cxnSpMkLst>
            <pc:docMk/>
            <pc:sldMk cId="412088238" sldId="261"/>
            <ac:cxnSpMk id="64" creationId="{4FA41718-349C-C060-F32D-1928DD2E00A7}"/>
          </ac:cxnSpMkLst>
        </pc:cxnChg>
        <pc:cxnChg chg="add mod">
          <ac:chgData name="LEE, SEUNGYEON (PGR)" userId="89b391ed-e081-40f4-ab6c-bee57af92d9f" providerId="ADAL" clId="{9AA1F756-D9A1-43C8-840E-5B32A8B67650}" dt="2025-07-22T09:05:06.226" v="1773" actId="692"/>
          <ac:cxnSpMkLst>
            <pc:docMk/>
            <pc:sldMk cId="412088238" sldId="261"/>
            <ac:cxnSpMk id="68" creationId="{5A9FC02B-1B7E-288B-C6F0-388A1D2933CA}"/>
          </ac:cxnSpMkLst>
        </pc:cxnChg>
        <pc:cxnChg chg="add mod">
          <ac:chgData name="LEE, SEUNGYEON (PGR)" userId="89b391ed-e081-40f4-ab6c-bee57af92d9f" providerId="ADAL" clId="{9AA1F756-D9A1-43C8-840E-5B32A8B67650}" dt="2025-07-22T09:11:49.354" v="1791" actId="1076"/>
          <ac:cxnSpMkLst>
            <pc:docMk/>
            <pc:sldMk cId="412088238" sldId="261"/>
            <ac:cxnSpMk id="72" creationId="{79446F11-5096-2F4D-DF65-567925556308}"/>
          </ac:cxnSpMkLst>
        </pc:cxnChg>
        <pc:cxnChg chg="add mod">
          <ac:chgData name="LEE, SEUNGYEON (PGR)" userId="89b391ed-e081-40f4-ab6c-bee57af92d9f" providerId="ADAL" clId="{9AA1F756-D9A1-43C8-840E-5B32A8B67650}" dt="2025-07-22T09:39:35.036" v="2768" actId="14100"/>
          <ac:cxnSpMkLst>
            <pc:docMk/>
            <pc:sldMk cId="412088238" sldId="261"/>
            <ac:cxnSpMk id="79" creationId="{52152643-3E9D-8DA6-9B51-F70897DCD12F}"/>
          </ac:cxnSpMkLst>
        </pc:cxnChg>
        <pc:cxnChg chg="add mod">
          <ac:chgData name="LEE, SEUNGYEON (PGR)" userId="89b391ed-e081-40f4-ab6c-bee57af92d9f" providerId="ADAL" clId="{9AA1F756-D9A1-43C8-840E-5B32A8B67650}" dt="2025-07-22T09:39:35.036" v="2768" actId="14100"/>
          <ac:cxnSpMkLst>
            <pc:docMk/>
            <pc:sldMk cId="412088238" sldId="261"/>
            <ac:cxnSpMk id="83" creationId="{71DB50C0-B3F9-CE17-BC1D-15637D514530}"/>
          </ac:cxnSpMkLst>
        </pc:cxnChg>
        <pc:cxnChg chg="add mod">
          <ac:chgData name="LEE, SEUNGYEON (PGR)" userId="89b391ed-e081-40f4-ab6c-bee57af92d9f" providerId="ADAL" clId="{9AA1F756-D9A1-43C8-840E-5B32A8B67650}" dt="2025-07-22T09:00:13.316" v="1760" actId="1076"/>
          <ac:cxnSpMkLst>
            <pc:docMk/>
            <pc:sldMk cId="412088238" sldId="261"/>
            <ac:cxnSpMk id="86" creationId="{7DA1F1D9-9597-3925-0DA3-3ED7DC58EB93}"/>
          </ac:cxnSpMkLst>
        </pc:cxnChg>
        <pc:cxnChg chg="add mod">
          <ac:chgData name="LEE, SEUNGYEON (PGR)" userId="89b391ed-e081-40f4-ab6c-bee57af92d9f" providerId="ADAL" clId="{9AA1F756-D9A1-43C8-840E-5B32A8B67650}" dt="2025-07-22T09:39:35.036" v="2768" actId="14100"/>
          <ac:cxnSpMkLst>
            <pc:docMk/>
            <pc:sldMk cId="412088238" sldId="261"/>
            <ac:cxnSpMk id="89" creationId="{7908409B-01A6-D396-FD4E-76DB8315D44D}"/>
          </ac:cxnSpMkLst>
        </pc:cxnChg>
        <pc:cxnChg chg="add mod">
          <ac:chgData name="LEE, SEUNGYEON (PGR)" userId="89b391ed-e081-40f4-ab6c-bee57af92d9f" providerId="ADAL" clId="{9AA1F756-D9A1-43C8-840E-5B32A8B67650}" dt="2025-07-22T16:34:42.744" v="2844" actId="692"/>
          <ac:cxnSpMkLst>
            <pc:docMk/>
            <pc:sldMk cId="412088238" sldId="261"/>
            <ac:cxnSpMk id="93" creationId="{C5AC17AD-8460-A11F-409C-C11FC164FA6E}"/>
          </ac:cxnSpMkLst>
        </pc:cxnChg>
        <pc:cxnChg chg="add mod">
          <ac:chgData name="LEE, SEUNGYEON (PGR)" userId="89b391ed-e081-40f4-ab6c-bee57af92d9f" providerId="ADAL" clId="{9AA1F756-D9A1-43C8-840E-5B32A8B67650}" dt="2025-07-22T16:50:10.881" v="3148" actId="14100"/>
          <ac:cxnSpMkLst>
            <pc:docMk/>
            <pc:sldMk cId="412088238" sldId="261"/>
            <ac:cxnSpMk id="99" creationId="{DA9560C4-0940-7426-69A4-CA39170CF057}"/>
          </ac:cxnSpMkLst>
        </pc:cxnChg>
        <pc:cxnChg chg="add mod">
          <ac:chgData name="LEE, SEUNGYEON (PGR)" userId="89b391ed-e081-40f4-ab6c-bee57af92d9f" providerId="ADAL" clId="{9AA1F756-D9A1-43C8-840E-5B32A8B67650}" dt="2025-07-22T09:12:35.408" v="1799" actId="1076"/>
          <ac:cxnSpMkLst>
            <pc:docMk/>
            <pc:sldMk cId="412088238" sldId="261"/>
            <ac:cxnSpMk id="107" creationId="{09948022-EDA2-4519-7E1A-353E566F078F}"/>
          </ac:cxnSpMkLst>
        </pc:cxnChg>
        <pc:cxnChg chg="add mod">
          <ac:chgData name="LEE, SEUNGYEON (PGR)" userId="89b391ed-e081-40f4-ab6c-bee57af92d9f" providerId="ADAL" clId="{9AA1F756-D9A1-43C8-840E-5B32A8B67650}" dt="2025-07-22T09:12:39.061" v="1800" actId="14100"/>
          <ac:cxnSpMkLst>
            <pc:docMk/>
            <pc:sldMk cId="412088238" sldId="261"/>
            <ac:cxnSpMk id="110" creationId="{CED62AD5-0BA0-976A-05D6-7354E21FCA9C}"/>
          </ac:cxnSpMkLst>
        </pc:cxnChg>
        <pc:cxnChg chg="add mod">
          <ac:chgData name="LEE, SEUNGYEON (PGR)" userId="89b391ed-e081-40f4-ab6c-bee57af92d9f" providerId="ADAL" clId="{9AA1F756-D9A1-43C8-840E-5B32A8B67650}" dt="2025-07-22T09:12:35.408" v="1799" actId="1076"/>
          <ac:cxnSpMkLst>
            <pc:docMk/>
            <pc:sldMk cId="412088238" sldId="261"/>
            <ac:cxnSpMk id="113" creationId="{0B6EDEE2-892B-0BAE-02BF-0442A5FE5A36}"/>
          </ac:cxnSpMkLst>
        </pc:cxnChg>
        <pc:cxnChg chg="add mod">
          <ac:chgData name="LEE, SEUNGYEON (PGR)" userId="89b391ed-e081-40f4-ab6c-bee57af92d9f" providerId="ADAL" clId="{9AA1F756-D9A1-43C8-840E-5B32A8B67650}" dt="2025-07-22T09:00:13.316" v="1760" actId="1076"/>
          <ac:cxnSpMkLst>
            <pc:docMk/>
            <pc:sldMk cId="412088238" sldId="261"/>
            <ac:cxnSpMk id="175" creationId="{A48661EE-8D17-519E-D81E-B688FDCFF6BA}"/>
          </ac:cxnSpMkLst>
        </pc:cxnChg>
        <pc:cxnChg chg="add mod">
          <ac:chgData name="LEE, SEUNGYEON (PGR)" userId="89b391ed-e081-40f4-ab6c-bee57af92d9f" providerId="ADAL" clId="{9AA1F756-D9A1-43C8-840E-5B32A8B67650}" dt="2025-07-22T09:12:35.408" v="1799" actId="1076"/>
          <ac:cxnSpMkLst>
            <pc:docMk/>
            <pc:sldMk cId="412088238" sldId="261"/>
            <ac:cxnSpMk id="179" creationId="{DE59D6CA-8BF3-159D-DCCD-D631DD2D0966}"/>
          </ac:cxnSpMkLst>
        </pc:cxnChg>
        <pc:cxnChg chg="add mod">
          <ac:chgData name="LEE, SEUNGYEON (PGR)" userId="89b391ed-e081-40f4-ab6c-bee57af92d9f" providerId="ADAL" clId="{9AA1F756-D9A1-43C8-840E-5B32A8B67650}" dt="2025-07-22T16:34:53.508" v="2846" actId="692"/>
          <ac:cxnSpMkLst>
            <pc:docMk/>
            <pc:sldMk cId="412088238" sldId="261"/>
            <ac:cxnSpMk id="303" creationId="{8D212C37-C316-C380-8397-F2C2E5331FE8}"/>
          </ac:cxnSpMkLst>
        </pc:cxnChg>
        <pc:cxnChg chg="add mod">
          <ac:chgData name="LEE, SEUNGYEON (PGR)" userId="89b391ed-e081-40f4-ab6c-bee57af92d9f" providerId="ADAL" clId="{9AA1F756-D9A1-43C8-840E-5B32A8B67650}" dt="2025-07-22T09:41:07.744" v="2804" actId="1076"/>
          <ac:cxnSpMkLst>
            <pc:docMk/>
            <pc:sldMk cId="412088238" sldId="261"/>
            <ac:cxnSpMk id="346" creationId="{54F8D258-2642-7DCA-4A6A-D10C7F7C27BD}"/>
          </ac:cxnSpMkLst>
        </pc:cxnChg>
        <pc:cxnChg chg="add mod">
          <ac:chgData name="LEE, SEUNGYEON (PGR)" userId="89b391ed-e081-40f4-ab6c-bee57af92d9f" providerId="ADAL" clId="{9AA1F756-D9A1-43C8-840E-5B32A8B67650}" dt="2025-07-22T16:34:48.336" v="2845" actId="692"/>
          <ac:cxnSpMkLst>
            <pc:docMk/>
            <pc:sldMk cId="412088238" sldId="261"/>
            <ac:cxnSpMk id="349" creationId="{BBEF3FBF-3190-F3C3-43AF-029FC7D280FA}"/>
          </ac:cxnSpMkLst>
        </pc:cxnChg>
      </pc:sldChg>
      <pc:sldChg chg="modSp add del mod">
        <pc:chgData name="LEE, SEUNGYEON (PGR)" userId="89b391ed-e081-40f4-ab6c-bee57af92d9f" providerId="ADAL" clId="{9AA1F756-D9A1-43C8-840E-5B32A8B67650}" dt="2025-07-22T09:15:10.893" v="1810"/>
        <pc:sldMkLst>
          <pc:docMk/>
          <pc:sldMk cId="505558624" sldId="262"/>
        </pc:sldMkLst>
      </pc:sldChg>
      <pc:sldChg chg="addSp delSp modSp add mod">
        <pc:chgData name="LEE, SEUNGYEON (PGR)" userId="89b391ed-e081-40f4-ab6c-bee57af92d9f" providerId="ADAL" clId="{9AA1F756-D9A1-43C8-840E-5B32A8B67650}" dt="2025-07-22T17:06:53.983" v="3413" actId="478"/>
        <pc:sldMkLst>
          <pc:docMk/>
          <pc:sldMk cId="665725820" sldId="262"/>
        </pc:sldMkLst>
        <pc:spChg chg="add mod ord">
          <ac:chgData name="LEE, SEUNGYEON (PGR)" userId="89b391ed-e081-40f4-ab6c-bee57af92d9f" providerId="ADAL" clId="{9AA1F756-D9A1-43C8-840E-5B32A8B67650}" dt="2025-07-22T17:06:06.656" v="3410" actId="14100"/>
          <ac:spMkLst>
            <pc:docMk/>
            <pc:sldMk cId="665725820" sldId="262"/>
            <ac:spMk id="6" creationId="{46D71922-A97B-5179-2508-4E6E224BC475}"/>
          </ac:spMkLst>
        </pc:spChg>
        <pc:spChg chg="add mod">
          <ac:chgData name="LEE, SEUNGYEON (PGR)" userId="89b391ed-e081-40f4-ab6c-bee57af92d9f" providerId="ADAL" clId="{9AA1F756-D9A1-43C8-840E-5B32A8B67650}" dt="2025-07-22T16:42:03.974" v="2957"/>
          <ac:spMkLst>
            <pc:docMk/>
            <pc:sldMk cId="665725820" sldId="262"/>
            <ac:spMk id="13" creationId="{3BE562CE-3EA0-5119-CF2F-DBF6057664A8}"/>
          </ac:spMkLst>
        </pc:spChg>
        <pc:spChg chg="add mod">
          <ac:chgData name="LEE, SEUNGYEON (PGR)" userId="89b391ed-e081-40f4-ab6c-bee57af92d9f" providerId="ADAL" clId="{9AA1F756-D9A1-43C8-840E-5B32A8B67650}" dt="2025-07-22T16:42:03.974" v="2957"/>
          <ac:spMkLst>
            <pc:docMk/>
            <pc:sldMk cId="665725820" sldId="262"/>
            <ac:spMk id="17" creationId="{85E0D78F-1BD0-0B9C-0556-048829E97132}"/>
          </ac:spMkLst>
        </pc:spChg>
        <pc:spChg chg="add mod">
          <ac:chgData name="LEE, SEUNGYEON (PGR)" userId="89b391ed-e081-40f4-ab6c-bee57af92d9f" providerId="ADAL" clId="{9AA1F756-D9A1-43C8-840E-5B32A8B67650}" dt="2025-07-22T16:42:03.974" v="2957"/>
          <ac:spMkLst>
            <pc:docMk/>
            <pc:sldMk cId="665725820" sldId="262"/>
            <ac:spMk id="26" creationId="{5CE25C73-D76D-3D0A-55AF-EC1D054BBFB5}"/>
          </ac:spMkLst>
        </pc:spChg>
        <pc:spChg chg="add mod">
          <ac:chgData name="LEE, SEUNGYEON (PGR)" userId="89b391ed-e081-40f4-ab6c-bee57af92d9f" providerId="ADAL" clId="{9AA1F756-D9A1-43C8-840E-5B32A8B67650}" dt="2025-07-22T16:42:03.974" v="2957"/>
          <ac:spMkLst>
            <pc:docMk/>
            <pc:sldMk cId="665725820" sldId="262"/>
            <ac:spMk id="27" creationId="{1BF4331F-6B57-473E-256D-929231AF7412}"/>
          </ac:spMkLst>
        </pc:spChg>
        <pc:spChg chg="add mod">
          <ac:chgData name="LEE, SEUNGYEON (PGR)" userId="89b391ed-e081-40f4-ab6c-bee57af92d9f" providerId="ADAL" clId="{9AA1F756-D9A1-43C8-840E-5B32A8B67650}" dt="2025-07-22T16:42:03.974" v="2957"/>
          <ac:spMkLst>
            <pc:docMk/>
            <pc:sldMk cId="665725820" sldId="262"/>
            <ac:spMk id="30" creationId="{412B188D-1C20-CA3E-EE00-F3BBE627B0B8}"/>
          </ac:spMkLst>
        </pc:spChg>
        <pc:spChg chg="add mod">
          <ac:chgData name="LEE, SEUNGYEON (PGR)" userId="89b391ed-e081-40f4-ab6c-bee57af92d9f" providerId="ADAL" clId="{9AA1F756-D9A1-43C8-840E-5B32A8B67650}" dt="2025-07-22T16:42:03.974" v="2957"/>
          <ac:spMkLst>
            <pc:docMk/>
            <pc:sldMk cId="665725820" sldId="262"/>
            <ac:spMk id="40" creationId="{C02638E3-576F-60BD-4E1C-037CC9E88458}"/>
          </ac:spMkLst>
        </pc:spChg>
        <pc:spChg chg="add mod">
          <ac:chgData name="LEE, SEUNGYEON (PGR)" userId="89b391ed-e081-40f4-ab6c-bee57af92d9f" providerId="ADAL" clId="{9AA1F756-D9A1-43C8-840E-5B32A8B67650}" dt="2025-07-22T16:42:03.974" v="2957"/>
          <ac:spMkLst>
            <pc:docMk/>
            <pc:sldMk cId="665725820" sldId="262"/>
            <ac:spMk id="47" creationId="{D43ECDFF-2B02-5F36-C6F6-8115D94DF0F6}"/>
          </ac:spMkLst>
        </pc:spChg>
        <pc:spChg chg="add mod">
          <ac:chgData name="LEE, SEUNGYEON (PGR)" userId="89b391ed-e081-40f4-ab6c-bee57af92d9f" providerId="ADAL" clId="{9AA1F756-D9A1-43C8-840E-5B32A8B67650}" dt="2025-07-22T16:42:03.974" v="2957"/>
          <ac:spMkLst>
            <pc:docMk/>
            <pc:sldMk cId="665725820" sldId="262"/>
            <ac:spMk id="65" creationId="{E44251AB-2FAB-B240-5B1B-CE7F294173D3}"/>
          </ac:spMkLst>
        </pc:spChg>
        <pc:spChg chg="add mod">
          <ac:chgData name="LEE, SEUNGYEON (PGR)" userId="89b391ed-e081-40f4-ab6c-bee57af92d9f" providerId="ADAL" clId="{9AA1F756-D9A1-43C8-840E-5B32A8B67650}" dt="2025-07-22T16:42:36.910" v="2964"/>
          <ac:spMkLst>
            <pc:docMk/>
            <pc:sldMk cId="665725820" sldId="262"/>
            <ac:spMk id="88" creationId="{97A6EC20-B266-FD7C-ADAF-1D969DABC2E6}"/>
          </ac:spMkLst>
        </pc:spChg>
        <pc:spChg chg="add mod">
          <ac:chgData name="LEE, SEUNGYEON (PGR)" userId="89b391ed-e081-40f4-ab6c-bee57af92d9f" providerId="ADAL" clId="{9AA1F756-D9A1-43C8-840E-5B32A8B67650}" dt="2025-07-22T16:42:36.910" v="2964"/>
          <ac:spMkLst>
            <pc:docMk/>
            <pc:sldMk cId="665725820" sldId="262"/>
            <ac:spMk id="90" creationId="{5CA76390-4BCA-C375-DF69-07CD9A798E25}"/>
          </ac:spMkLst>
        </pc:spChg>
        <pc:spChg chg="add mod">
          <ac:chgData name="LEE, SEUNGYEON (PGR)" userId="89b391ed-e081-40f4-ab6c-bee57af92d9f" providerId="ADAL" clId="{9AA1F756-D9A1-43C8-840E-5B32A8B67650}" dt="2025-07-22T16:42:36.910" v="2964"/>
          <ac:spMkLst>
            <pc:docMk/>
            <pc:sldMk cId="665725820" sldId="262"/>
            <ac:spMk id="91" creationId="{057F555B-6958-77B4-DF18-2F269B89C712}"/>
          </ac:spMkLst>
        </pc:spChg>
        <pc:spChg chg="add mod">
          <ac:chgData name="LEE, SEUNGYEON (PGR)" userId="89b391ed-e081-40f4-ab6c-bee57af92d9f" providerId="ADAL" clId="{9AA1F756-D9A1-43C8-840E-5B32A8B67650}" dt="2025-07-22T16:42:36.910" v="2964"/>
          <ac:spMkLst>
            <pc:docMk/>
            <pc:sldMk cId="665725820" sldId="262"/>
            <ac:spMk id="92" creationId="{C8469D36-E440-CE52-BCB3-5F7DB728D0C8}"/>
          </ac:spMkLst>
        </pc:spChg>
        <pc:spChg chg="add mod">
          <ac:chgData name="LEE, SEUNGYEON (PGR)" userId="89b391ed-e081-40f4-ab6c-bee57af92d9f" providerId="ADAL" clId="{9AA1F756-D9A1-43C8-840E-5B32A8B67650}" dt="2025-07-22T16:54:34.943" v="3183" actId="1076"/>
          <ac:spMkLst>
            <pc:docMk/>
            <pc:sldMk cId="665725820" sldId="262"/>
            <ac:spMk id="94" creationId="{C87CC881-72AA-EF73-DAD3-909736F5E89D}"/>
          </ac:spMkLst>
        </pc:spChg>
        <pc:spChg chg="add mod">
          <ac:chgData name="LEE, SEUNGYEON (PGR)" userId="89b391ed-e081-40f4-ab6c-bee57af92d9f" providerId="ADAL" clId="{9AA1F756-D9A1-43C8-840E-5B32A8B67650}" dt="2025-07-22T16:44:49.202" v="3049" actId="1037"/>
          <ac:spMkLst>
            <pc:docMk/>
            <pc:sldMk cId="665725820" sldId="262"/>
            <ac:spMk id="95" creationId="{BA2D0F4C-B4D8-16B5-DF04-571A7B33146C}"/>
          </ac:spMkLst>
        </pc:spChg>
        <pc:spChg chg="add mod">
          <ac:chgData name="LEE, SEUNGYEON (PGR)" userId="89b391ed-e081-40f4-ab6c-bee57af92d9f" providerId="ADAL" clId="{9AA1F756-D9A1-43C8-840E-5B32A8B67650}" dt="2025-07-22T16:44:49.202" v="3049" actId="1037"/>
          <ac:spMkLst>
            <pc:docMk/>
            <pc:sldMk cId="665725820" sldId="262"/>
            <ac:spMk id="96" creationId="{C0B7E15E-F43A-05AB-F69E-1C43A9FD0768}"/>
          </ac:spMkLst>
        </pc:spChg>
        <pc:cxnChg chg="add mod">
          <ac:chgData name="LEE, SEUNGYEON (PGR)" userId="89b391ed-e081-40f4-ab6c-bee57af92d9f" providerId="ADAL" clId="{9AA1F756-D9A1-43C8-840E-5B32A8B67650}" dt="2025-07-22T16:42:36.910" v="2964"/>
          <ac:cxnSpMkLst>
            <pc:docMk/>
            <pc:sldMk cId="665725820" sldId="262"/>
            <ac:cxnSpMk id="82" creationId="{A03CA90D-8A14-8CD6-DA8A-C1FA0BA395AF}"/>
          </ac:cxnSpMkLst>
        </pc:cxnChg>
        <pc:cxnChg chg="add mod">
          <ac:chgData name="LEE, SEUNGYEON (PGR)" userId="89b391ed-e081-40f4-ab6c-bee57af92d9f" providerId="ADAL" clId="{9AA1F756-D9A1-43C8-840E-5B32A8B67650}" dt="2025-07-22T16:42:36.910" v="2964"/>
          <ac:cxnSpMkLst>
            <pc:docMk/>
            <pc:sldMk cId="665725820" sldId="262"/>
            <ac:cxnSpMk id="84" creationId="{B82A65B6-5FD8-AEC2-77EA-04C10CA239E9}"/>
          </ac:cxnSpMkLst>
        </pc:cxnChg>
        <pc:cxnChg chg="add mod">
          <ac:chgData name="LEE, SEUNGYEON (PGR)" userId="89b391ed-e081-40f4-ab6c-bee57af92d9f" providerId="ADAL" clId="{9AA1F756-D9A1-43C8-840E-5B32A8B67650}" dt="2025-07-22T16:42:36.910" v="2964"/>
          <ac:cxnSpMkLst>
            <pc:docMk/>
            <pc:sldMk cId="665725820" sldId="262"/>
            <ac:cxnSpMk id="85" creationId="{AA244F54-9166-A0B7-7B58-69D0581CD8BE}"/>
          </ac:cxnSpMkLst>
        </pc:cxnChg>
        <pc:cxnChg chg="add mod">
          <ac:chgData name="LEE, SEUNGYEON (PGR)" userId="89b391ed-e081-40f4-ab6c-bee57af92d9f" providerId="ADAL" clId="{9AA1F756-D9A1-43C8-840E-5B32A8B67650}" dt="2025-07-22T16:42:36.910" v="2964"/>
          <ac:cxnSpMkLst>
            <pc:docMk/>
            <pc:sldMk cId="665725820" sldId="262"/>
            <ac:cxnSpMk id="87" creationId="{805C67B2-D5B5-5431-F8F9-E5C8A2A1539A}"/>
          </ac:cxnSpMkLst>
        </pc:cxnChg>
        <pc:cxnChg chg="add mod">
          <ac:chgData name="LEE, SEUNGYEON (PGR)" userId="89b391ed-e081-40f4-ab6c-bee57af92d9f" providerId="ADAL" clId="{9AA1F756-D9A1-43C8-840E-5B32A8B67650}" dt="2025-07-22T16:44:49.202" v="3049" actId="1037"/>
          <ac:cxnSpMkLst>
            <pc:docMk/>
            <pc:sldMk cId="665725820" sldId="262"/>
            <ac:cxnSpMk id="97" creationId="{6506D767-A196-643A-E2C2-B3625896B5D3}"/>
          </ac:cxnSpMkLst>
        </pc:cxnChg>
      </pc:sldChg>
      <pc:sldChg chg="addSp delSp modSp add del mod">
        <pc:chgData name="LEE, SEUNGYEON (PGR)" userId="89b391ed-e081-40f4-ab6c-bee57af92d9f" providerId="ADAL" clId="{9AA1F756-D9A1-43C8-840E-5B32A8B67650}" dt="2025-07-22T16:46:38.066" v="3086" actId="47"/>
        <pc:sldMkLst>
          <pc:docMk/>
          <pc:sldMk cId="2421934336" sldId="263"/>
        </pc:sldMkLst>
      </pc:sldChg>
      <pc:sldChg chg="delSp modSp add del mod">
        <pc:chgData name="LEE, SEUNGYEON (PGR)" userId="89b391ed-e081-40f4-ab6c-bee57af92d9f" providerId="ADAL" clId="{9AA1F756-D9A1-43C8-840E-5B32A8B67650}" dt="2025-07-22T16:49:24.144" v="3143" actId="47"/>
        <pc:sldMkLst>
          <pc:docMk/>
          <pc:sldMk cId="4281666912" sldId="264"/>
        </pc:sldMkLst>
      </pc:sldChg>
      <pc:sldChg chg="addSp delSp modSp add del mod">
        <pc:chgData name="LEE, SEUNGYEON (PGR)" userId="89b391ed-e081-40f4-ab6c-bee57af92d9f" providerId="ADAL" clId="{9AA1F756-D9A1-43C8-840E-5B32A8B67650}" dt="2025-07-22T16:46:53.480" v="3088" actId="47"/>
        <pc:sldMkLst>
          <pc:docMk/>
          <pc:sldMk cId="1192357119" sldId="265"/>
        </pc:sldMkLst>
      </pc:sldChg>
      <pc:sldChg chg="addSp delSp modSp add del mod ord">
        <pc:chgData name="LEE, SEUNGYEON (PGR)" userId="89b391ed-e081-40f4-ab6c-bee57af92d9f" providerId="ADAL" clId="{9AA1F756-D9A1-43C8-840E-5B32A8B67650}" dt="2025-07-22T16:45:02.763" v="3051" actId="47"/>
        <pc:sldMkLst>
          <pc:docMk/>
          <pc:sldMk cId="386517346" sldId="266"/>
        </pc:sldMkLst>
      </pc:sldChg>
      <pc:sldChg chg="addSp delSp modSp add del mod">
        <pc:chgData name="LEE, SEUNGYEON (PGR)" userId="89b391ed-e081-40f4-ab6c-bee57af92d9f" providerId="ADAL" clId="{9AA1F756-D9A1-43C8-840E-5B32A8B67650}" dt="2025-07-22T16:49:16.451" v="3142" actId="47"/>
        <pc:sldMkLst>
          <pc:docMk/>
          <pc:sldMk cId="3728527081" sldId="267"/>
        </pc:sldMkLst>
      </pc:sldChg>
      <pc:sldChg chg="addSp delSp modSp add mod">
        <pc:chgData name="LEE, SEUNGYEON (PGR)" userId="89b391ed-e081-40f4-ab6c-bee57af92d9f" providerId="ADAL" clId="{9AA1F756-D9A1-43C8-840E-5B32A8B67650}" dt="2025-07-22T16:44:34.145" v="3026" actId="1038"/>
        <pc:sldMkLst>
          <pc:docMk/>
          <pc:sldMk cId="2245710554" sldId="268"/>
        </pc:sldMkLst>
        <pc:spChg chg="add mod">
          <ac:chgData name="LEE, SEUNGYEON (PGR)" userId="89b391ed-e081-40f4-ab6c-bee57af92d9f" providerId="ADAL" clId="{9AA1F756-D9A1-43C8-840E-5B32A8B67650}" dt="2025-07-22T16:44:06.660" v="2989" actId="1076"/>
          <ac:spMkLst>
            <pc:docMk/>
            <pc:sldMk cId="2245710554" sldId="268"/>
            <ac:spMk id="2" creationId="{97558849-F100-8FB5-13D4-20E08900B37E}"/>
          </ac:spMkLst>
        </pc:spChg>
        <pc:spChg chg="add mod">
          <ac:chgData name="LEE, SEUNGYEON (PGR)" userId="89b391ed-e081-40f4-ab6c-bee57af92d9f" providerId="ADAL" clId="{9AA1F756-D9A1-43C8-840E-5B32A8B67650}" dt="2025-07-22T16:44:34.145" v="3026" actId="1038"/>
          <ac:spMkLst>
            <pc:docMk/>
            <pc:sldMk cId="2245710554" sldId="268"/>
            <ac:spMk id="3" creationId="{47023704-1970-2AA7-F19F-0A5D853AD084}"/>
          </ac:spMkLst>
        </pc:spChg>
        <pc:spChg chg="add mod">
          <ac:chgData name="LEE, SEUNGYEON (PGR)" userId="89b391ed-e081-40f4-ab6c-bee57af92d9f" providerId="ADAL" clId="{9AA1F756-D9A1-43C8-840E-5B32A8B67650}" dt="2025-07-22T16:44:34.145" v="3026" actId="1038"/>
          <ac:spMkLst>
            <pc:docMk/>
            <pc:sldMk cId="2245710554" sldId="268"/>
            <ac:spMk id="4" creationId="{78013BEB-747B-0BA1-0A01-AB5891D54804}"/>
          </ac:spMkLst>
        </pc:spChg>
        <pc:spChg chg="add mod">
          <ac:chgData name="LEE, SEUNGYEON (PGR)" userId="89b391ed-e081-40f4-ab6c-bee57af92d9f" providerId="ADAL" clId="{9AA1F756-D9A1-43C8-840E-5B32A8B67650}" dt="2025-07-22T16:44:34.145" v="3026" actId="1038"/>
          <ac:spMkLst>
            <pc:docMk/>
            <pc:sldMk cId="2245710554" sldId="268"/>
            <ac:spMk id="5" creationId="{03D7B5B3-6C1A-D6A9-8DDE-1E0CC29520C1}"/>
          </ac:spMkLst>
        </pc:spChg>
        <pc:cxnChg chg="add mod">
          <ac:chgData name="LEE, SEUNGYEON (PGR)" userId="89b391ed-e081-40f4-ab6c-bee57af92d9f" providerId="ADAL" clId="{9AA1F756-D9A1-43C8-840E-5B32A8B67650}" dt="2025-07-22T16:44:34.145" v="3026" actId="1038"/>
          <ac:cxnSpMkLst>
            <pc:docMk/>
            <pc:sldMk cId="2245710554" sldId="268"/>
            <ac:cxnSpMk id="7" creationId="{C213805B-D73A-851A-8ED0-EF5E0A68128E}"/>
          </ac:cxnSpMkLst>
        </pc:cxnChg>
        <pc:cxnChg chg="add mod">
          <ac:chgData name="LEE, SEUNGYEON (PGR)" userId="89b391ed-e081-40f4-ab6c-bee57af92d9f" providerId="ADAL" clId="{9AA1F756-D9A1-43C8-840E-5B32A8B67650}" dt="2025-07-22T16:44:34.145" v="3026" actId="1038"/>
          <ac:cxnSpMkLst>
            <pc:docMk/>
            <pc:sldMk cId="2245710554" sldId="268"/>
            <ac:cxnSpMk id="8" creationId="{A05EFB15-8329-ABC9-1BBC-1BDEDD78449C}"/>
          </ac:cxnSpMkLst>
        </pc:cxnChg>
      </pc:sldChg>
      <pc:sldChg chg="addSp delSp modSp add mod">
        <pc:chgData name="LEE, SEUNGYEON (PGR)" userId="89b391ed-e081-40f4-ab6c-bee57af92d9f" providerId="ADAL" clId="{9AA1F756-D9A1-43C8-840E-5B32A8B67650}" dt="2025-07-22T16:46:27.645" v="3085" actId="14100"/>
        <pc:sldMkLst>
          <pc:docMk/>
          <pc:sldMk cId="4143669740" sldId="269"/>
        </pc:sldMkLst>
        <pc:spChg chg="add mod">
          <ac:chgData name="LEE, SEUNGYEON (PGR)" userId="89b391ed-e081-40f4-ab6c-bee57af92d9f" providerId="ADAL" clId="{9AA1F756-D9A1-43C8-840E-5B32A8B67650}" dt="2025-07-22T16:45:57.564" v="3081" actId="1035"/>
          <ac:spMkLst>
            <pc:docMk/>
            <pc:sldMk cId="4143669740" sldId="269"/>
            <ac:spMk id="9" creationId="{8E736FB3-179A-9F15-06DC-C3D24DD5B8A1}"/>
          </ac:spMkLst>
        </pc:spChg>
        <pc:spChg chg="add mod">
          <ac:chgData name="LEE, SEUNGYEON (PGR)" userId="89b391ed-e081-40f4-ab6c-bee57af92d9f" providerId="ADAL" clId="{9AA1F756-D9A1-43C8-840E-5B32A8B67650}" dt="2025-07-22T16:45:57.564" v="3081" actId="1035"/>
          <ac:spMkLst>
            <pc:docMk/>
            <pc:sldMk cId="4143669740" sldId="269"/>
            <ac:spMk id="10" creationId="{68C37370-B46B-01A7-E6A2-9A9AF93683BE}"/>
          </ac:spMkLst>
        </pc:spChg>
        <pc:spChg chg="add mod">
          <ac:chgData name="LEE, SEUNGYEON (PGR)" userId="89b391ed-e081-40f4-ab6c-bee57af92d9f" providerId="ADAL" clId="{9AA1F756-D9A1-43C8-840E-5B32A8B67650}" dt="2025-07-22T16:45:57.564" v="3081" actId="1035"/>
          <ac:spMkLst>
            <pc:docMk/>
            <pc:sldMk cId="4143669740" sldId="269"/>
            <ac:spMk id="11" creationId="{C70EB6C1-5B02-686C-4B57-94F7CCEAE4B7}"/>
          </ac:spMkLst>
        </pc:spChg>
        <pc:spChg chg="add mod">
          <ac:chgData name="LEE, SEUNGYEON (PGR)" userId="89b391ed-e081-40f4-ab6c-bee57af92d9f" providerId="ADAL" clId="{9AA1F756-D9A1-43C8-840E-5B32A8B67650}" dt="2025-07-22T16:45:57.564" v="3081" actId="1035"/>
          <ac:spMkLst>
            <pc:docMk/>
            <pc:sldMk cId="4143669740" sldId="269"/>
            <ac:spMk id="12" creationId="{F229EE5A-4261-47AF-EA42-2ABA3F45F429}"/>
          </ac:spMkLst>
        </pc:spChg>
        <pc:cxnChg chg="add mod">
          <ac:chgData name="LEE, SEUNGYEON (PGR)" userId="89b391ed-e081-40f4-ab6c-bee57af92d9f" providerId="ADAL" clId="{9AA1F756-D9A1-43C8-840E-5B32A8B67650}" dt="2025-07-22T16:45:57.564" v="3081" actId="1035"/>
          <ac:cxnSpMkLst>
            <pc:docMk/>
            <pc:sldMk cId="4143669740" sldId="269"/>
            <ac:cxnSpMk id="14" creationId="{D4636797-2003-F9D5-8485-5BA6F6664C95}"/>
          </ac:cxnSpMkLst>
        </pc:cxnChg>
        <pc:cxnChg chg="add mod">
          <ac:chgData name="LEE, SEUNGYEON (PGR)" userId="89b391ed-e081-40f4-ab6c-bee57af92d9f" providerId="ADAL" clId="{9AA1F756-D9A1-43C8-840E-5B32A8B67650}" dt="2025-07-22T16:45:57.564" v="3081" actId="1035"/>
          <ac:cxnSpMkLst>
            <pc:docMk/>
            <pc:sldMk cId="4143669740" sldId="269"/>
            <ac:cxnSpMk id="29" creationId="{C24DED22-985D-CC32-E811-1596904FA7B4}"/>
          </ac:cxnSpMkLst>
        </pc:cxnChg>
        <pc:cxnChg chg="add mod">
          <ac:chgData name="LEE, SEUNGYEON (PGR)" userId="89b391ed-e081-40f4-ab6c-bee57af92d9f" providerId="ADAL" clId="{9AA1F756-D9A1-43C8-840E-5B32A8B67650}" dt="2025-07-22T16:46:27.645" v="3085" actId="14100"/>
          <ac:cxnSpMkLst>
            <pc:docMk/>
            <pc:sldMk cId="4143669740" sldId="269"/>
            <ac:cxnSpMk id="32" creationId="{84B9FE16-1E64-AC97-513D-1C5B5846B779}"/>
          </ac:cxnSpMkLst>
        </pc:cxnChg>
      </pc:sldChg>
      <pc:sldChg chg="addSp delSp modSp add del mod">
        <pc:chgData name="LEE, SEUNGYEON (PGR)" userId="89b391ed-e081-40f4-ab6c-bee57af92d9f" providerId="ADAL" clId="{9AA1F756-D9A1-43C8-840E-5B32A8B67650}" dt="2025-07-22T16:54:41.876" v="3184" actId="47"/>
        <pc:sldMkLst>
          <pc:docMk/>
          <pc:sldMk cId="998904736" sldId="270"/>
        </pc:sldMkLst>
      </pc:sldChg>
      <pc:sldChg chg="addSp delSp modSp add mod">
        <pc:chgData name="LEE, SEUNGYEON (PGR)" userId="89b391ed-e081-40f4-ab6c-bee57af92d9f" providerId="ADAL" clId="{9AA1F756-D9A1-43C8-840E-5B32A8B67650}" dt="2025-07-22T17:05:58.362" v="3408" actId="478"/>
        <pc:sldMkLst>
          <pc:docMk/>
          <pc:sldMk cId="2617656958" sldId="271"/>
        </pc:sldMkLst>
        <pc:spChg chg="mod">
          <ac:chgData name="LEE, SEUNGYEON (PGR)" userId="89b391ed-e081-40f4-ab6c-bee57af92d9f" providerId="ADAL" clId="{9AA1F756-D9A1-43C8-840E-5B32A8B67650}" dt="2025-07-22T17:04:02.406" v="3397" actId="20577"/>
          <ac:spMkLst>
            <pc:docMk/>
            <pc:sldMk cId="2617656958" sldId="271"/>
            <ac:spMk id="2" creationId="{9E23956E-DF5F-CF82-1459-39585A795F26}"/>
          </ac:spMkLst>
        </pc:spChg>
        <pc:spChg chg="mod">
          <ac:chgData name="LEE, SEUNGYEON (PGR)" userId="89b391ed-e081-40f4-ab6c-bee57af92d9f" providerId="ADAL" clId="{9AA1F756-D9A1-43C8-840E-5B32A8B67650}" dt="2025-07-22T17:05:32.326" v="3405" actId="14100"/>
          <ac:spMkLst>
            <pc:docMk/>
            <pc:sldMk cId="2617656958" sldId="271"/>
            <ac:spMk id="6" creationId="{D8EE4416-DE1B-DE59-0192-1D774351F196}"/>
          </ac:spMkLst>
        </pc:spChg>
        <pc:spChg chg="add mod">
          <ac:chgData name="LEE, SEUNGYEON (PGR)" userId="89b391ed-e081-40f4-ab6c-bee57af92d9f" providerId="ADAL" clId="{9AA1F756-D9A1-43C8-840E-5B32A8B67650}" dt="2025-07-22T16:53:24.596" v="3177" actId="1037"/>
          <ac:spMkLst>
            <pc:docMk/>
            <pc:sldMk cId="2617656958" sldId="271"/>
            <ac:spMk id="29" creationId="{0F9E0CA8-FACC-FB2B-E1F0-019F45927057}"/>
          </ac:spMkLst>
        </pc:spChg>
        <pc:cxnChg chg="mod">
          <ac:chgData name="LEE, SEUNGYEON (PGR)" userId="89b391ed-e081-40f4-ab6c-bee57af92d9f" providerId="ADAL" clId="{9AA1F756-D9A1-43C8-840E-5B32A8B67650}" dt="2025-07-22T16:53:41.806" v="3181" actId="14100"/>
          <ac:cxnSpMkLst>
            <pc:docMk/>
            <pc:sldMk cId="2617656958" sldId="271"/>
            <ac:cxnSpMk id="5" creationId="{DBEAF971-AA3A-8638-3232-C54E0B122AA8}"/>
          </ac:cxnSpMkLst>
        </pc:cxnChg>
        <pc:cxnChg chg="add mod">
          <ac:chgData name="LEE, SEUNGYEON (PGR)" userId="89b391ed-e081-40f4-ab6c-bee57af92d9f" providerId="ADAL" clId="{9AA1F756-D9A1-43C8-840E-5B32A8B67650}" dt="2025-07-22T16:48:36.841" v="3141" actId="14100"/>
          <ac:cxnSpMkLst>
            <pc:docMk/>
            <pc:sldMk cId="2617656958" sldId="271"/>
            <ac:cxnSpMk id="7" creationId="{0714D3F0-30AB-2822-FC5C-E6DCE77BD42F}"/>
          </ac:cxnSpMkLst>
        </pc:cxnChg>
        <pc:cxnChg chg="add mod">
          <ac:chgData name="LEE, SEUNGYEON (PGR)" userId="89b391ed-e081-40f4-ab6c-bee57af92d9f" providerId="ADAL" clId="{9AA1F756-D9A1-43C8-840E-5B32A8B67650}" dt="2025-07-22T16:53:37.007" v="3180" actId="14100"/>
          <ac:cxnSpMkLst>
            <pc:docMk/>
            <pc:sldMk cId="2617656958" sldId="271"/>
            <ac:cxnSpMk id="35" creationId="{6BF1B460-037A-9346-F625-F8D0522F0BD3}"/>
          </ac:cxnSpMkLst>
        </pc:cxnChg>
        <pc:cxnChg chg="add mod">
          <ac:chgData name="LEE, SEUNGYEON (PGR)" userId="89b391ed-e081-40f4-ab6c-bee57af92d9f" providerId="ADAL" clId="{9AA1F756-D9A1-43C8-840E-5B32A8B67650}" dt="2025-07-22T16:53:34.169" v="3179" actId="14100"/>
          <ac:cxnSpMkLst>
            <pc:docMk/>
            <pc:sldMk cId="2617656958" sldId="271"/>
            <ac:cxnSpMk id="39" creationId="{CAF57415-46DC-5D59-4A60-336D3B2138E5}"/>
          </ac:cxnSpMkLst>
        </pc:cxnChg>
        <pc:cxnChg chg="add mod">
          <ac:chgData name="LEE, SEUNGYEON (PGR)" userId="89b391ed-e081-40f4-ab6c-bee57af92d9f" providerId="ADAL" clId="{9AA1F756-D9A1-43C8-840E-5B32A8B67650}" dt="2025-07-22T16:53:24.596" v="3177" actId="1037"/>
          <ac:cxnSpMkLst>
            <pc:docMk/>
            <pc:sldMk cId="2617656958" sldId="271"/>
            <ac:cxnSpMk id="42" creationId="{6F61EE3A-0B41-5627-C079-51D4FE684541}"/>
          </ac:cxnSpMkLst>
        </pc:cxnChg>
      </pc:sldChg>
      <pc:sldChg chg="add del">
        <pc:chgData name="LEE, SEUNGYEON (PGR)" userId="89b391ed-e081-40f4-ab6c-bee57af92d9f" providerId="ADAL" clId="{9AA1F756-D9A1-43C8-840E-5B32A8B67650}" dt="2025-07-22T16:52:55.575" v="3149" actId="47"/>
        <pc:sldMkLst>
          <pc:docMk/>
          <pc:sldMk cId="1248013059" sldId="272"/>
        </pc:sldMkLst>
      </pc:sldChg>
      <pc:sldChg chg="addSp delSp modSp new mod ord delAnim modAnim">
        <pc:chgData name="LEE, SEUNGYEON (PGR)" userId="89b391ed-e081-40f4-ab6c-bee57af92d9f" providerId="ADAL" clId="{9AA1F756-D9A1-43C8-840E-5B32A8B67650}" dt="2025-07-29T13:24:17.853" v="4068"/>
        <pc:sldMkLst>
          <pc:docMk/>
          <pc:sldMk cId="2619041494" sldId="272"/>
        </pc:sldMkLst>
        <pc:spChg chg="add del">
          <ac:chgData name="LEE, SEUNGYEON (PGR)" userId="89b391ed-e081-40f4-ab6c-bee57af92d9f" providerId="ADAL" clId="{9AA1F756-D9A1-43C8-840E-5B32A8B67650}" dt="2025-07-29T09:24:18.156" v="3461" actId="11529"/>
          <ac:spMkLst>
            <pc:docMk/>
            <pc:sldMk cId="2619041494" sldId="272"/>
            <ac:spMk id="16" creationId="{EC237DB0-0B1B-EE20-205D-7D1F0321A81C}"/>
          </ac:spMkLst>
        </pc:spChg>
        <pc:spChg chg="add del">
          <ac:chgData name="LEE, SEUNGYEON (PGR)" userId="89b391ed-e081-40f4-ab6c-bee57af92d9f" providerId="ADAL" clId="{9AA1F756-D9A1-43C8-840E-5B32A8B67650}" dt="2025-07-29T09:24:28.671" v="3463" actId="11529"/>
          <ac:spMkLst>
            <pc:docMk/>
            <pc:sldMk cId="2619041494" sldId="272"/>
            <ac:spMk id="17" creationId="{AD67BFC1-4D4F-EAFF-A60A-C1C47392C20B}"/>
          </ac:spMkLst>
        </pc:spChg>
        <pc:spChg chg="add del">
          <ac:chgData name="LEE, SEUNGYEON (PGR)" userId="89b391ed-e081-40f4-ab6c-bee57af92d9f" providerId="ADAL" clId="{9AA1F756-D9A1-43C8-840E-5B32A8B67650}" dt="2025-07-29T09:24:46.021" v="3465" actId="11529"/>
          <ac:spMkLst>
            <pc:docMk/>
            <pc:sldMk cId="2619041494" sldId="272"/>
            <ac:spMk id="18" creationId="{2B40E246-C820-9A12-8D57-E6D57AAC5B27}"/>
          </ac:spMkLst>
        </pc:spChg>
        <pc:spChg chg="add del">
          <ac:chgData name="LEE, SEUNGYEON (PGR)" userId="89b391ed-e081-40f4-ab6c-bee57af92d9f" providerId="ADAL" clId="{9AA1F756-D9A1-43C8-840E-5B32A8B67650}" dt="2025-07-29T09:25:26.800" v="3467" actId="478"/>
          <ac:spMkLst>
            <pc:docMk/>
            <pc:sldMk cId="2619041494" sldId="272"/>
            <ac:spMk id="19" creationId="{ACF88E05-F273-58DA-3BE7-BCA78DBB1612}"/>
          </ac:spMkLst>
        </pc:spChg>
        <pc:spChg chg="add mod">
          <ac:chgData name="LEE, SEUNGYEON (PGR)" userId="89b391ed-e081-40f4-ab6c-bee57af92d9f" providerId="ADAL" clId="{9AA1F756-D9A1-43C8-840E-5B32A8B67650}" dt="2025-07-29T09:33:16.983" v="3590" actId="14100"/>
          <ac:spMkLst>
            <pc:docMk/>
            <pc:sldMk cId="2619041494" sldId="272"/>
            <ac:spMk id="20" creationId="{9161C75C-2CBE-76E0-7527-26C4339A1BDE}"/>
          </ac:spMkLst>
        </pc:spChg>
        <pc:spChg chg="add del">
          <ac:chgData name="LEE, SEUNGYEON (PGR)" userId="89b391ed-e081-40f4-ab6c-bee57af92d9f" providerId="ADAL" clId="{9AA1F756-D9A1-43C8-840E-5B32A8B67650}" dt="2025-07-29T09:27:10.269" v="3476" actId="478"/>
          <ac:spMkLst>
            <pc:docMk/>
            <pc:sldMk cId="2619041494" sldId="272"/>
            <ac:spMk id="21" creationId="{9B8E7E38-BF09-A0C9-FA5C-201B986FA74F}"/>
          </ac:spMkLst>
        </pc:spChg>
        <pc:spChg chg="add mod">
          <ac:chgData name="LEE, SEUNGYEON (PGR)" userId="89b391ed-e081-40f4-ab6c-bee57af92d9f" providerId="ADAL" clId="{9AA1F756-D9A1-43C8-840E-5B32A8B67650}" dt="2025-07-29T09:44:18.875" v="3891" actId="1035"/>
          <ac:spMkLst>
            <pc:docMk/>
            <pc:sldMk cId="2619041494" sldId="272"/>
            <ac:spMk id="38" creationId="{2E795E03-4207-DEA3-BE98-8065E4B0F372}"/>
          </ac:spMkLst>
        </pc:spChg>
        <pc:spChg chg="add mod">
          <ac:chgData name="LEE, SEUNGYEON (PGR)" userId="89b391ed-e081-40f4-ab6c-bee57af92d9f" providerId="ADAL" clId="{9AA1F756-D9A1-43C8-840E-5B32A8B67650}" dt="2025-07-29T09:44:18.875" v="3891" actId="1035"/>
          <ac:spMkLst>
            <pc:docMk/>
            <pc:sldMk cId="2619041494" sldId="272"/>
            <ac:spMk id="39" creationId="{0914DAE1-AB0A-58D5-0C67-2953B585BE1A}"/>
          </ac:spMkLst>
        </pc:spChg>
        <pc:spChg chg="add mod">
          <ac:chgData name="LEE, SEUNGYEON (PGR)" userId="89b391ed-e081-40f4-ab6c-bee57af92d9f" providerId="ADAL" clId="{9AA1F756-D9A1-43C8-840E-5B32A8B67650}" dt="2025-07-29T09:44:18.875" v="3891" actId="1035"/>
          <ac:spMkLst>
            <pc:docMk/>
            <pc:sldMk cId="2619041494" sldId="272"/>
            <ac:spMk id="50" creationId="{FBD0280F-0459-9D8D-4177-19C27BD6E291}"/>
          </ac:spMkLst>
        </pc:spChg>
        <pc:spChg chg="add mod">
          <ac:chgData name="LEE, SEUNGYEON (PGR)" userId="89b391ed-e081-40f4-ab6c-bee57af92d9f" providerId="ADAL" clId="{9AA1F756-D9A1-43C8-840E-5B32A8B67650}" dt="2025-07-29T09:44:18.875" v="3891" actId="1035"/>
          <ac:spMkLst>
            <pc:docMk/>
            <pc:sldMk cId="2619041494" sldId="272"/>
            <ac:spMk id="51" creationId="{5CB0066A-55A8-BA3E-60C0-EA7DF785BA75}"/>
          </ac:spMkLst>
        </pc:spChg>
        <pc:spChg chg="add mod">
          <ac:chgData name="LEE, SEUNGYEON (PGR)" userId="89b391ed-e081-40f4-ab6c-bee57af92d9f" providerId="ADAL" clId="{9AA1F756-D9A1-43C8-840E-5B32A8B67650}" dt="2025-07-29T09:44:18.875" v="3891" actId="1035"/>
          <ac:spMkLst>
            <pc:docMk/>
            <pc:sldMk cId="2619041494" sldId="272"/>
            <ac:spMk id="52" creationId="{61B4624F-AA13-E33E-FCD5-DA61BEC3EFFB}"/>
          </ac:spMkLst>
        </pc:spChg>
        <pc:spChg chg="mod">
          <ac:chgData name="LEE, SEUNGYEON (PGR)" userId="89b391ed-e081-40f4-ab6c-bee57af92d9f" providerId="ADAL" clId="{9AA1F756-D9A1-43C8-840E-5B32A8B67650}" dt="2025-07-29T09:40:28.977" v="3865" actId="404"/>
          <ac:spMkLst>
            <pc:docMk/>
            <pc:sldMk cId="2619041494" sldId="272"/>
            <ac:spMk id="55" creationId="{C2508FDB-4007-C584-62F4-829C81A0F868}"/>
          </ac:spMkLst>
        </pc:spChg>
        <pc:spChg chg="mod">
          <ac:chgData name="LEE, SEUNGYEON (PGR)" userId="89b391ed-e081-40f4-ab6c-bee57af92d9f" providerId="ADAL" clId="{9AA1F756-D9A1-43C8-840E-5B32A8B67650}" dt="2025-07-29T09:40:28.977" v="3865" actId="404"/>
          <ac:spMkLst>
            <pc:docMk/>
            <pc:sldMk cId="2619041494" sldId="272"/>
            <ac:spMk id="56" creationId="{DD507D10-010D-5900-C211-16CFBD7EA541}"/>
          </ac:spMkLst>
        </pc:spChg>
        <pc:spChg chg="mod">
          <ac:chgData name="LEE, SEUNGYEON (PGR)" userId="89b391ed-e081-40f4-ab6c-bee57af92d9f" providerId="ADAL" clId="{9AA1F756-D9A1-43C8-840E-5B32A8B67650}" dt="2025-07-29T09:40:28.977" v="3865" actId="404"/>
          <ac:spMkLst>
            <pc:docMk/>
            <pc:sldMk cId="2619041494" sldId="272"/>
            <ac:spMk id="57" creationId="{0B3C1821-F1C6-D5DB-EF17-C6B3CAF3B77F}"/>
          </ac:spMkLst>
        </pc:spChg>
        <pc:spChg chg="mod">
          <ac:chgData name="LEE, SEUNGYEON (PGR)" userId="89b391ed-e081-40f4-ab6c-bee57af92d9f" providerId="ADAL" clId="{9AA1F756-D9A1-43C8-840E-5B32A8B67650}" dt="2025-07-29T09:40:28.977" v="3865" actId="404"/>
          <ac:spMkLst>
            <pc:docMk/>
            <pc:sldMk cId="2619041494" sldId="272"/>
            <ac:spMk id="58" creationId="{6FED310B-1B6C-FDF5-7700-AF5D831BA13B}"/>
          </ac:spMkLst>
        </pc:spChg>
        <pc:spChg chg="mod">
          <ac:chgData name="LEE, SEUNGYEON (PGR)" userId="89b391ed-e081-40f4-ab6c-bee57af92d9f" providerId="ADAL" clId="{9AA1F756-D9A1-43C8-840E-5B32A8B67650}" dt="2025-07-29T09:40:28.977" v="3865" actId="404"/>
          <ac:spMkLst>
            <pc:docMk/>
            <pc:sldMk cId="2619041494" sldId="272"/>
            <ac:spMk id="59" creationId="{20A901FC-70F8-2050-961E-B66D9A6E627A}"/>
          </ac:spMkLst>
        </pc:spChg>
        <pc:spChg chg="mod">
          <ac:chgData name="LEE, SEUNGYEON (PGR)" userId="89b391ed-e081-40f4-ab6c-bee57af92d9f" providerId="ADAL" clId="{9AA1F756-D9A1-43C8-840E-5B32A8B67650}" dt="2025-07-29T09:40:28.977" v="3865" actId="404"/>
          <ac:spMkLst>
            <pc:docMk/>
            <pc:sldMk cId="2619041494" sldId="272"/>
            <ac:spMk id="61" creationId="{92BAEE42-6E77-4F25-084F-52AC903D12C3}"/>
          </ac:spMkLst>
        </pc:spChg>
        <pc:spChg chg="mod">
          <ac:chgData name="LEE, SEUNGYEON (PGR)" userId="89b391ed-e081-40f4-ab6c-bee57af92d9f" providerId="ADAL" clId="{9AA1F756-D9A1-43C8-840E-5B32A8B67650}" dt="2025-07-29T09:40:28.977" v="3865" actId="404"/>
          <ac:spMkLst>
            <pc:docMk/>
            <pc:sldMk cId="2619041494" sldId="272"/>
            <ac:spMk id="62" creationId="{03A1044A-DDB5-6364-F210-BEBC2D152128}"/>
          </ac:spMkLst>
        </pc:spChg>
        <pc:spChg chg="mod">
          <ac:chgData name="LEE, SEUNGYEON (PGR)" userId="89b391ed-e081-40f4-ab6c-bee57af92d9f" providerId="ADAL" clId="{9AA1F756-D9A1-43C8-840E-5B32A8B67650}" dt="2025-07-29T09:40:28.977" v="3865" actId="404"/>
          <ac:spMkLst>
            <pc:docMk/>
            <pc:sldMk cId="2619041494" sldId="272"/>
            <ac:spMk id="63" creationId="{7CD5EE23-A459-286F-7089-EEDA89321C68}"/>
          </ac:spMkLst>
        </pc:spChg>
        <pc:spChg chg="mod">
          <ac:chgData name="LEE, SEUNGYEON (PGR)" userId="89b391ed-e081-40f4-ab6c-bee57af92d9f" providerId="ADAL" clId="{9AA1F756-D9A1-43C8-840E-5B32A8B67650}" dt="2025-07-29T09:40:28.977" v="3865" actId="404"/>
          <ac:spMkLst>
            <pc:docMk/>
            <pc:sldMk cId="2619041494" sldId="272"/>
            <ac:spMk id="64" creationId="{10A5061B-4600-B9B2-13E3-1F61A8F4FCE4}"/>
          </ac:spMkLst>
        </pc:spChg>
        <pc:spChg chg="mod">
          <ac:chgData name="LEE, SEUNGYEON (PGR)" userId="89b391ed-e081-40f4-ab6c-bee57af92d9f" providerId="ADAL" clId="{9AA1F756-D9A1-43C8-840E-5B32A8B67650}" dt="2025-07-29T09:40:28.977" v="3865" actId="404"/>
          <ac:spMkLst>
            <pc:docMk/>
            <pc:sldMk cId="2619041494" sldId="272"/>
            <ac:spMk id="65" creationId="{44B355CC-C0E9-B8DC-FB93-EA2471986BC9}"/>
          </ac:spMkLst>
        </pc:spChg>
        <pc:spChg chg="mod">
          <ac:chgData name="LEE, SEUNGYEON (PGR)" userId="89b391ed-e081-40f4-ab6c-bee57af92d9f" providerId="ADAL" clId="{9AA1F756-D9A1-43C8-840E-5B32A8B67650}" dt="2025-07-29T13:24:17.853" v="4068"/>
          <ac:spMkLst>
            <pc:docMk/>
            <pc:sldMk cId="2619041494" sldId="272"/>
            <ac:spMk id="71" creationId="{6C106155-AABA-E96B-855F-9398DFAF47BF}"/>
          </ac:spMkLst>
        </pc:spChg>
        <pc:spChg chg="mod">
          <ac:chgData name="LEE, SEUNGYEON (PGR)" userId="89b391ed-e081-40f4-ab6c-bee57af92d9f" providerId="ADAL" clId="{9AA1F756-D9A1-43C8-840E-5B32A8B67650}" dt="2025-07-29T13:24:17.853" v="4068"/>
          <ac:spMkLst>
            <pc:docMk/>
            <pc:sldMk cId="2619041494" sldId="272"/>
            <ac:spMk id="72" creationId="{2B0ADFB4-1EBD-A91A-08EF-A663CB5A8FB4}"/>
          </ac:spMkLst>
        </pc:spChg>
        <pc:spChg chg="mod">
          <ac:chgData name="LEE, SEUNGYEON (PGR)" userId="89b391ed-e081-40f4-ab6c-bee57af92d9f" providerId="ADAL" clId="{9AA1F756-D9A1-43C8-840E-5B32A8B67650}" dt="2025-07-29T13:24:17.853" v="4068"/>
          <ac:spMkLst>
            <pc:docMk/>
            <pc:sldMk cId="2619041494" sldId="272"/>
            <ac:spMk id="73" creationId="{177DD7A0-A9DA-8730-C4B5-9347473E73D4}"/>
          </ac:spMkLst>
        </pc:spChg>
        <pc:spChg chg="mod">
          <ac:chgData name="LEE, SEUNGYEON (PGR)" userId="89b391ed-e081-40f4-ab6c-bee57af92d9f" providerId="ADAL" clId="{9AA1F756-D9A1-43C8-840E-5B32A8B67650}" dt="2025-07-29T13:24:17.853" v="4068"/>
          <ac:spMkLst>
            <pc:docMk/>
            <pc:sldMk cId="2619041494" sldId="272"/>
            <ac:spMk id="74" creationId="{D2724C1D-9822-0E7B-0C2A-727704F16D27}"/>
          </ac:spMkLst>
        </pc:spChg>
        <pc:spChg chg="mod">
          <ac:chgData name="LEE, SEUNGYEON (PGR)" userId="89b391ed-e081-40f4-ab6c-bee57af92d9f" providerId="ADAL" clId="{9AA1F756-D9A1-43C8-840E-5B32A8B67650}" dt="2025-07-29T13:24:17.853" v="4068"/>
          <ac:spMkLst>
            <pc:docMk/>
            <pc:sldMk cId="2619041494" sldId="272"/>
            <ac:spMk id="75" creationId="{E01EC8EC-3042-3338-C2FE-F25A363890BC}"/>
          </ac:spMkLst>
        </pc:spChg>
        <pc:spChg chg="mod">
          <ac:chgData name="LEE, SEUNGYEON (PGR)" userId="89b391ed-e081-40f4-ab6c-bee57af92d9f" providerId="ADAL" clId="{9AA1F756-D9A1-43C8-840E-5B32A8B67650}" dt="2025-07-29T13:24:17.853" v="4068"/>
          <ac:spMkLst>
            <pc:docMk/>
            <pc:sldMk cId="2619041494" sldId="272"/>
            <ac:spMk id="76" creationId="{F3AAF7FA-4179-BE20-53D5-6F59D0C10CAA}"/>
          </ac:spMkLst>
        </pc:spChg>
        <pc:spChg chg="mod">
          <ac:chgData name="LEE, SEUNGYEON (PGR)" userId="89b391ed-e081-40f4-ab6c-bee57af92d9f" providerId="ADAL" clId="{9AA1F756-D9A1-43C8-840E-5B32A8B67650}" dt="2025-07-29T13:24:17.853" v="4068"/>
          <ac:spMkLst>
            <pc:docMk/>
            <pc:sldMk cId="2619041494" sldId="272"/>
            <ac:spMk id="77" creationId="{20CF3936-B31A-79BC-2665-F93927D17088}"/>
          </ac:spMkLst>
        </pc:spChg>
        <pc:spChg chg="mod">
          <ac:chgData name="LEE, SEUNGYEON (PGR)" userId="89b391ed-e081-40f4-ab6c-bee57af92d9f" providerId="ADAL" clId="{9AA1F756-D9A1-43C8-840E-5B32A8B67650}" dt="2025-07-29T13:24:17.853" v="4068"/>
          <ac:spMkLst>
            <pc:docMk/>
            <pc:sldMk cId="2619041494" sldId="272"/>
            <ac:spMk id="78" creationId="{617EE634-62FC-3925-377F-922BC930A0C0}"/>
          </ac:spMkLst>
        </pc:spChg>
        <pc:spChg chg="mod">
          <ac:chgData name="LEE, SEUNGYEON (PGR)" userId="89b391ed-e081-40f4-ab6c-bee57af92d9f" providerId="ADAL" clId="{9AA1F756-D9A1-43C8-840E-5B32A8B67650}" dt="2025-07-29T13:24:17.853" v="4068"/>
          <ac:spMkLst>
            <pc:docMk/>
            <pc:sldMk cId="2619041494" sldId="272"/>
            <ac:spMk id="79" creationId="{CB3E0202-71DE-1049-4084-72AA0ED9536C}"/>
          </ac:spMkLst>
        </pc:spChg>
        <pc:spChg chg="mod">
          <ac:chgData name="LEE, SEUNGYEON (PGR)" userId="89b391ed-e081-40f4-ab6c-bee57af92d9f" providerId="ADAL" clId="{9AA1F756-D9A1-43C8-840E-5B32A8B67650}" dt="2025-07-29T13:24:17.853" v="4068"/>
          <ac:spMkLst>
            <pc:docMk/>
            <pc:sldMk cId="2619041494" sldId="272"/>
            <ac:spMk id="80" creationId="{C4B08885-3E77-0826-4DA5-75684A30F993}"/>
          </ac:spMkLst>
        </pc:spChg>
        <pc:grpChg chg="mod">
          <ac:chgData name="LEE, SEUNGYEON (PGR)" userId="89b391ed-e081-40f4-ab6c-bee57af92d9f" providerId="ADAL" clId="{9AA1F756-D9A1-43C8-840E-5B32A8B67650}" dt="2025-07-29T09:40:25.988" v="3863" actId="1076"/>
          <ac:grpSpMkLst>
            <pc:docMk/>
            <pc:sldMk cId="2619041494" sldId="272"/>
            <ac:grpSpMk id="53" creationId="{A46A56B9-0F86-8A70-FD3D-0F55B8D1155C}"/>
          </ac:grpSpMkLst>
        </pc:grpChg>
        <pc:picChg chg="add mod">
          <ac:chgData name="LEE, SEUNGYEON (PGR)" userId="89b391ed-e081-40f4-ab6c-bee57af92d9f" providerId="ADAL" clId="{9AA1F756-D9A1-43C8-840E-5B32A8B67650}" dt="2025-07-29T09:33:04.817" v="3587" actId="1076"/>
          <ac:picMkLst>
            <pc:docMk/>
            <pc:sldMk cId="2619041494" sldId="272"/>
            <ac:picMk id="2" creationId="{5C8362C8-0310-F3AB-B35F-529B4020A407}"/>
          </ac:picMkLst>
        </pc:picChg>
        <pc:picChg chg="add mod">
          <ac:chgData name="LEE, SEUNGYEON (PGR)" userId="89b391ed-e081-40f4-ab6c-bee57af92d9f" providerId="ADAL" clId="{9AA1F756-D9A1-43C8-840E-5B32A8B67650}" dt="2025-07-29T09:33:04.817" v="3587" actId="1076"/>
          <ac:picMkLst>
            <pc:docMk/>
            <pc:sldMk cId="2619041494" sldId="272"/>
            <ac:picMk id="3" creationId="{35DF1702-7187-8D7F-B6AB-6AE3B3E9983C}"/>
          </ac:picMkLst>
        </pc:picChg>
        <pc:picChg chg="add mod">
          <ac:chgData name="LEE, SEUNGYEON (PGR)" userId="89b391ed-e081-40f4-ab6c-bee57af92d9f" providerId="ADAL" clId="{9AA1F756-D9A1-43C8-840E-5B32A8B67650}" dt="2025-07-29T09:33:04.817" v="3587" actId="1076"/>
          <ac:picMkLst>
            <pc:docMk/>
            <pc:sldMk cId="2619041494" sldId="272"/>
            <ac:picMk id="4" creationId="{67A39974-71B7-AFB9-E669-EE533710001D}"/>
          </ac:picMkLst>
        </pc:picChg>
        <pc:picChg chg="add mod">
          <ac:chgData name="LEE, SEUNGYEON (PGR)" userId="89b391ed-e081-40f4-ab6c-bee57af92d9f" providerId="ADAL" clId="{9AA1F756-D9A1-43C8-840E-5B32A8B67650}" dt="2025-07-29T09:33:04.817" v="3587" actId="1076"/>
          <ac:picMkLst>
            <pc:docMk/>
            <pc:sldMk cId="2619041494" sldId="272"/>
            <ac:picMk id="5" creationId="{D9884AAB-14DC-CFBE-A8EB-ABE7A089B79A}"/>
          </ac:picMkLst>
        </pc:picChg>
        <pc:picChg chg="add mod">
          <ac:chgData name="LEE, SEUNGYEON (PGR)" userId="89b391ed-e081-40f4-ab6c-bee57af92d9f" providerId="ADAL" clId="{9AA1F756-D9A1-43C8-840E-5B32A8B67650}" dt="2025-07-29T09:33:04.817" v="3587" actId="1076"/>
          <ac:picMkLst>
            <pc:docMk/>
            <pc:sldMk cId="2619041494" sldId="272"/>
            <ac:picMk id="6" creationId="{D7497BE5-138D-19B1-F595-A9669F189BDC}"/>
          </ac:picMkLst>
        </pc:picChg>
        <pc:picChg chg="add mod">
          <ac:chgData name="LEE, SEUNGYEON (PGR)" userId="89b391ed-e081-40f4-ab6c-bee57af92d9f" providerId="ADAL" clId="{9AA1F756-D9A1-43C8-840E-5B32A8B67650}" dt="2025-07-29T09:33:10.455" v="3588" actId="1076"/>
          <ac:picMkLst>
            <pc:docMk/>
            <pc:sldMk cId="2619041494" sldId="272"/>
            <ac:picMk id="10" creationId="{04D3C3B6-3EAE-091D-619E-D1B3C1331855}"/>
          </ac:picMkLst>
        </pc:picChg>
        <pc:picChg chg="add del mod">
          <ac:chgData name="LEE, SEUNGYEON (PGR)" userId="89b391ed-e081-40f4-ab6c-bee57af92d9f" providerId="ADAL" clId="{9AA1F756-D9A1-43C8-840E-5B32A8B67650}" dt="2025-07-29T09:29:16.767" v="3561" actId="478"/>
          <ac:picMkLst>
            <pc:docMk/>
            <pc:sldMk cId="2619041494" sldId="272"/>
            <ac:picMk id="11" creationId="{D2F26107-89F6-1A15-6CB8-162D46F8E496}"/>
          </ac:picMkLst>
        </pc:picChg>
        <pc:picChg chg="add mod">
          <ac:chgData name="LEE, SEUNGYEON (PGR)" userId="89b391ed-e081-40f4-ab6c-bee57af92d9f" providerId="ADAL" clId="{9AA1F756-D9A1-43C8-840E-5B32A8B67650}" dt="2025-07-29T09:33:10.455" v="3588" actId="1076"/>
          <ac:picMkLst>
            <pc:docMk/>
            <pc:sldMk cId="2619041494" sldId="272"/>
            <ac:picMk id="12" creationId="{D92FFDF4-95C4-DFBA-F1F5-E9DD3057B711}"/>
          </ac:picMkLst>
        </pc:picChg>
        <pc:picChg chg="add del mod">
          <ac:chgData name="LEE, SEUNGYEON (PGR)" userId="89b391ed-e081-40f4-ab6c-bee57af92d9f" providerId="ADAL" clId="{9AA1F756-D9A1-43C8-840E-5B32A8B67650}" dt="2025-07-29T09:32:41.716" v="3583" actId="21"/>
          <ac:picMkLst>
            <pc:docMk/>
            <pc:sldMk cId="2619041494" sldId="272"/>
            <ac:picMk id="13" creationId="{DD279130-49FA-05B5-0490-F1612F0726D1}"/>
          </ac:picMkLst>
        </pc:picChg>
        <pc:picChg chg="add del mod">
          <ac:chgData name="LEE, SEUNGYEON (PGR)" userId="89b391ed-e081-40f4-ab6c-bee57af92d9f" providerId="ADAL" clId="{9AA1F756-D9A1-43C8-840E-5B32A8B67650}" dt="2025-07-29T09:29:17.367" v="3562" actId="478"/>
          <ac:picMkLst>
            <pc:docMk/>
            <pc:sldMk cId="2619041494" sldId="272"/>
            <ac:picMk id="14" creationId="{FF60F450-C80B-4206-3DC8-D7BCE4954BED}"/>
          </ac:picMkLst>
        </pc:picChg>
        <pc:picChg chg="add del mod">
          <ac:chgData name="LEE, SEUNGYEON (PGR)" userId="89b391ed-e081-40f4-ab6c-bee57af92d9f" providerId="ADAL" clId="{9AA1F756-D9A1-43C8-840E-5B32A8B67650}" dt="2025-07-29T09:28:28.466" v="3521" actId="478"/>
          <ac:picMkLst>
            <pc:docMk/>
            <pc:sldMk cId="2619041494" sldId="272"/>
            <ac:picMk id="23" creationId="{23B3E2FD-23F3-1D6C-2ED4-9487F29CAB06}"/>
          </ac:picMkLst>
        </pc:picChg>
        <pc:picChg chg="add del mod">
          <ac:chgData name="LEE, SEUNGYEON (PGR)" userId="89b391ed-e081-40f4-ab6c-bee57af92d9f" providerId="ADAL" clId="{9AA1F756-D9A1-43C8-840E-5B32A8B67650}" dt="2025-07-29T09:29:13.271" v="3559" actId="478"/>
          <ac:picMkLst>
            <pc:docMk/>
            <pc:sldMk cId="2619041494" sldId="272"/>
            <ac:picMk id="24" creationId="{0FE3CA0F-0E7D-D90A-E940-6390491451D8}"/>
          </ac:picMkLst>
        </pc:picChg>
        <pc:picChg chg="add del mod">
          <ac:chgData name="LEE, SEUNGYEON (PGR)" userId="89b391ed-e081-40f4-ab6c-bee57af92d9f" providerId="ADAL" clId="{9AA1F756-D9A1-43C8-840E-5B32A8B67650}" dt="2025-07-29T09:28:28.466" v="3521" actId="478"/>
          <ac:picMkLst>
            <pc:docMk/>
            <pc:sldMk cId="2619041494" sldId="272"/>
            <ac:picMk id="25" creationId="{BA0511E0-9871-924F-C563-BB0C05BB3BBC}"/>
          </ac:picMkLst>
        </pc:picChg>
        <pc:picChg chg="add del mod">
          <ac:chgData name="LEE, SEUNGYEON (PGR)" userId="89b391ed-e081-40f4-ab6c-bee57af92d9f" providerId="ADAL" clId="{9AA1F756-D9A1-43C8-840E-5B32A8B67650}" dt="2025-07-29T09:33:01.085" v="3586" actId="478"/>
          <ac:picMkLst>
            <pc:docMk/>
            <pc:sldMk cId="2619041494" sldId="272"/>
            <ac:picMk id="26" creationId="{6C9276EC-50E9-E997-2B3C-B8C6D1774731}"/>
          </ac:picMkLst>
        </pc:picChg>
        <pc:picChg chg="add del mod">
          <ac:chgData name="LEE, SEUNGYEON (PGR)" userId="89b391ed-e081-40f4-ab6c-bee57af92d9f" providerId="ADAL" clId="{9AA1F756-D9A1-43C8-840E-5B32A8B67650}" dt="2025-07-29T09:29:12.760" v="3558" actId="478"/>
          <ac:picMkLst>
            <pc:docMk/>
            <pc:sldMk cId="2619041494" sldId="272"/>
            <ac:picMk id="27" creationId="{EA7B96E0-A20E-9708-CEA5-C39729F60992}"/>
          </ac:picMkLst>
        </pc:picChg>
        <pc:picChg chg="add del mod">
          <ac:chgData name="LEE, SEUNGYEON (PGR)" userId="89b391ed-e081-40f4-ab6c-bee57af92d9f" providerId="ADAL" clId="{9AA1F756-D9A1-43C8-840E-5B32A8B67650}" dt="2025-07-29T09:33:01.085" v="3586" actId="478"/>
          <ac:picMkLst>
            <pc:docMk/>
            <pc:sldMk cId="2619041494" sldId="272"/>
            <ac:picMk id="29" creationId="{BA0F416C-AFCE-25C2-D419-9DD3D3202DA3}"/>
          </ac:picMkLst>
        </pc:picChg>
        <pc:picChg chg="add del mod">
          <ac:chgData name="LEE, SEUNGYEON (PGR)" userId="89b391ed-e081-40f4-ab6c-bee57af92d9f" providerId="ADAL" clId="{9AA1F756-D9A1-43C8-840E-5B32A8B67650}" dt="2025-07-29T09:33:01.085" v="3586" actId="478"/>
          <ac:picMkLst>
            <pc:docMk/>
            <pc:sldMk cId="2619041494" sldId="272"/>
            <ac:picMk id="30" creationId="{8D839AA5-7A5F-FC3B-26CE-FE369826525A}"/>
          </ac:picMkLst>
        </pc:picChg>
        <pc:picChg chg="add mod">
          <ac:chgData name="LEE, SEUNGYEON (PGR)" userId="89b391ed-e081-40f4-ab6c-bee57af92d9f" providerId="ADAL" clId="{9AA1F756-D9A1-43C8-840E-5B32A8B67650}" dt="2025-07-29T09:33:13.979" v="3589" actId="1076"/>
          <ac:picMkLst>
            <pc:docMk/>
            <pc:sldMk cId="2619041494" sldId="272"/>
            <ac:picMk id="31" creationId="{CFF92674-F915-3BFC-D5F8-E0CA86915B72}"/>
          </ac:picMkLst>
        </pc:picChg>
        <pc:picChg chg="add mod">
          <ac:chgData name="LEE, SEUNGYEON (PGR)" userId="89b391ed-e081-40f4-ab6c-bee57af92d9f" providerId="ADAL" clId="{9AA1F756-D9A1-43C8-840E-5B32A8B67650}" dt="2025-07-29T09:33:13.979" v="3589" actId="1076"/>
          <ac:picMkLst>
            <pc:docMk/>
            <pc:sldMk cId="2619041494" sldId="272"/>
            <ac:picMk id="32" creationId="{85A51633-9047-FD19-3AB2-D55259F04D31}"/>
          </ac:picMkLst>
        </pc:picChg>
        <pc:picChg chg="add del mod">
          <ac:chgData name="LEE, SEUNGYEON (PGR)" userId="89b391ed-e081-40f4-ab6c-bee57af92d9f" providerId="ADAL" clId="{9AA1F756-D9A1-43C8-840E-5B32A8B67650}" dt="2025-07-29T09:33:01.085" v="3586" actId="478"/>
          <ac:picMkLst>
            <pc:docMk/>
            <pc:sldMk cId="2619041494" sldId="272"/>
            <ac:picMk id="33" creationId="{C7D698DC-FBEE-49F2-4728-45D256D2DE85}"/>
          </ac:picMkLst>
        </pc:picChg>
        <pc:picChg chg="add del mod">
          <ac:chgData name="LEE, SEUNGYEON (PGR)" userId="89b391ed-e081-40f4-ab6c-bee57af92d9f" providerId="ADAL" clId="{9AA1F756-D9A1-43C8-840E-5B32A8B67650}" dt="2025-07-29T09:33:01.085" v="3586" actId="478"/>
          <ac:picMkLst>
            <pc:docMk/>
            <pc:sldMk cId="2619041494" sldId="272"/>
            <ac:picMk id="34" creationId="{BE3E00BA-C3B3-4F82-699D-29DA31DA0A3B}"/>
          </ac:picMkLst>
        </pc:picChg>
        <pc:picChg chg="add mod">
          <ac:chgData name="LEE, SEUNGYEON (PGR)" userId="89b391ed-e081-40f4-ab6c-bee57af92d9f" providerId="ADAL" clId="{9AA1F756-D9A1-43C8-840E-5B32A8B67650}" dt="2025-07-29T09:33:04.817" v="3587" actId="1076"/>
          <ac:picMkLst>
            <pc:docMk/>
            <pc:sldMk cId="2619041494" sldId="272"/>
            <ac:picMk id="35" creationId="{D48DD16E-1CA5-5699-C06D-58CD98A082D7}"/>
          </ac:picMkLst>
        </pc:picChg>
        <pc:picChg chg="add del mod">
          <ac:chgData name="LEE, SEUNGYEON (PGR)" userId="89b391ed-e081-40f4-ab6c-bee57af92d9f" providerId="ADAL" clId="{9AA1F756-D9A1-43C8-840E-5B32A8B67650}" dt="2025-07-29T09:32:30.888" v="3580" actId="478"/>
          <ac:picMkLst>
            <pc:docMk/>
            <pc:sldMk cId="2619041494" sldId="272"/>
            <ac:picMk id="36" creationId="{62AEC232-D39D-75DB-2672-934CCE2B2DA0}"/>
          </ac:picMkLst>
        </pc:picChg>
        <pc:picChg chg="add mod">
          <ac:chgData name="LEE, SEUNGYEON (PGR)" userId="89b391ed-e081-40f4-ab6c-bee57af92d9f" providerId="ADAL" clId="{9AA1F756-D9A1-43C8-840E-5B32A8B67650}" dt="2025-07-29T09:33:10.455" v="3588" actId="1076"/>
          <ac:picMkLst>
            <pc:docMk/>
            <pc:sldMk cId="2619041494" sldId="272"/>
            <ac:picMk id="37" creationId="{DD279130-49FA-05B5-0490-F1612F0726D1}"/>
          </ac:picMkLst>
        </pc:picChg>
        <pc:cxnChg chg="add mod">
          <ac:chgData name="LEE, SEUNGYEON (PGR)" userId="89b391ed-e081-40f4-ab6c-bee57af92d9f" providerId="ADAL" clId="{9AA1F756-D9A1-43C8-840E-5B32A8B67650}" dt="2025-07-29T09:33:04.817" v="3587" actId="1076"/>
          <ac:cxnSpMkLst>
            <pc:docMk/>
            <pc:sldMk cId="2619041494" sldId="272"/>
            <ac:cxnSpMk id="8" creationId="{2B4D20BE-83C2-8204-C1AD-2315423ECFD7}"/>
          </ac:cxnSpMkLst>
        </pc:cxnChg>
        <pc:cxnChg chg="add del mod">
          <ac:chgData name="LEE, SEUNGYEON (PGR)" userId="89b391ed-e081-40f4-ab6c-bee57af92d9f" providerId="ADAL" clId="{9AA1F756-D9A1-43C8-840E-5B32A8B67650}" dt="2025-07-29T09:24:11.672" v="3459" actId="478"/>
          <ac:cxnSpMkLst>
            <pc:docMk/>
            <pc:sldMk cId="2619041494" sldId="272"/>
            <ac:cxnSpMk id="15" creationId="{255F2A02-5AFD-237D-AB24-1C08C80DCBB2}"/>
          </ac:cxnSpMkLst>
        </pc:cxnChg>
        <pc:cxnChg chg="add del mod">
          <ac:chgData name="LEE, SEUNGYEON (PGR)" userId="89b391ed-e081-40f4-ab6c-bee57af92d9f" providerId="ADAL" clId="{9AA1F756-D9A1-43C8-840E-5B32A8B67650}" dt="2025-07-29T09:33:01.085" v="3586" actId="478"/>
          <ac:cxnSpMkLst>
            <pc:docMk/>
            <pc:sldMk cId="2619041494" sldId="272"/>
            <ac:cxnSpMk id="28" creationId="{84A58083-9EC4-9615-7190-A3F3117D9EDB}"/>
          </ac:cxnSpMkLst>
        </pc:cxnChg>
        <pc:cxnChg chg="add mod">
          <ac:chgData name="LEE, SEUNGYEON (PGR)" userId="89b391ed-e081-40f4-ab6c-bee57af92d9f" providerId="ADAL" clId="{9AA1F756-D9A1-43C8-840E-5B32A8B67650}" dt="2025-07-29T09:44:25.510" v="3892" actId="14100"/>
          <ac:cxnSpMkLst>
            <pc:docMk/>
            <pc:sldMk cId="2619041494" sldId="272"/>
            <ac:cxnSpMk id="41" creationId="{7167EAD1-37F8-2F0C-D125-9F3033B7A787}"/>
          </ac:cxnSpMkLst>
        </pc:cxnChg>
        <pc:cxnChg chg="add mod">
          <ac:chgData name="LEE, SEUNGYEON (PGR)" userId="89b391ed-e081-40f4-ab6c-bee57af92d9f" providerId="ADAL" clId="{9AA1F756-D9A1-43C8-840E-5B32A8B67650}" dt="2025-07-29T09:34:20.836" v="3599"/>
          <ac:cxnSpMkLst>
            <pc:docMk/>
            <pc:sldMk cId="2619041494" sldId="272"/>
            <ac:cxnSpMk id="42" creationId="{D7FCFF97-35C1-E11F-7414-D6CD0CD0CF54}"/>
          </ac:cxnSpMkLst>
        </pc:cxnChg>
        <pc:cxnChg chg="add mod">
          <ac:chgData name="LEE, SEUNGYEON (PGR)" userId="89b391ed-e081-40f4-ab6c-bee57af92d9f" providerId="ADAL" clId="{9AA1F756-D9A1-43C8-840E-5B32A8B67650}" dt="2025-07-29T09:34:35.609" v="3601" actId="571"/>
          <ac:cxnSpMkLst>
            <pc:docMk/>
            <pc:sldMk cId="2619041494" sldId="272"/>
            <ac:cxnSpMk id="43" creationId="{C1B47381-0234-6549-8258-D26021FCEAD0}"/>
          </ac:cxnSpMkLst>
        </pc:cxnChg>
        <pc:cxnChg chg="add mod">
          <ac:chgData name="LEE, SEUNGYEON (PGR)" userId="89b391ed-e081-40f4-ab6c-bee57af92d9f" providerId="ADAL" clId="{9AA1F756-D9A1-43C8-840E-5B32A8B67650}" dt="2025-07-29T09:44:28.813" v="3893" actId="14100"/>
          <ac:cxnSpMkLst>
            <pc:docMk/>
            <pc:sldMk cId="2619041494" sldId="272"/>
            <ac:cxnSpMk id="44" creationId="{A6947353-8BD2-7070-233F-CF5D0968FE5E}"/>
          </ac:cxnSpMkLst>
        </pc:cxnChg>
        <pc:cxnChg chg="add mod">
          <ac:chgData name="LEE, SEUNGYEON (PGR)" userId="89b391ed-e081-40f4-ab6c-bee57af92d9f" providerId="ADAL" clId="{9AA1F756-D9A1-43C8-840E-5B32A8B67650}" dt="2025-07-29T09:46:38.245" v="4067" actId="692"/>
          <ac:cxnSpMkLst>
            <pc:docMk/>
            <pc:sldMk cId="2619041494" sldId="272"/>
            <ac:cxnSpMk id="49" creationId="{231F369D-498E-A459-E36C-BAC14EDA1C59}"/>
          </ac:cxnSpMkLst>
        </pc:cxnChg>
      </pc:sldChg>
      <pc:sldChg chg="add">
        <pc:chgData name="LEE, SEUNGYEON (PGR)" userId="89b391ed-e081-40f4-ab6c-bee57af92d9f" providerId="ADAL" clId="{9AA1F756-D9A1-43C8-840E-5B32A8B67650}" dt="2025-07-29T09:22:00.794" v="3421"/>
        <pc:sldMkLst>
          <pc:docMk/>
          <pc:sldMk cId="471438138" sldId="320"/>
        </pc:sldMkLst>
      </pc:sldChg>
      <pc:sldChg chg="addSp modSp new modAnim">
        <pc:chgData name="LEE, SEUNGYEON (PGR)" userId="89b391ed-e081-40f4-ab6c-bee57af92d9f" providerId="ADAL" clId="{9AA1F756-D9A1-43C8-840E-5B32A8B67650}" dt="2025-07-29T14:32:10.413" v="4071" actId="1076"/>
        <pc:sldMkLst>
          <pc:docMk/>
          <pc:sldMk cId="499815169" sldId="321"/>
        </pc:sldMkLst>
        <pc:spChg chg="mod">
          <ac:chgData name="LEE, SEUNGYEON (PGR)" userId="89b391ed-e081-40f4-ab6c-bee57af92d9f" providerId="ADAL" clId="{9AA1F756-D9A1-43C8-840E-5B32A8B67650}" dt="2025-07-29T14:32:10.413" v="4071" actId="1076"/>
          <ac:spMkLst>
            <pc:docMk/>
            <pc:sldMk cId="499815169" sldId="321"/>
            <ac:spMk id="173" creationId="{4E28407C-83D8-BCB8-8B39-8FCD5799F02D}"/>
          </ac:spMkLst>
        </pc:spChg>
        <pc:spChg chg="mod">
          <ac:chgData name="LEE, SEUNGYEON (PGR)" userId="89b391ed-e081-40f4-ab6c-bee57af92d9f" providerId="ADAL" clId="{9AA1F756-D9A1-43C8-840E-5B32A8B67650}" dt="2025-07-29T14:32:10.413" v="4071" actId="1076"/>
          <ac:spMkLst>
            <pc:docMk/>
            <pc:sldMk cId="499815169" sldId="321"/>
            <ac:spMk id="278" creationId="{C819B86F-DEDC-2FAF-795C-0E9346E0F2E5}"/>
          </ac:spMkLst>
        </pc:spChg>
        <pc:spChg chg="mod">
          <ac:chgData name="LEE, SEUNGYEON (PGR)" userId="89b391ed-e081-40f4-ab6c-bee57af92d9f" providerId="ADAL" clId="{9AA1F756-D9A1-43C8-840E-5B32A8B67650}" dt="2025-07-29T14:32:10.413" v="4071" actId="1076"/>
          <ac:spMkLst>
            <pc:docMk/>
            <pc:sldMk cId="499815169" sldId="321"/>
            <ac:spMk id="279" creationId="{0B4E48CE-7C44-A29D-973F-FDD47E136EA2}"/>
          </ac:spMkLst>
        </pc:spChg>
        <pc:spChg chg="mod">
          <ac:chgData name="LEE, SEUNGYEON (PGR)" userId="89b391ed-e081-40f4-ab6c-bee57af92d9f" providerId="ADAL" clId="{9AA1F756-D9A1-43C8-840E-5B32A8B67650}" dt="2025-07-29T14:32:10.413" v="4071" actId="1076"/>
          <ac:spMkLst>
            <pc:docMk/>
            <pc:sldMk cId="499815169" sldId="321"/>
            <ac:spMk id="280" creationId="{B589383A-7345-62FB-47AD-30D199C914E1}"/>
          </ac:spMkLst>
        </pc:spChg>
        <pc:spChg chg="mod">
          <ac:chgData name="LEE, SEUNGYEON (PGR)" userId="89b391ed-e081-40f4-ab6c-bee57af92d9f" providerId="ADAL" clId="{9AA1F756-D9A1-43C8-840E-5B32A8B67650}" dt="2025-07-29T14:32:10.413" v="4071" actId="1076"/>
          <ac:spMkLst>
            <pc:docMk/>
            <pc:sldMk cId="499815169" sldId="321"/>
            <ac:spMk id="283" creationId="{D466F6CB-534E-4814-A55B-BB9622F72945}"/>
          </ac:spMkLst>
        </pc:spChg>
        <pc:spChg chg="mod">
          <ac:chgData name="LEE, SEUNGYEON (PGR)" userId="89b391ed-e081-40f4-ab6c-bee57af92d9f" providerId="ADAL" clId="{9AA1F756-D9A1-43C8-840E-5B32A8B67650}" dt="2025-07-29T14:32:10.413" v="4071" actId="1076"/>
          <ac:spMkLst>
            <pc:docMk/>
            <pc:sldMk cId="499815169" sldId="321"/>
            <ac:spMk id="285" creationId="{0A15AB44-FE3C-5493-1DF8-D74CC8FC36B1}"/>
          </ac:spMkLst>
        </pc:spChg>
        <pc:spChg chg="mod">
          <ac:chgData name="LEE, SEUNGYEON (PGR)" userId="89b391ed-e081-40f4-ab6c-bee57af92d9f" providerId="ADAL" clId="{9AA1F756-D9A1-43C8-840E-5B32A8B67650}" dt="2025-07-29T14:32:10.413" v="4071" actId="1076"/>
          <ac:spMkLst>
            <pc:docMk/>
            <pc:sldMk cId="499815169" sldId="321"/>
            <ac:spMk id="286" creationId="{B2B336F6-680E-7DD5-CF69-387D109A8281}"/>
          </ac:spMkLst>
        </pc:spChg>
        <pc:spChg chg="mod">
          <ac:chgData name="LEE, SEUNGYEON (PGR)" userId="89b391ed-e081-40f4-ab6c-bee57af92d9f" providerId="ADAL" clId="{9AA1F756-D9A1-43C8-840E-5B32A8B67650}" dt="2025-07-29T14:32:10.413" v="4071" actId="1076"/>
          <ac:spMkLst>
            <pc:docMk/>
            <pc:sldMk cId="499815169" sldId="321"/>
            <ac:spMk id="353" creationId="{DAA80CEA-440C-C528-59BE-0F80FF50F49E}"/>
          </ac:spMkLst>
        </pc:spChg>
        <pc:spChg chg="mod">
          <ac:chgData name="LEE, SEUNGYEON (PGR)" userId="89b391ed-e081-40f4-ab6c-bee57af92d9f" providerId="ADAL" clId="{9AA1F756-D9A1-43C8-840E-5B32A8B67650}" dt="2025-07-29T14:32:10.413" v="4071" actId="1076"/>
          <ac:spMkLst>
            <pc:docMk/>
            <pc:sldMk cId="499815169" sldId="321"/>
            <ac:spMk id="373" creationId="{2B29C179-0914-7DD1-0C38-C6E10BC6C2A4}"/>
          </ac:spMkLst>
        </pc:spChg>
        <pc:spChg chg="mod">
          <ac:chgData name="LEE, SEUNGYEON (PGR)" userId="89b391ed-e081-40f4-ab6c-bee57af92d9f" providerId="ADAL" clId="{9AA1F756-D9A1-43C8-840E-5B32A8B67650}" dt="2025-07-29T14:32:10.413" v="4071" actId="1076"/>
          <ac:spMkLst>
            <pc:docMk/>
            <pc:sldMk cId="499815169" sldId="321"/>
            <ac:spMk id="387" creationId="{823585C5-ED8D-32A0-2844-348BF2FCB6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55B9-C699-8033-5D89-1D3BBCADD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8A157-CE6D-DB83-60ED-5CDD60812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481A9-543F-BF36-8C98-52ED82D8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2EA1-3BF5-4CE8-A05D-26795CB448AD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25D9B-57AF-A0B2-1BA5-19227364D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BC13C-65EA-6D79-A3D0-D46A01FD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CBD3-0142-4453-A2DB-D50070EE7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774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CC1A0-68A8-DACA-1C8B-884BF53A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36D5D-ACBE-2BC0-FF57-F0321DBBE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536B4-5A12-63C6-11AC-6E9217915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2EA1-3BF5-4CE8-A05D-26795CB448AD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BE8D9-4DF3-F935-CA1E-C189F706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B5E16-E26C-C841-6EA2-3609AE7C9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CBD3-0142-4453-A2DB-D50070EE7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04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6C277-C07C-D222-BB1E-781A908804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0EBEC-742A-A81E-5398-CF3210D87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86C53-37A3-9B14-E8B7-00128809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2EA1-3BF5-4CE8-A05D-26795CB448AD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EC488-08C6-B60C-DAA2-D92BC969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80DC-D109-8148-D079-3CBADA53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CBD3-0142-4453-A2DB-D50070EE7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98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754A-55AD-A41F-894F-B5FEC7C0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06A72-86F9-0504-1499-A9A135270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F7BEF-8968-427A-FF7A-A3F2B0DAC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2EA1-3BF5-4CE8-A05D-26795CB448AD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E2E40-29D0-9E3E-FFE3-97038A02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8F3B-1C8F-CC28-DE55-7381B074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CBD3-0142-4453-A2DB-D50070EE7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41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44A2F-18FD-663F-6691-2B601479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D43B9-E13F-31C5-7414-F1401D895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A85E-C411-84C2-4541-0C1D80A0F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2EA1-3BF5-4CE8-A05D-26795CB448AD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0354C-D8CA-5C5E-BDF3-65DCF528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D9140-0FD8-5F57-73A7-81238C35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CBD3-0142-4453-A2DB-D50070EE7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05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B360-CD7E-FC90-07B2-FBFAAE67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DC82D-677C-0A89-012E-2DA7BBC90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20289-6E2C-8C68-4581-39568BB4E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180C-4B53-CE8C-3198-F0B77995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2EA1-3BF5-4CE8-A05D-26795CB448AD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2C16F-88DF-22F8-5B5B-FCB17AE8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02CC2-4955-28D8-9206-6A18272F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CBD3-0142-4453-A2DB-D50070EE7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6678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EB28-3A76-B0CA-D87C-A2165E27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F4D20-A00F-1BBD-35C4-08626D29D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D8A84-0538-7C14-102A-636002096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DDB6F-57E2-A152-7646-9D56D7204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61F8E-0506-830C-2FCB-D3019C66B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0CB1B-7032-0F78-6602-FB3D7DB4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2EA1-3BF5-4CE8-A05D-26795CB448AD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25158D-B5B2-55D5-9D10-5F7EB9EB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F00B3C-982C-C8C3-8946-748DF780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CBD3-0142-4453-A2DB-D50070EE7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53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D9D2-E01A-DBBB-E01E-662C56DC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17E04-D317-EBB1-E9F4-50A74F89A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2EA1-3BF5-4CE8-A05D-26795CB448AD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7C06-D03C-0AFF-9E2E-B986BC6C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47E7E4-15F0-EEB3-8AE3-AF83EDC6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CBD3-0142-4453-A2DB-D50070EE7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2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2DD47-2347-6CD1-4706-17B23647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2EA1-3BF5-4CE8-A05D-26795CB448AD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53951E-6C82-8AD4-2FCF-CDB6BF5F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0DE3A-4EA9-3C7A-5763-21409565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CBD3-0142-4453-A2DB-D50070EE7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73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51B3-ADC6-2C24-47BA-3D3C8C0ED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F23D-D2F4-D5CE-83AD-B5D305CD9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5F458-F42E-7AFF-0A60-C9E14D041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A66FA8-A08D-5B7C-5EE4-1A3453665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2EA1-3BF5-4CE8-A05D-26795CB448AD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8CB86-AF41-C6DB-A6B1-899C089B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CF0B77-A0F3-E0AD-5583-BB150BDB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CBD3-0142-4453-A2DB-D50070EE7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60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5CA2A-2F71-C6AB-5D65-F480954A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FF0B7-B3DD-794A-54A5-F0EB1320C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36F87-00EF-D1ED-2816-59B1EE8DB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F0625-8420-CCED-19BC-3CADD215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82EA1-3BF5-4CE8-A05D-26795CB448AD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3213A-7263-7CD3-428A-3EDAEC84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0B258-5E70-0DDC-A800-90C70E68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CBD3-0142-4453-A2DB-D50070EE7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07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8EFA4D-CB07-4BDE-59E6-8E275FD2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77292-557A-AF66-6720-A88A501C9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43B1B-A0E1-CA58-C0C5-CC5C371F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82EA1-3BF5-4CE8-A05D-26795CB448AD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56D07-1DB0-3A76-93B8-A1C35C610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C786F-5C4C-5956-353E-7585C1DD7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F9CBD3-0142-4453-A2DB-D50070EE7C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01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3" Type="http://schemas.openxmlformats.org/officeDocument/2006/relationships/image" Target="../media/image17.svg"/><Relationship Id="rId7" Type="http://schemas.openxmlformats.org/officeDocument/2006/relationships/image" Target="../media/image20.svg"/><Relationship Id="rId12" Type="http://schemas.openxmlformats.org/officeDocument/2006/relationships/image" Target="../media/image24.svg"/><Relationship Id="rId2" Type="http://schemas.openxmlformats.org/officeDocument/2006/relationships/image" Target="../media/image16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microsoft.com/office/2007/relationships/hdphoto" Target="../media/hdphoto1.wdp"/><Relationship Id="rId15" Type="http://schemas.openxmlformats.org/officeDocument/2006/relationships/image" Target="../media/image27.png"/><Relationship Id="rId10" Type="http://schemas.microsoft.com/office/2007/relationships/hdphoto" Target="../media/hdphoto2.wdp"/><Relationship Id="rId4" Type="http://schemas.openxmlformats.org/officeDocument/2006/relationships/image" Target="../media/image18.png"/><Relationship Id="rId9" Type="http://schemas.openxmlformats.org/officeDocument/2006/relationships/image" Target="../media/image22.png"/><Relationship Id="rId1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2.png"/><Relationship Id="rId7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microsoft.com/office/2007/relationships/hdphoto" Target="../media/hdphoto2.wdp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563865FA-279F-BF5B-D2E3-DDD5A1CDFF4D}"/>
              </a:ext>
            </a:extLst>
          </p:cNvPr>
          <p:cNvGrpSpPr/>
          <p:nvPr/>
        </p:nvGrpSpPr>
        <p:grpSpPr>
          <a:xfrm>
            <a:off x="5870960" y="2213001"/>
            <a:ext cx="1950595" cy="338554"/>
            <a:chOff x="6766457" y="1978176"/>
            <a:chExt cx="1950595" cy="338554"/>
          </a:xfrm>
        </p:grpSpPr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CB80B84-443C-4C2E-4B0C-8BF4DCECB096}"/>
                </a:ext>
              </a:extLst>
            </p:cNvPr>
            <p:cNvSpPr/>
            <p:nvPr/>
          </p:nvSpPr>
          <p:spPr>
            <a:xfrm>
              <a:off x="6766457" y="2034028"/>
              <a:ext cx="226851" cy="226851"/>
            </a:xfrm>
            <a:prstGeom prst="rect">
              <a:avLst/>
            </a:prstGeom>
            <a:solidFill>
              <a:srgbClr val="FED273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FB1B3449-4084-5F15-C887-ADF31724ED8B}"/>
                </a:ext>
              </a:extLst>
            </p:cNvPr>
            <p:cNvSpPr txBox="1"/>
            <p:nvPr/>
          </p:nvSpPr>
          <p:spPr>
            <a:xfrm>
              <a:off x="7042011" y="1978176"/>
              <a:ext cx="167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Egg Laying</a:t>
              </a:r>
            </a:p>
          </p:txBody>
        </p:sp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18D73E0C-1BF7-47E7-1A4D-65CAB0A08E65}"/>
              </a:ext>
            </a:extLst>
          </p:cNvPr>
          <p:cNvGrpSpPr/>
          <p:nvPr/>
        </p:nvGrpSpPr>
        <p:grpSpPr>
          <a:xfrm>
            <a:off x="5870960" y="2534855"/>
            <a:ext cx="1950595" cy="338554"/>
            <a:chOff x="6766457" y="2301978"/>
            <a:chExt cx="1950595" cy="338554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22AEFB8C-C8E3-4C0B-E663-1171D9DB1F78}"/>
                </a:ext>
              </a:extLst>
            </p:cNvPr>
            <p:cNvSpPr/>
            <p:nvPr/>
          </p:nvSpPr>
          <p:spPr>
            <a:xfrm>
              <a:off x="6766457" y="2357830"/>
              <a:ext cx="226851" cy="226851"/>
            </a:xfrm>
            <a:prstGeom prst="rect">
              <a:avLst/>
            </a:prstGeom>
            <a:solidFill>
              <a:srgbClr val="F3752B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2" name="TextBox 1041">
              <a:extLst>
                <a:ext uri="{FF2B5EF4-FFF2-40B4-BE49-F238E27FC236}">
                  <a16:creationId xmlns:a16="http://schemas.microsoft.com/office/drawing/2014/main" id="{DCD85A7A-221A-8C24-CBF8-47E8526726D5}"/>
                </a:ext>
              </a:extLst>
            </p:cNvPr>
            <p:cNvSpPr txBox="1"/>
            <p:nvPr/>
          </p:nvSpPr>
          <p:spPr>
            <a:xfrm>
              <a:off x="7042011" y="2301978"/>
              <a:ext cx="16750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Nestlings</a:t>
              </a:r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775FC52B-5174-16F0-0FCA-39DDBA91DD81}"/>
              </a:ext>
            </a:extLst>
          </p:cNvPr>
          <p:cNvGrpSpPr/>
          <p:nvPr/>
        </p:nvGrpSpPr>
        <p:grpSpPr>
          <a:xfrm>
            <a:off x="5870960" y="2856709"/>
            <a:ext cx="2507064" cy="338554"/>
            <a:chOff x="6766457" y="2614342"/>
            <a:chExt cx="2507064" cy="338554"/>
          </a:xfrm>
        </p:grpSpPr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07C765B9-FA74-3854-19C5-238FAAC6F39F}"/>
                </a:ext>
              </a:extLst>
            </p:cNvPr>
            <p:cNvSpPr/>
            <p:nvPr/>
          </p:nvSpPr>
          <p:spPr>
            <a:xfrm>
              <a:off x="6766457" y="2670194"/>
              <a:ext cx="226851" cy="226851"/>
            </a:xfrm>
            <a:prstGeom prst="rect">
              <a:avLst/>
            </a:prstGeom>
            <a:solidFill>
              <a:srgbClr val="E64B1A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26F7D68B-9251-EA09-E0CB-35651E323C61}"/>
                </a:ext>
              </a:extLst>
            </p:cNvPr>
            <p:cNvSpPr txBox="1"/>
            <p:nvPr/>
          </p:nvSpPr>
          <p:spPr>
            <a:xfrm>
              <a:off x="7042011" y="2614342"/>
              <a:ext cx="2231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Dependent young</a:t>
              </a:r>
            </a:p>
          </p:txBody>
        </p:sp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2C174E35-A333-E159-5EBA-8FE1E2667B5B}"/>
              </a:ext>
            </a:extLst>
          </p:cNvPr>
          <p:cNvGrpSpPr/>
          <p:nvPr/>
        </p:nvGrpSpPr>
        <p:grpSpPr>
          <a:xfrm>
            <a:off x="5870960" y="3178563"/>
            <a:ext cx="2507064" cy="338554"/>
            <a:chOff x="6766457" y="2947606"/>
            <a:chExt cx="2507064" cy="338554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A1927283-AA24-B6CF-F304-C6DAE088CD48}"/>
                </a:ext>
              </a:extLst>
            </p:cNvPr>
            <p:cNvSpPr/>
            <p:nvPr/>
          </p:nvSpPr>
          <p:spPr>
            <a:xfrm>
              <a:off x="6766457" y="3003458"/>
              <a:ext cx="226851" cy="226851"/>
            </a:xfrm>
            <a:prstGeom prst="rect">
              <a:avLst/>
            </a:prstGeom>
            <a:solidFill>
              <a:srgbClr val="B83A14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DC544896-0C57-C80A-7C10-462B1A6F33A5}"/>
                </a:ext>
              </a:extLst>
            </p:cNvPr>
            <p:cNvSpPr txBox="1"/>
            <p:nvPr/>
          </p:nvSpPr>
          <p:spPr>
            <a:xfrm>
              <a:off x="7042011" y="2947606"/>
              <a:ext cx="2231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Young dispersing</a:t>
              </a:r>
            </a:p>
          </p:txBody>
        </p:sp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44AB03AB-8283-371E-DEDC-432C7D6412FC}"/>
              </a:ext>
            </a:extLst>
          </p:cNvPr>
          <p:cNvGrpSpPr/>
          <p:nvPr/>
        </p:nvGrpSpPr>
        <p:grpSpPr>
          <a:xfrm>
            <a:off x="5870960" y="3500417"/>
            <a:ext cx="2507064" cy="338554"/>
            <a:chOff x="6766457" y="3250508"/>
            <a:chExt cx="2507064" cy="338554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032CEB96-5A41-A17A-F209-CCECB262A79B}"/>
                </a:ext>
              </a:extLst>
            </p:cNvPr>
            <p:cNvSpPr/>
            <p:nvPr/>
          </p:nvSpPr>
          <p:spPr>
            <a:xfrm>
              <a:off x="6766457" y="3306360"/>
              <a:ext cx="226851" cy="2268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2A50573B-3993-A058-6F38-0569428B0B55}"/>
                </a:ext>
              </a:extLst>
            </p:cNvPr>
            <p:cNvSpPr txBox="1"/>
            <p:nvPr/>
          </p:nvSpPr>
          <p:spPr>
            <a:xfrm>
              <a:off x="7042011" y="3250508"/>
              <a:ext cx="2231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Wintering</a:t>
              </a:r>
            </a:p>
          </p:txBody>
        </p: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25768458-4CB8-0507-4365-9ABA23EB1C84}"/>
              </a:ext>
            </a:extLst>
          </p:cNvPr>
          <p:cNvGrpSpPr/>
          <p:nvPr/>
        </p:nvGrpSpPr>
        <p:grpSpPr>
          <a:xfrm>
            <a:off x="5896269" y="3822271"/>
            <a:ext cx="2481755" cy="338554"/>
            <a:chOff x="6791766" y="3581938"/>
            <a:chExt cx="2481755" cy="338554"/>
          </a:xfrm>
        </p:grpSpPr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06ADE090-F60A-AB1D-27B5-B877DE0E5A2E}"/>
                </a:ext>
              </a:extLst>
            </p:cNvPr>
            <p:cNvGrpSpPr/>
            <p:nvPr/>
          </p:nvGrpSpPr>
          <p:grpSpPr>
            <a:xfrm>
              <a:off x="6791766" y="3660508"/>
              <a:ext cx="176232" cy="181415"/>
              <a:chOff x="2108722" y="2914821"/>
              <a:chExt cx="323850" cy="333375"/>
            </a:xfrm>
          </p:grpSpPr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1080C554-E808-B2CF-5A59-3AC60B60BAE0}"/>
                  </a:ext>
                </a:extLst>
              </p:cNvPr>
              <p:cNvSpPr/>
              <p:nvPr/>
            </p:nvSpPr>
            <p:spPr>
              <a:xfrm>
                <a:off x="2108722" y="3096558"/>
                <a:ext cx="134683" cy="151637"/>
              </a:xfrm>
              <a:custGeom>
                <a:avLst/>
                <a:gdLst>
                  <a:gd name="connsiteX0" fmla="*/ 134684 w 134683"/>
                  <a:gd name="connsiteY0" fmla="*/ 151638 h 151637"/>
                  <a:gd name="connsiteX1" fmla="*/ 96583 w 134683"/>
                  <a:gd name="connsiteY1" fmla="*/ 151638 h 151637"/>
                  <a:gd name="connsiteX2" fmla="*/ 0 w 134683"/>
                  <a:gd name="connsiteY2" fmla="*/ 38862 h 151637"/>
                  <a:gd name="connsiteX3" fmla="*/ 0 w 134683"/>
                  <a:gd name="connsiteY3" fmla="*/ 0 h 151637"/>
                  <a:gd name="connsiteX4" fmla="*/ 134684 w 134683"/>
                  <a:gd name="connsiteY4" fmla="*/ 151638 h 15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83" h="151637">
                    <a:moveTo>
                      <a:pt x="134684" y="151638"/>
                    </a:moveTo>
                    <a:lnTo>
                      <a:pt x="96583" y="151638"/>
                    </a:lnTo>
                    <a:cubicBezTo>
                      <a:pt x="92453" y="96995"/>
                      <a:pt x="53357" y="51345"/>
                      <a:pt x="0" y="38862"/>
                    </a:cubicBezTo>
                    <a:lnTo>
                      <a:pt x="0" y="0"/>
                    </a:lnTo>
                    <a:cubicBezTo>
                      <a:pt x="74546" y="13342"/>
                      <a:pt x="130232" y="76038"/>
                      <a:pt x="134684" y="1516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E94C12CC-DECF-D3BA-C598-28DB14D72560}"/>
                  </a:ext>
                </a:extLst>
              </p:cNvPr>
              <p:cNvSpPr/>
              <p:nvPr/>
            </p:nvSpPr>
            <p:spPr>
              <a:xfrm>
                <a:off x="2108722" y="3003403"/>
                <a:ext cx="225742" cy="244792"/>
              </a:xfrm>
              <a:custGeom>
                <a:avLst/>
                <a:gdLst>
                  <a:gd name="connsiteX0" fmla="*/ 225742 w 225742"/>
                  <a:gd name="connsiteY0" fmla="*/ 225743 h 244792"/>
                  <a:gd name="connsiteX1" fmla="*/ 224885 w 225742"/>
                  <a:gd name="connsiteY1" fmla="*/ 244793 h 244792"/>
                  <a:gd name="connsiteX2" fmla="*/ 186785 w 225742"/>
                  <a:gd name="connsiteY2" fmla="*/ 244793 h 244792"/>
                  <a:gd name="connsiteX3" fmla="*/ 187738 w 225742"/>
                  <a:gd name="connsiteY3" fmla="*/ 225743 h 244792"/>
                  <a:gd name="connsiteX4" fmla="*/ 0 w 225742"/>
                  <a:gd name="connsiteY4" fmla="*/ 38100 h 244792"/>
                  <a:gd name="connsiteX5" fmla="*/ 0 w 225742"/>
                  <a:gd name="connsiteY5" fmla="*/ 0 h 244792"/>
                  <a:gd name="connsiteX6" fmla="*/ 225742 w 225742"/>
                  <a:gd name="connsiteY6" fmla="*/ 225743 h 244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742" h="244792">
                    <a:moveTo>
                      <a:pt x="225742" y="225743"/>
                    </a:moveTo>
                    <a:cubicBezTo>
                      <a:pt x="225742" y="232124"/>
                      <a:pt x="225742" y="238506"/>
                      <a:pt x="224885" y="244793"/>
                    </a:cubicBezTo>
                    <a:lnTo>
                      <a:pt x="186785" y="244793"/>
                    </a:lnTo>
                    <a:cubicBezTo>
                      <a:pt x="187440" y="238464"/>
                      <a:pt x="187758" y="232105"/>
                      <a:pt x="187738" y="225743"/>
                    </a:cubicBezTo>
                    <a:cubicBezTo>
                      <a:pt x="187581" y="122138"/>
                      <a:pt x="103604" y="38205"/>
                      <a:pt x="0" y="38100"/>
                    </a:cubicBezTo>
                    <a:lnTo>
                      <a:pt x="0" y="0"/>
                    </a:lnTo>
                    <a:cubicBezTo>
                      <a:pt x="124631" y="105"/>
                      <a:pt x="225638" y="101112"/>
                      <a:pt x="225742" y="2257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C197E7F4-C5BA-957A-79D5-A0FC767D92DF}"/>
                  </a:ext>
                </a:extLst>
              </p:cNvPr>
              <p:cNvSpPr/>
              <p:nvPr/>
            </p:nvSpPr>
            <p:spPr>
              <a:xfrm>
                <a:off x="2108722" y="2914821"/>
                <a:ext cx="323850" cy="333375"/>
              </a:xfrm>
              <a:custGeom>
                <a:avLst/>
                <a:gdLst>
                  <a:gd name="connsiteX0" fmla="*/ 323850 w 323850"/>
                  <a:gd name="connsiteY0" fmla="*/ 314325 h 333375"/>
                  <a:gd name="connsiteX1" fmla="*/ 323183 w 323850"/>
                  <a:gd name="connsiteY1" fmla="*/ 333375 h 333375"/>
                  <a:gd name="connsiteX2" fmla="*/ 285083 w 323850"/>
                  <a:gd name="connsiteY2" fmla="*/ 333375 h 333375"/>
                  <a:gd name="connsiteX3" fmla="*/ 285845 w 323850"/>
                  <a:gd name="connsiteY3" fmla="*/ 314325 h 333375"/>
                  <a:gd name="connsiteX4" fmla="*/ 9620 w 323850"/>
                  <a:gd name="connsiteY4" fmla="*/ 38100 h 333375"/>
                  <a:gd name="connsiteX5" fmla="*/ 9525 w 323850"/>
                  <a:gd name="connsiteY5" fmla="*/ 38100 h 333375"/>
                  <a:gd name="connsiteX6" fmla="*/ 0 w 323850"/>
                  <a:gd name="connsiteY6" fmla="*/ 38100 h 333375"/>
                  <a:gd name="connsiteX7" fmla="*/ 0 w 323850"/>
                  <a:gd name="connsiteY7" fmla="*/ 0 h 333375"/>
                  <a:gd name="connsiteX8" fmla="*/ 9525 w 323850"/>
                  <a:gd name="connsiteY8" fmla="*/ 0 h 333375"/>
                  <a:gd name="connsiteX9" fmla="*/ 323850 w 323850"/>
                  <a:gd name="connsiteY9" fmla="*/ 31432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3850" h="333375">
                    <a:moveTo>
                      <a:pt x="323850" y="314325"/>
                    </a:moveTo>
                    <a:cubicBezTo>
                      <a:pt x="323850" y="320707"/>
                      <a:pt x="323850" y="327089"/>
                      <a:pt x="323183" y="333375"/>
                    </a:cubicBezTo>
                    <a:lnTo>
                      <a:pt x="285083" y="333375"/>
                    </a:lnTo>
                    <a:cubicBezTo>
                      <a:pt x="285083" y="327089"/>
                      <a:pt x="285845" y="320707"/>
                      <a:pt x="285845" y="314325"/>
                    </a:cubicBezTo>
                    <a:cubicBezTo>
                      <a:pt x="285845" y="161770"/>
                      <a:pt x="162176" y="38100"/>
                      <a:pt x="9620" y="38100"/>
                    </a:cubicBezTo>
                    <a:cubicBezTo>
                      <a:pt x="9589" y="38100"/>
                      <a:pt x="9556" y="38100"/>
                      <a:pt x="9525" y="38100"/>
                    </a:cubicBezTo>
                    <a:cubicBezTo>
                      <a:pt x="6286" y="38100"/>
                      <a:pt x="3143" y="38100"/>
                      <a:pt x="0" y="38100"/>
                    </a:cubicBezTo>
                    <a:lnTo>
                      <a:pt x="0" y="0"/>
                    </a:lnTo>
                    <a:lnTo>
                      <a:pt x="9525" y="0"/>
                    </a:lnTo>
                    <a:cubicBezTo>
                      <a:pt x="183122" y="0"/>
                      <a:pt x="323850" y="140728"/>
                      <a:pt x="323850" y="3143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sp>
          <p:nvSpPr>
            <p:cNvPr id="1046" name="TextBox 1045">
              <a:extLst>
                <a:ext uri="{FF2B5EF4-FFF2-40B4-BE49-F238E27FC236}">
                  <a16:creationId xmlns:a16="http://schemas.microsoft.com/office/drawing/2014/main" id="{9E171BAE-87CD-1A34-2FDA-F0CCA709BA2A}"/>
                </a:ext>
              </a:extLst>
            </p:cNvPr>
            <p:cNvSpPr txBox="1"/>
            <p:nvPr/>
          </p:nvSpPr>
          <p:spPr>
            <a:xfrm>
              <a:off x="7042011" y="3581938"/>
              <a:ext cx="2231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Territorial calling</a:t>
              </a:r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6A263C73-F01A-3662-04EF-FF23A9C33B50}"/>
              </a:ext>
            </a:extLst>
          </p:cNvPr>
          <p:cNvGrpSpPr/>
          <p:nvPr/>
        </p:nvGrpSpPr>
        <p:grpSpPr>
          <a:xfrm>
            <a:off x="5814408" y="4144127"/>
            <a:ext cx="2563616" cy="339954"/>
            <a:chOff x="6709905" y="3909302"/>
            <a:chExt cx="2563616" cy="339954"/>
          </a:xfrm>
        </p:grpSpPr>
        <p:pic>
          <p:nvPicPr>
            <p:cNvPr id="213" name="Graphic 212" descr="Feather outline">
              <a:extLst>
                <a:ext uri="{FF2B5EF4-FFF2-40B4-BE49-F238E27FC236}">
                  <a16:creationId xmlns:a16="http://schemas.microsoft.com/office/drawing/2014/main" id="{C50F7E65-5A7D-E70A-CCA3-D4C509570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09905" y="3909302"/>
              <a:ext cx="339954" cy="339954"/>
            </a:xfrm>
            <a:prstGeom prst="rect">
              <a:avLst/>
            </a:prstGeom>
          </p:spPr>
        </p:pic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EEF68D6F-2D0F-210B-1C7A-49B06947B418}"/>
                </a:ext>
              </a:extLst>
            </p:cNvPr>
            <p:cNvSpPr txBox="1"/>
            <p:nvPr/>
          </p:nvSpPr>
          <p:spPr>
            <a:xfrm>
              <a:off x="7042011" y="3910002"/>
              <a:ext cx="223151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Adult moulting</a:t>
              </a:r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979B6709-0F45-2E59-2F0E-DFEBC34ADA57}"/>
              </a:ext>
            </a:extLst>
          </p:cNvPr>
          <p:cNvGrpSpPr/>
          <p:nvPr/>
        </p:nvGrpSpPr>
        <p:grpSpPr>
          <a:xfrm>
            <a:off x="1467313" y="1237673"/>
            <a:ext cx="4042622" cy="4042620"/>
            <a:chOff x="724462" y="494822"/>
            <a:chExt cx="5528323" cy="5528322"/>
          </a:xfrm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8FD1DE9B-919A-8E6E-F034-7B89DEEC1016}"/>
                </a:ext>
              </a:extLst>
            </p:cNvPr>
            <p:cNvSpPr/>
            <p:nvPr/>
          </p:nvSpPr>
          <p:spPr>
            <a:xfrm>
              <a:off x="2126572" y="494822"/>
              <a:ext cx="1339193" cy="1045608"/>
            </a:xfrm>
            <a:custGeom>
              <a:avLst/>
              <a:gdLst>
                <a:gd name="connsiteX0" fmla="*/ 1339193 w 1339193"/>
                <a:gd name="connsiteY0" fmla="*/ 0 h 1045608"/>
                <a:gd name="connsiteX1" fmla="*/ 1339193 w 1339193"/>
                <a:gd name="connsiteY1" fmla="*/ 793092 h 1045608"/>
                <a:gd name="connsiteX2" fmla="*/ 1160404 w 1339193"/>
                <a:gd name="connsiteY2" fmla="*/ 802120 h 1045608"/>
                <a:gd name="connsiteX3" fmla="*/ 421973 w 1339193"/>
                <a:gd name="connsiteY3" fmla="*/ 1029975 h 1045608"/>
                <a:gd name="connsiteX4" fmla="*/ 396240 w 1339193"/>
                <a:gd name="connsiteY4" fmla="*/ 1045608 h 1045608"/>
                <a:gd name="connsiteX5" fmla="*/ 0 w 1339193"/>
                <a:gd name="connsiteY5" fmla="*/ 359299 h 1045608"/>
                <a:gd name="connsiteX6" fmla="*/ 43939 w 1339193"/>
                <a:gd name="connsiteY6" fmla="*/ 332605 h 1045608"/>
                <a:gd name="connsiteX7" fmla="*/ 1079315 w 1339193"/>
                <a:gd name="connsiteY7" fmla="*/ 13123 h 1045608"/>
                <a:gd name="connsiteX8" fmla="*/ 1339193 w 1339193"/>
                <a:gd name="connsiteY8" fmla="*/ 0 h 104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9193" h="1045608">
                  <a:moveTo>
                    <a:pt x="1339193" y="0"/>
                  </a:moveTo>
                  <a:lnTo>
                    <a:pt x="1339193" y="793092"/>
                  </a:lnTo>
                  <a:lnTo>
                    <a:pt x="1160404" y="802120"/>
                  </a:lnTo>
                  <a:cubicBezTo>
                    <a:pt x="895202" y="829053"/>
                    <a:pt x="645534" y="908529"/>
                    <a:pt x="421973" y="1029975"/>
                  </a:cubicBezTo>
                  <a:lnTo>
                    <a:pt x="396240" y="1045608"/>
                  </a:lnTo>
                  <a:lnTo>
                    <a:pt x="0" y="359299"/>
                  </a:lnTo>
                  <a:lnTo>
                    <a:pt x="43939" y="332605"/>
                  </a:lnTo>
                  <a:cubicBezTo>
                    <a:pt x="357400" y="162322"/>
                    <a:pt x="707467" y="50886"/>
                    <a:pt x="1079315" y="13123"/>
                  </a:cubicBezTo>
                  <a:lnTo>
                    <a:pt x="1339193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8D3D773-595F-60AF-0B99-1795B40AAF66}"/>
                </a:ext>
              </a:extLst>
            </p:cNvPr>
            <p:cNvSpPr/>
            <p:nvPr/>
          </p:nvSpPr>
          <p:spPr>
            <a:xfrm>
              <a:off x="3511484" y="494822"/>
              <a:ext cx="1339193" cy="1045608"/>
            </a:xfrm>
            <a:custGeom>
              <a:avLst/>
              <a:gdLst>
                <a:gd name="connsiteX0" fmla="*/ 0 w 1339193"/>
                <a:gd name="connsiteY0" fmla="*/ 0 h 1045608"/>
                <a:gd name="connsiteX1" fmla="*/ 259877 w 1339193"/>
                <a:gd name="connsiteY1" fmla="*/ 13123 h 1045608"/>
                <a:gd name="connsiteX2" fmla="*/ 1295253 w 1339193"/>
                <a:gd name="connsiteY2" fmla="*/ 332605 h 1045608"/>
                <a:gd name="connsiteX3" fmla="*/ 1339193 w 1339193"/>
                <a:gd name="connsiteY3" fmla="*/ 359299 h 1045608"/>
                <a:gd name="connsiteX4" fmla="*/ 942952 w 1339193"/>
                <a:gd name="connsiteY4" fmla="*/ 1045608 h 1045608"/>
                <a:gd name="connsiteX5" fmla="*/ 917219 w 1339193"/>
                <a:gd name="connsiteY5" fmla="*/ 1029975 h 1045608"/>
                <a:gd name="connsiteX6" fmla="*/ 178788 w 1339193"/>
                <a:gd name="connsiteY6" fmla="*/ 802120 h 1045608"/>
                <a:gd name="connsiteX7" fmla="*/ 0 w 1339193"/>
                <a:gd name="connsiteY7" fmla="*/ 793092 h 1045608"/>
                <a:gd name="connsiteX8" fmla="*/ 0 w 1339193"/>
                <a:gd name="connsiteY8" fmla="*/ 0 h 104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9193" h="1045608">
                  <a:moveTo>
                    <a:pt x="0" y="0"/>
                  </a:moveTo>
                  <a:lnTo>
                    <a:pt x="259877" y="13123"/>
                  </a:lnTo>
                  <a:cubicBezTo>
                    <a:pt x="631725" y="50886"/>
                    <a:pt x="981792" y="162322"/>
                    <a:pt x="1295253" y="332605"/>
                  </a:cubicBezTo>
                  <a:lnTo>
                    <a:pt x="1339193" y="359299"/>
                  </a:lnTo>
                  <a:lnTo>
                    <a:pt x="942952" y="1045608"/>
                  </a:lnTo>
                  <a:lnTo>
                    <a:pt x="917219" y="1029975"/>
                  </a:lnTo>
                  <a:cubicBezTo>
                    <a:pt x="693658" y="908529"/>
                    <a:pt x="443990" y="829053"/>
                    <a:pt x="178788" y="802120"/>
                  </a:cubicBezTo>
                  <a:lnTo>
                    <a:pt x="0" y="793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7504C7C6-4C91-7655-9724-1AFEFFE13B03}"/>
                </a:ext>
              </a:extLst>
            </p:cNvPr>
            <p:cNvSpPr/>
            <p:nvPr/>
          </p:nvSpPr>
          <p:spPr>
            <a:xfrm>
              <a:off x="1107505" y="877864"/>
              <a:ext cx="1376225" cy="1376225"/>
            </a:xfrm>
            <a:custGeom>
              <a:avLst/>
              <a:gdLst>
                <a:gd name="connsiteX0" fmla="*/ 979984 w 1376225"/>
                <a:gd name="connsiteY0" fmla="*/ 0 h 1376225"/>
                <a:gd name="connsiteX1" fmla="*/ 1376225 w 1376225"/>
                <a:gd name="connsiteY1" fmla="*/ 686309 h 1376225"/>
                <a:gd name="connsiteX2" fmla="*/ 1278430 w 1376225"/>
                <a:gd name="connsiteY2" fmla="*/ 745721 h 1376225"/>
                <a:gd name="connsiteX3" fmla="*/ 745721 w 1376225"/>
                <a:gd name="connsiteY3" fmla="*/ 1278430 h 1376225"/>
                <a:gd name="connsiteX4" fmla="*/ 686309 w 1376225"/>
                <a:gd name="connsiteY4" fmla="*/ 1376225 h 1376225"/>
                <a:gd name="connsiteX5" fmla="*/ 0 w 1376225"/>
                <a:gd name="connsiteY5" fmla="*/ 979984 h 1376225"/>
                <a:gd name="connsiteX6" fmla="*/ 88076 w 1376225"/>
                <a:gd name="connsiteY6" fmla="*/ 835005 h 1376225"/>
                <a:gd name="connsiteX7" fmla="*/ 835005 w 1376225"/>
                <a:gd name="connsiteY7" fmla="*/ 88076 h 1376225"/>
                <a:gd name="connsiteX8" fmla="*/ 979984 w 1376225"/>
                <a:gd name="connsiteY8" fmla="*/ 0 h 13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6225" h="1376225">
                  <a:moveTo>
                    <a:pt x="979984" y="0"/>
                  </a:moveTo>
                  <a:lnTo>
                    <a:pt x="1376225" y="686309"/>
                  </a:lnTo>
                  <a:lnTo>
                    <a:pt x="1278430" y="745721"/>
                  </a:lnTo>
                  <a:cubicBezTo>
                    <a:pt x="1068584" y="887490"/>
                    <a:pt x="887489" y="1068584"/>
                    <a:pt x="745721" y="1278430"/>
                  </a:cubicBezTo>
                  <a:lnTo>
                    <a:pt x="686309" y="1376225"/>
                  </a:lnTo>
                  <a:lnTo>
                    <a:pt x="0" y="979984"/>
                  </a:lnTo>
                  <a:lnTo>
                    <a:pt x="88076" y="835005"/>
                  </a:lnTo>
                  <a:cubicBezTo>
                    <a:pt x="286855" y="540774"/>
                    <a:pt x="540774" y="286855"/>
                    <a:pt x="835005" y="88076"/>
                  </a:cubicBezTo>
                  <a:lnTo>
                    <a:pt x="97998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7ABC5B1-D645-72A2-7C35-F6EC7F11FFFC}"/>
                </a:ext>
              </a:extLst>
            </p:cNvPr>
            <p:cNvSpPr/>
            <p:nvPr/>
          </p:nvSpPr>
          <p:spPr>
            <a:xfrm>
              <a:off x="4493520" y="877865"/>
              <a:ext cx="1376223" cy="1376224"/>
            </a:xfrm>
            <a:custGeom>
              <a:avLst/>
              <a:gdLst>
                <a:gd name="connsiteX0" fmla="*/ 396241 w 1376223"/>
                <a:gd name="connsiteY0" fmla="*/ 0 h 1376224"/>
                <a:gd name="connsiteX1" fmla="*/ 541218 w 1376223"/>
                <a:gd name="connsiteY1" fmla="*/ 88075 h 1376224"/>
                <a:gd name="connsiteX2" fmla="*/ 1288147 w 1376223"/>
                <a:gd name="connsiteY2" fmla="*/ 835004 h 1376224"/>
                <a:gd name="connsiteX3" fmla="*/ 1376223 w 1376223"/>
                <a:gd name="connsiteY3" fmla="*/ 979983 h 1376224"/>
                <a:gd name="connsiteX4" fmla="*/ 689914 w 1376223"/>
                <a:gd name="connsiteY4" fmla="*/ 1376224 h 1376224"/>
                <a:gd name="connsiteX5" fmla="*/ 630502 w 1376223"/>
                <a:gd name="connsiteY5" fmla="*/ 1278429 h 1376224"/>
                <a:gd name="connsiteX6" fmla="*/ 97793 w 1376223"/>
                <a:gd name="connsiteY6" fmla="*/ 745720 h 1376224"/>
                <a:gd name="connsiteX7" fmla="*/ 0 w 1376223"/>
                <a:gd name="connsiteY7" fmla="*/ 686309 h 1376224"/>
                <a:gd name="connsiteX8" fmla="*/ 396241 w 1376223"/>
                <a:gd name="connsiteY8" fmla="*/ 0 h 137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6223" h="1376224">
                  <a:moveTo>
                    <a:pt x="396241" y="0"/>
                  </a:moveTo>
                  <a:lnTo>
                    <a:pt x="541218" y="88075"/>
                  </a:lnTo>
                  <a:cubicBezTo>
                    <a:pt x="835449" y="286854"/>
                    <a:pt x="1089368" y="540773"/>
                    <a:pt x="1288147" y="835004"/>
                  </a:cubicBezTo>
                  <a:lnTo>
                    <a:pt x="1376223" y="979983"/>
                  </a:lnTo>
                  <a:lnTo>
                    <a:pt x="689914" y="1376224"/>
                  </a:lnTo>
                  <a:lnTo>
                    <a:pt x="630502" y="1278429"/>
                  </a:lnTo>
                  <a:cubicBezTo>
                    <a:pt x="488734" y="1068583"/>
                    <a:pt x="307639" y="887489"/>
                    <a:pt x="97793" y="745720"/>
                  </a:cubicBezTo>
                  <a:lnTo>
                    <a:pt x="0" y="686309"/>
                  </a:lnTo>
                  <a:lnTo>
                    <a:pt x="396241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3EF43EA-DDA7-C02E-1331-4263A7C236E1}"/>
                </a:ext>
              </a:extLst>
            </p:cNvPr>
            <p:cNvSpPr/>
            <p:nvPr/>
          </p:nvSpPr>
          <p:spPr>
            <a:xfrm>
              <a:off x="724462" y="1896931"/>
              <a:ext cx="1045608" cy="1339193"/>
            </a:xfrm>
            <a:custGeom>
              <a:avLst/>
              <a:gdLst>
                <a:gd name="connsiteX0" fmla="*/ 359298 w 1045608"/>
                <a:gd name="connsiteY0" fmla="*/ 0 h 1339193"/>
                <a:gd name="connsiteX1" fmla="*/ 1045608 w 1045608"/>
                <a:gd name="connsiteY1" fmla="*/ 396241 h 1339193"/>
                <a:gd name="connsiteX2" fmla="*/ 1029975 w 1045608"/>
                <a:gd name="connsiteY2" fmla="*/ 421973 h 1339193"/>
                <a:gd name="connsiteX3" fmla="*/ 802120 w 1045608"/>
                <a:gd name="connsiteY3" fmla="*/ 1160404 h 1339193"/>
                <a:gd name="connsiteX4" fmla="*/ 793092 w 1045608"/>
                <a:gd name="connsiteY4" fmla="*/ 1339193 h 1339193"/>
                <a:gd name="connsiteX5" fmla="*/ 0 w 1045608"/>
                <a:gd name="connsiteY5" fmla="*/ 1339193 h 1339193"/>
                <a:gd name="connsiteX6" fmla="*/ 13123 w 1045608"/>
                <a:gd name="connsiteY6" fmla="*/ 1079315 h 1339193"/>
                <a:gd name="connsiteX7" fmla="*/ 332605 w 1045608"/>
                <a:gd name="connsiteY7" fmla="*/ 43939 h 1339193"/>
                <a:gd name="connsiteX8" fmla="*/ 359298 w 1045608"/>
                <a:gd name="connsiteY8" fmla="*/ 0 h 133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5608" h="1339193">
                  <a:moveTo>
                    <a:pt x="359298" y="0"/>
                  </a:moveTo>
                  <a:lnTo>
                    <a:pt x="1045608" y="396241"/>
                  </a:lnTo>
                  <a:lnTo>
                    <a:pt x="1029975" y="421973"/>
                  </a:lnTo>
                  <a:cubicBezTo>
                    <a:pt x="908529" y="645534"/>
                    <a:pt x="829053" y="895202"/>
                    <a:pt x="802120" y="1160404"/>
                  </a:cubicBezTo>
                  <a:lnTo>
                    <a:pt x="793092" y="1339193"/>
                  </a:lnTo>
                  <a:lnTo>
                    <a:pt x="0" y="1339193"/>
                  </a:lnTo>
                  <a:lnTo>
                    <a:pt x="13123" y="1079315"/>
                  </a:lnTo>
                  <a:cubicBezTo>
                    <a:pt x="50886" y="707468"/>
                    <a:pt x="162322" y="357400"/>
                    <a:pt x="332605" y="43939"/>
                  </a:cubicBezTo>
                  <a:lnTo>
                    <a:pt x="359298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467C8C7-9B6D-6159-695B-F29A754DA1C8}"/>
                </a:ext>
              </a:extLst>
            </p:cNvPr>
            <p:cNvSpPr/>
            <p:nvPr/>
          </p:nvSpPr>
          <p:spPr>
            <a:xfrm>
              <a:off x="5207178" y="1896931"/>
              <a:ext cx="1045607" cy="1339193"/>
            </a:xfrm>
            <a:custGeom>
              <a:avLst/>
              <a:gdLst>
                <a:gd name="connsiteX0" fmla="*/ 686309 w 1045607"/>
                <a:gd name="connsiteY0" fmla="*/ 0 h 1339193"/>
                <a:gd name="connsiteX1" fmla="*/ 713002 w 1045607"/>
                <a:gd name="connsiteY1" fmla="*/ 43939 h 1339193"/>
                <a:gd name="connsiteX2" fmla="*/ 1032484 w 1045607"/>
                <a:gd name="connsiteY2" fmla="*/ 1079315 h 1339193"/>
                <a:gd name="connsiteX3" fmla="*/ 1045607 w 1045607"/>
                <a:gd name="connsiteY3" fmla="*/ 1339193 h 1339193"/>
                <a:gd name="connsiteX4" fmla="*/ 252515 w 1045607"/>
                <a:gd name="connsiteY4" fmla="*/ 1339193 h 1339193"/>
                <a:gd name="connsiteX5" fmla="*/ 243487 w 1045607"/>
                <a:gd name="connsiteY5" fmla="*/ 1160404 h 1339193"/>
                <a:gd name="connsiteX6" fmla="*/ 15632 w 1045607"/>
                <a:gd name="connsiteY6" fmla="*/ 421973 h 1339193"/>
                <a:gd name="connsiteX7" fmla="*/ 0 w 1045607"/>
                <a:gd name="connsiteY7" fmla="*/ 396241 h 1339193"/>
                <a:gd name="connsiteX8" fmla="*/ 686309 w 1045607"/>
                <a:gd name="connsiteY8" fmla="*/ 0 h 133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5607" h="1339193">
                  <a:moveTo>
                    <a:pt x="686309" y="0"/>
                  </a:moveTo>
                  <a:lnTo>
                    <a:pt x="713002" y="43939"/>
                  </a:lnTo>
                  <a:cubicBezTo>
                    <a:pt x="883285" y="357400"/>
                    <a:pt x="994721" y="707468"/>
                    <a:pt x="1032484" y="1079315"/>
                  </a:cubicBezTo>
                  <a:lnTo>
                    <a:pt x="1045607" y="1339193"/>
                  </a:lnTo>
                  <a:lnTo>
                    <a:pt x="252515" y="1339193"/>
                  </a:lnTo>
                  <a:lnTo>
                    <a:pt x="243487" y="1160404"/>
                  </a:lnTo>
                  <a:cubicBezTo>
                    <a:pt x="216554" y="895202"/>
                    <a:pt x="137078" y="645534"/>
                    <a:pt x="15632" y="421973"/>
                  </a:cubicBezTo>
                  <a:lnTo>
                    <a:pt x="0" y="396241"/>
                  </a:lnTo>
                  <a:lnTo>
                    <a:pt x="686309" y="0"/>
                  </a:lnTo>
                  <a:close/>
                </a:path>
              </a:pathLst>
            </a:custGeom>
            <a:solidFill>
              <a:srgbClr val="FED273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E1D7EA14-F3FE-5D82-12E2-03D680C50B38}"/>
                </a:ext>
              </a:extLst>
            </p:cNvPr>
            <p:cNvSpPr/>
            <p:nvPr/>
          </p:nvSpPr>
          <p:spPr>
            <a:xfrm>
              <a:off x="724462" y="3281843"/>
              <a:ext cx="1045608" cy="1339193"/>
            </a:xfrm>
            <a:custGeom>
              <a:avLst/>
              <a:gdLst>
                <a:gd name="connsiteX0" fmla="*/ 0 w 1045608"/>
                <a:gd name="connsiteY0" fmla="*/ 0 h 1339193"/>
                <a:gd name="connsiteX1" fmla="*/ 793092 w 1045608"/>
                <a:gd name="connsiteY1" fmla="*/ 0 h 1339193"/>
                <a:gd name="connsiteX2" fmla="*/ 802120 w 1045608"/>
                <a:gd name="connsiteY2" fmla="*/ 178788 h 1339193"/>
                <a:gd name="connsiteX3" fmla="*/ 1029975 w 1045608"/>
                <a:gd name="connsiteY3" fmla="*/ 917219 h 1339193"/>
                <a:gd name="connsiteX4" fmla="*/ 1045608 w 1045608"/>
                <a:gd name="connsiteY4" fmla="*/ 942952 h 1339193"/>
                <a:gd name="connsiteX5" fmla="*/ 359299 w 1045608"/>
                <a:gd name="connsiteY5" fmla="*/ 1339193 h 1339193"/>
                <a:gd name="connsiteX6" fmla="*/ 332605 w 1045608"/>
                <a:gd name="connsiteY6" fmla="*/ 1295253 h 1339193"/>
                <a:gd name="connsiteX7" fmla="*/ 13123 w 1045608"/>
                <a:gd name="connsiteY7" fmla="*/ 259877 h 1339193"/>
                <a:gd name="connsiteX8" fmla="*/ 0 w 1045608"/>
                <a:gd name="connsiteY8" fmla="*/ 0 h 133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5608" h="1339193">
                  <a:moveTo>
                    <a:pt x="0" y="0"/>
                  </a:moveTo>
                  <a:lnTo>
                    <a:pt x="793092" y="0"/>
                  </a:lnTo>
                  <a:lnTo>
                    <a:pt x="802120" y="178788"/>
                  </a:lnTo>
                  <a:cubicBezTo>
                    <a:pt x="829053" y="443990"/>
                    <a:pt x="908529" y="693658"/>
                    <a:pt x="1029975" y="917219"/>
                  </a:cubicBezTo>
                  <a:lnTo>
                    <a:pt x="1045608" y="942952"/>
                  </a:lnTo>
                  <a:lnTo>
                    <a:pt x="359299" y="1339193"/>
                  </a:lnTo>
                  <a:lnTo>
                    <a:pt x="332605" y="1295253"/>
                  </a:lnTo>
                  <a:cubicBezTo>
                    <a:pt x="162322" y="981792"/>
                    <a:pt x="50886" y="631725"/>
                    <a:pt x="13123" y="25987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B83A14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A78F61B-143E-83AE-1554-851AAB012CEB}"/>
                </a:ext>
              </a:extLst>
            </p:cNvPr>
            <p:cNvSpPr/>
            <p:nvPr/>
          </p:nvSpPr>
          <p:spPr>
            <a:xfrm>
              <a:off x="5207176" y="3281843"/>
              <a:ext cx="1045608" cy="1339193"/>
            </a:xfrm>
            <a:custGeom>
              <a:avLst/>
              <a:gdLst>
                <a:gd name="connsiteX0" fmla="*/ 252516 w 1045608"/>
                <a:gd name="connsiteY0" fmla="*/ 0 h 1339193"/>
                <a:gd name="connsiteX1" fmla="*/ 1045608 w 1045608"/>
                <a:gd name="connsiteY1" fmla="*/ 0 h 1339193"/>
                <a:gd name="connsiteX2" fmla="*/ 1032485 w 1045608"/>
                <a:gd name="connsiteY2" fmla="*/ 259877 h 1339193"/>
                <a:gd name="connsiteX3" fmla="*/ 713003 w 1045608"/>
                <a:gd name="connsiteY3" fmla="*/ 1295253 h 1339193"/>
                <a:gd name="connsiteX4" fmla="*/ 686309 w 1045608"/>
                <a:gd name="connsiteY4" fmla="*/ 1339193 h 1339193"/>
                <a:gd name="connsiteX5" fmla="*/ 0 w 1045608"/>
                <a:gd name="connsiteY5" fmla="*/ 942952 h 1339193"/>
                <a:gd name="connsiteX6" fmla="*/ 15633 w 1045608"/>
                <a:gd name="connsiteY6" fmla="*/ 917219 h 1339193"/>
                <a:gd name="connsiteX7" fmla="*/ 243488 w 1045608"/>
                <a:gd name="connsiteY7" fmla="*/ 178788 h 1339193"/>
                <a:gd name="connsiteX8" fmla="*/ 252516 w 1045608"/>
                <a:gd name="connsiteY8" fmla="*/ 0 h 133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45608" h="1339193">
                  <a:moveTo>
                    <a:pt x="252516" y="0"/>
                  </a:moveTo>
                  <a:lnTo>
                    <a:pt x="1045608" y="0"/>
                  </a:lnTo>
                  <a:lnTo>
                    <a:pt x="1032485" y="259877"/>
                  </a:lnTo>
                  <a:cubicBezTo>
                    <a:pt x="994722" y="631725"/>
                    <a:pt x="883286" y="981792"/>
                    <a:pt x="713003" y="1295253"/>
                  </a:cubicBezTo>
                  <a:lnTo>
                    <a:pt x="686309" y="1339193"/>
                  </a:lnTo>
                  <a:lnTo>
                    <a:pt x="0" y="942952"/>
                  </a:lnTo>
                  <a:lnTo>
                    <a:pt x="15633" y="917219"/>
                  </a:lnTo>
                  <a:cubicBezTo>
                    <a:pt x="137079" y="693658"/>
                    <a:pt x="216555" y="443990"/>
                    <a:pt x="243488" y="178788"/>
                  </a:cubicBezTo>
                  <a:lnTo>
                    <a:pt x="252516" y="0"/>
                  </a:lnTo>
                  <a:close/>
                </a:path>
              </a:pathLst>
            </a:custGeom>
            <a:solidFill>
              <a:srgbClr val="FED273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A066539-290C-ECB8-58EB-5B2B17BF932A}"/>
                </a:ext>
              </a:extLst>
            </p:cNvPr>
            <p:cNvSpPr/>
            <p:nvPr/>
          </p:nvSpPr>
          <p:spPr>
            <a:xfrm>
              <a:off x="4493518" y="4263878"/>
              <a:ext cx="1376224" cy="1376224"/>
            </a:xfrm>
            <a:custGeom>
              <a:avLst/>
              <a:gdLst>
                <a:gd name="connsiteX0" fmla="*/ 689915 w 1376224"/>
                <a:gd name="connsiteY0" fmla="*/ 0 h 1376224"/>
                <a:gd name="connsiteX1" fmla="*/ 1376224 w 1376224"/>
                <a:gd name="connsiteY1" fmla="*/ 396241 h 1376224"/>
                <a:gd name="connsiteX2" fmla="*/ 1288148 w 1376224"/>
                <a:gd name="connsiteY2" fmla="*/ 541219 h 1376224"/>
                <a:gd name="connsiteX3" fmla="*/ 541219 w 1376224"/>
                <a:gd name="connsiteY3" fmla="*/ 1288148 h 1376224"/>
                <a:gd name="connsiteX4" fmla="*/ 396241 w 1376224"/>
                <a:gd name="connsiteY4" fmla="*/ 1376224 h 1376224"/>
                <a:gd name="connsiteX5" fmla="*/ 0 w 1376224"/>
                <a:gd name="connsiteY5" fmla="*/ 689915 h 1376224"/>
                <a:gd name="connsiteX6" fmla="*/ 97794 w 1376224"/>
                <a:gd name="connsiteY6" fmla="*/ 630503 h 1376224"/>
                <a:gd name="connsiteX7" fmla="*/ 630503 w 1376224"/>
                <a:gd name="connsiteY7" fmla="*/ 97794 h 1376224"/>
                <a:gd name="connsiteX8" fmla="*/ 689915 w 1376224"/>
                <a:gd name="connsiteY8" fmla="*/ 0 h 137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6224" h="1376224">
                  <a:moveTo>
                    <a:pt x="689915" y="0"/>
                  </a:moveTo>
                  <a:lnTo>
                    <a:pt x="1376224" y="396241"/>
                  </a:lnTo>
                  <a:lnTo>
                    <a:pt x="1288148" y="541219"/>
                  </a:lnTo>
                  <a:cubicBezTo>
                    <a:pt x="1089369" y="835450"/>
                    <a:pt x="835450" y="1089369"/>
                    <a:pt x="541219" y="1288148"/>
                  </a:cubicBezTo>
                  <a:lnTo>
                    <a:pt x="396241" y="1376224"/>
                  </a:lnTo>
                  <a:lnTo>
                    <a:pt x="0" y="689915"/>
                  </a:lnTo>
                  <a:lnTo>
                    <a:pt x="97794" y="630503"/>
                  </a:lnTo>
                  <a:cubicBezTo>
                    <a:pt x="307640" y="488735"/>
                    <a:pt x="488735" y="307640"/>
                    <a:pt x="630503" y="97794"/>
                  </a:cubicBezTo>
                  <a:lnTo>
                    <a:pt x="689915" y="0"/>
                  </a:lnTo>
                  <a:close/>
                </a:path>
              </a:pathLst>
            </a:custGeom>
            <a:solidFill>
              <a:srgbClr val="E64B1A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4FE3CB7-E584-CBC0-5C12-72E6108BA707}"/>
                </a:ext>
              </a:extLst>
            </p:cNvPr>
            <p:cNvSpPr/>
            <p:nvPr/>
          </p:nvSpPr>
          <p:spPr>
            <a:xfrm>
              <a:off x="1107505" y="4263879"/>
              <a:ext cx="1376225" cy="1376224"/>
            </a:xfrm>
            <a:custGeom>
              <a:avLst/>
              <a:gdLst>
                <a:gd name="connsiteX0" fmla="*/ 686310 w 1376225"/>
                <a:gd name="connsiteY0" fmla="*/ 0 h 1376224"/>
                <a:gd name="connsiteX1" fmla="*/ 745721 w 1376225"/>
                <a:gd name="connsiteY1" fmla="*/ 97793 h 1376224"/>
                <a:gd name="connsiteX2" fmla="*/ 1278430 w 1376225"/>
                <a:gd name="connsiteY2" fmla="*/ 630502 h 1376224"/>
                <a:gd name="connsiteX3" fmla="*/ 1376225 w 1376225"/>
                <a:gd name="connsiteY3" fmla="*/ 689914 h 1376224"/>
                <a:gd name="connsiteX4" fmla="*/ 979984 w 1376225"/>
                <a:gd name="connsiteY4" fmla="*/ 1376224 h 1376224"/>
                <a:gd name="connsiteX5" fmla="*/ 835005 w 1376225"/>
                <a:gd name="connsiteY5" fmla="*/ 1288147 h 1376224"/>
                <a:gd name="connsiteX6" fmla="*/ 88076 w 1376225"/>
                <a:gd name="connsiteY6" fmla="*/ 541218 h 1376224"/>
                <a:gd name="connsiteX7" fmla="*/ 0 w 1376225"/>
                <a:gd name="connsiteY7" fmla="*/ 396241 h 1376224"/>
                <a:gd name="connsiteX8" fmla="*/ 686310 w 1376225"/>
                <a:gd name="connsiteY8" fmla="*/ 0 h 1376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6225" h="1376224">
                  <a:moveTo>
                    <a:pt x="686310" y="0"/>
                  </a:moveTo>
                  <a:lnTo>
                    <a:pt x="745721" y="97793"/>
                  </a:lnTo>
                  <a:cubicBezTo>
                    <a:pt x="887489" y="307639"/>
                    <a:pt x="1068584" y="488734"/>
                    <a:pt x="1278430" y="630502"/>
                  </a:cubicBezTo>
                  <a:lnTo>
                    <a:pt x="1376225" y="689914"/>
                  </a:lnTo>
                  <a:lnTo>
                    <a:pt x="979984" y="1376224"/>
                  </a:lnTo>
                  <a:lnTo>
                    <a:pt x="835005" y="1288147"/>
                  </a:lnTo>
                  <a:cubicBezTo>
                    <a:pt x="540774" y="1089368"/>
                    <a:pt x="286855" y="835449"/>
                    <a:pt x="88076" y="541218"/>
                  </a:cubicBezTo>
                  <a:lnTo>
                    <a:pt x="0" y="396241"/>
                  </a:lnTo>
                  <a:lnTo>
                    <a:pt x="686310" y="0"/>
                  </a:lnTo>
                  <a:close/>
                </a:path>
              </a:pathLst>
            </a:custGeom>
            <a:solidFill>
              <a:srgbClr val="E64B1A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6B8924C-CC46-70CC-D0AA-82C20F375F58}"/>
                </a:ext>
              </a:extLst>
            </p:cNvPr>
            <p:cNvSpPr/>
            <p:nvPr/>
          </p:nvSpPr>
          <p:spPr>
            <a:xfrm>
              <a:off x="3511483" y="4977536"/>
              <a:ext cx="1339192" cy="1045608"/>
            </a:xfrm>
            <a:custGeom>
              <a:avLst/>
              <a:gdLst>
                <a:gd name="connsiteX0" fmla="*/ 942952 w 1339192"/>
                <a:gd name="connsiteY0" fmla="*/ 0 h 1045608"/>
                <a:gd name="connsiteX1" fmla="*/ 1339192 w 1339192"/>
                <a:gd name="connsiteY1" fmla="*/ 686310 h 1045608"/>
                <a:gd name="connsiteX2" fmla="*/ 1295253 w 1339192"/>
                <a:gd name="connsiteY2" fmla="*/ 713003 h 1045608"/>
                <a:gd name="connsiteX3" fmla="*/ 259877 w 1339192"/>
                <a:gd name="connsiteY3" fmla="*/ 1032485 h 1045608"/>
                <a:gd name="connsiteX4" fmla="*/ 0 w 1339192"/>
                <a:gd name="connsiteY4" fmla="*/ 1045608 h 1045608"/>
                <a:gd name="connsiteX5" fmla="*/ 0 w 1339192"/>
                <a:gd name="connsiteY5" fmla="*/ 252516 h 1045608"/>
                <a:gd name="connsiteX6" fmla="*/ 178788 w 1339192"/>
                <a:gd name="connsiteY6" fmla="*/ 243488 h 1045608"/>
                <a:gd name="connsiteX7" fmla="*/ 917219 w 1339192"/>
                <a:gd name="connsiteY7" fmla="*/ 15633 h 1045608"/>
                <a:gd name="connsiteX8" fmla="*/ 942952 w 1339192"/>
                <a:gd name="connsiteY8" fmla="*/ 0 h 104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9192" h="1045608">
                  <a:moveTo>
                    <a:pt x="942952" y="0"/>
                  </a:moveTo>
                  <a:lnTo>
                    <a:pt x="1339192" y="686310"/>
                  </a:lnTo>
                  <a:lnTo>
                    <a:pt x="1295253" y="713003"/>
                  </a:lnTo>
                  <a:cubicBezTo>
                    <a:pt x="981792" y="883286"/>
                    <a:pt x="631725" y="994722"/>
                    <a:pt x="259877" y="1032485"/>
                  </a:cubicBezTo>
                  <a:lnTo>
                    <a:pt x="0" y="1045608"/>
                  </a:lnTo>
                  <a:lnTo>
                    <a:pt x="0" y="252516"/>
                  </a:lnTo>
                  <a:lnTo>
                    <a:pt x="178788" y="243488"/>
                  </a:lnTo>
                  <a:cubicBezTo>
                    <a:pt x="443990" y="216555"/>
                    <a:pt x="693658" y="137079"/>
                    <a:pt x="917219" y="15633"/>
                  </a:cubicBezTo>
                  <a:lnTo>
                    <a:pt x="942952" y="0"/>
                  </a:lnTo>
                  <a:close/>
                </a:path>
              </a:pathLst>
            </a:custGeom>
            <a:solidFill>
              <a:srgbClr val="E64B1A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2E7D4F6-4497-12A3-609B-B896DB660ECA}"/>
                </a:ext>
              </a:extLst>
            </p:cNvPr>
            <p:cNvSpPr/>
            <p:nvPr/>
          </p:nvSpPr>
          <p:spPr>
            <a:xfrm>
              <a:off x="2126572" y="4977537"/>
              <a:ext cx="1339193" cy="1045607"/>
            </a:xfrm>
            <a:custGeom>
              <a:avLst/>
              <a:gdLst>
                <a:gd name="connsiteX0" fmla="*/ 396241 w 1339193"/>
                <a:gd name="connsiteY0" fmla="*/ 0 h 1045607"/>
                <a:gd name="connsiteX1" fmla="*/ 421973 w 1339193"/>
                <a:gd name="connsiteY1" fmla="*/ 15632 h 1045607"/>
                <a:gd name="connsiteX2" fmla="*/ 1160404 w 1339193"/>
                <a:gd name="connsiteY2" fmla="*/ 243487 h 1045607"/>
                <a:gd name="connsiteX3" fmla="*/ 1339193 w 1339193"/>
                <a:gd name="connsiteY3" fmla="*/ 252515 h 1045607"/>
                <a:gd name="connsiteX4" fmla="*/ 1339193 w 1339193"/>
                <a:gd name="connsiteY4" fmla="*/ 1045607 h 1045607"/>
                <a:gd name="connsiteX5" fmla="*/ 1079315 w 1339193"/>
                <a:gd name="connsiteY5" fmla="*/ 1032484 h 1045607"/>
                <a:gd name="connsiteX6" fmla="*/ 43939 w 1339193"/>
                <a:gd name="connsiteY6" fmla="*/ 713002 h 1045607"/>
                <a:gd name="connsiteX7" fmla="*/ 0 w 1339193"/>
                <a:gd name="connsiteY7" fmla="*/ 686309 h 1045607"/>
                <a:gd name="connsiteX8" fmla="*/ 396241 w 1339193"/>
                <a:gd name="connsiteY8" fmla="*/ 0 h 1045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9193" h="1045607">
                  <a:moveTo>
                    <a:pt x="396241" y="0"/>
                  </a:moveTo>
                  <a:lnTo>
                    <a:pt x="421973" y="15632"/>
                  </a:lnTo>
                  <a:cubicBezTo>
                    <a:pt x="645534" y="137078"/>
                    <a:pt x="895202" y="216554"/>
                    <a:pt x="1160404" y="243487"/>
                  </a:cubicBezTo>
                  <a:lnTo>
                    <a:pt x="1339193" y="252515"/>
                  </a:lnTo>
                  <a:lnTo>
                    <a:pt x="1339193" y="1045607"/>
                  </a:lnTo>
                  <a:lnTo>
                    <a:pt x="1079315" y="1032484"/>
                  </a:lnTo>
                  <a:cubicBezTo>
                    <a:pt x="707467" y="994721"/>
                    <a:pt x="357400" y="883285"/>
                    <a:pt x="43939" y="713002"/>
                  </a:cubicBezTo>
                  <a:lnTo>
                    <a:pt x="0" y="686309"/>
                  </a:lnTo>
                  <a:lnTo>
                    <a:pt x="396241" y="0"/>
                  </a:lnTo>
                  <a:close/>
                </a:path>
              </a:pathLst>
            </a:custGeom>
            <a:solidFill>
              <a:srgbClr val="E64B1A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54CAF92-2EE3-2E70-68C6-DB23F1F6FCAC}"/>
                </a:ext>
              </a:extLst>
            </p:cNvPr>
            <p:cNvSpPr txBox="1"/>
            <p:nvPr/>
          </p:nvSpPr>
          <p:spPr>
            <a:xfrm>
              <a:off x="4790807" y="3546845"/>
              <a:ext cx="717528" cy="42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Apr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A53D642-F3EA-98B6-B286-920B56DA2504}"/>
                </a:ext>
              </a:extLst>
            </p:cNvPr>
            <p:cNvSpPr txBox="1"/>
            <p:nvPr/>
          </p:nvSpPr>
          <p:spPr>
            <a:xfrm>
              <a:off x="1440516" y="3516331"/>
              <a:ext cx="717528" cy="42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Sep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B3A5F1D1-ACF4-E390-BBB4-97D34E0FB53C}"/>
                </a:ext>
              </a:extLst>
            </p:cNvPr>
            <p:cNvSpPr txBox="1"/>
            <p:nvPr/>
          </p:nvSpPr>
          <p:spPr>
            <a:xfrm>
              <a:off x="4756759" y="2649749"/>
              <a:ext cx="717528" cy="42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Mar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93DE318-5D9D-148E-03AD-C0DA001B946B}"/>
                </a:ext>
              </a:extLst>
            </p:cNvPr>
            <p:cNvSpPr txBox="1"/>
            <p:nvPr/>
          </p:nvSpPr>
          <p:spPr>
            <a:xfrm>
              <a:off x="1468914" y="2640766"/>
              <a:ext cx="717528" cy="42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Oct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DCE06BF-693B-C180-A9F5-24332F2B23A6}"/>
                </a:ext>
              </a:extLst>
            </p:cNvPr>
            <p:cNvSpPr txBox="1"/>
            <p:nvPr/>
          </p:nvSpPr>
          <p:spPr>
            <a:xfrm>
              <a:off x="4349363" y="4301853"/>
              <a:ext cx="717528" cy="42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May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3D9D736F-0746-292F-4506-93DCE42B5477}"/>
                </a:ext>
              </a:extLst>
            </p:cNvPr>
            <p:cNvSpPr txBox="1"/>
            <p:nvPr/>
          </p:nvSpPr>
          <p:spPr>
            <a:xfrm>
              <a:off x="1885286" y="4263878"/>
              <a:ext cx="717528" cy="42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Aug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15184A6F-1D25-3C78-9382-F5C1A012E0D2}"/>
                </a:ext>
              </a:extLst>
            </p:cNvPr>
            <p:cNvSpPr txBox="1"/>
            <p:nvPr/>
          </p:nvSpPr>
          <p:spPr>
            <a:xfrm>
              <a:off x="4374434" y="1870680"/>
              <a:ext cx="717528" cy="42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Feb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29255A50-87F0-256C-DBB8-35F5B9C852B1}"/>
                </a:ext>
              </a:extLst>
            </p:cNvPr>
            <p:cNvSpPr txBox="1"/>
            <p:nvPr/>
          </p:nvSpPr>
          <p:spPr>
            <a:xfrm>
              <a:off x="1885286" y="1893429"/>
              <a:ext cx="717528" cy="42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Nov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8731075-629D-4C0E-93BD-5289221307B3}"/>
                </a:ext>
              </a:extLst>
            </p:cNvPr>
            <p:cNvSpPr txBox="1"/>
            <p:nvPr/>
          </p:nvSpPr>
          <p:spPr>
            <a:xfrm>
              <a:off x="3650438" y="4792869"/>
              <a:ext cx="717528" cy="42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Jun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A78C447E-3066-AAF4-ADD2-A441EF3F806F}"/>
                </a:ext>
              </a:extLst>
            </p:cNvPr>
            <p:cNvSpPr txBox="1"/>
            <p:nvPr/>
          </p:nvSpPr>
          <p:spPr>
            <a:xfrm>
              <a:off x="2650454" y="4792869"/>
              <a:ext cx="717528" cy="42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Jul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B2DFF9F-2725-4A09-84D0-F2B96C7185BA}"/>
                </a:ext>
              </a:extLst>
            </p:cNvPr>
            <p:cNvSpPr txBox="1"/>
            <p:nvPr/>
          </p:nvSpPr>
          <p:spPr>
            <a:xfrm>
              <a:off x="3609267" y="1361409"/>
              <a:ext cx="717528" cy="42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Jan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445082C-FB2C-760C-F235-D550A261CB3A}"/>
                </a:ext>
              </a:extLst>
            </p:cNvPr>
            <p:cNvSpPr txBox="1"/>
            <p:nvPr/>
          </p:nvSpPr>
          <p:spPr>
            <a:xfrm>
              <a:off x="2650454" y="1361409"/>
              <a:ext cx="717528" cy="420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Dec</a:t>
              </a: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95D9BA9-C54B-296D-064C-91634A383B7B}"/>
                </a:ext>
              </a:extLst>
            </p:cNvPr>
            <p:cNvSpPr/>
            <p:nvPr/>
          </p:nvSpPr>
          <p:spPr>
            <a:xfrm>
              <a:off x="4695286" y="4465646"/>
              <a:ext cx="1174456" cy="1174456"/>
            </a:xfrm>
            <a:custGeom>
              <a:avLst/>
              <a:gdLst>
                <a:gd name="connsiteX0" fmla="*/ 837619 w 1174456"/>
                <a:gd name="connsiteY0" fmla="*/ 0 h 1174456"/>
                <a:gd name="connsiteX1" fmla="*/ 1174456 w 1174456"/>
                <a:gd name="connsiteY1" fmla="*/ 194473 h 1174456"/>
                <a:gd name="connsiteX2" fmla="*/ 1086380 w 1174456"/>
                <a:gd name="connsiteY2" fmla="*/ 339451 h 1174456"/>
                <a:gd name="connsiteX3" fmla="*/ 339451 w 1174456"/>
                <a:gd name="connsiteY3" fmla="*/ 1086380 h 1174456"/>
                <a:gd name="connsiteX4" fmla="*/ 194473 w 1174456"/>
                <a:gd name="connsiteY4" fmla="*/ 1174456 h 1174456"/>
                <a:gd name="connsiteX5" fmla="*/ 0 w 1174456"/>
                <a:gd name="connsiteY5" fmla="*/ 837619 h 1174456"/>
                <a:gd name="connsiteX6" fmla="*/ 121820 w 1174456"/>
                <a:gd name="connsiteY6" fmla="*/ 763611 h 1174456"/>
                <a:gd name="connsiteX7" fmla="*/ 763611 w 1174456"/>
                <a:gd name="connsiteY7" fmla="*/ 121820 h 1174456"/>
                <a:gd name="connsiteX8" fmla="*/ 837619 w 1174456"/>
                <a:gd name="connsiteY8" fmla="*/ 0 h 1174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4456" h="1174456">
                  <a:moveTo>
                    <a:pt x="837619" y="0"/>
                  </a:moveTo>
                  <a:lnTo>
                    <a:pt x="1174456" y="194473"/>
                  </a:lnTo>
                  <a:lnTo>
                    <a:pt x="1086380" y="339451"/>
                  </a:lnTo>
                  <a:cubicBezTo>
                    <a:pt x="887601" y="633682"/>
                    <a:pt x="633682" y="887601"/>
                    <a:pt x="339451" y="1086380"/>
                  </a:cubicBezTo>
                  <a:lnTo>
                    <a:pt x="194473" y="1174456"/>
                  </a:lnTo>
                  <a:lnTo>
                    <a:pt x="0" y="837619"/>
                  </a:lnTo>
                  <a:lnTo>
                    <a:pt x="121820" y="763611"/>
                  </a:lnTo>
                  <a:cubicBezTo>
                    <a:pt x="374636" y="592812"/>
                    <a:pt x="592812" y="374636"/>
                    <a:pt x="763611" y="121820"/>
                  </a:cubicBezTo>
                  <a:lnTo>
                    <a:pt x="837619" y="0"/>
                  </a:lnTo>
                  <a:close/>
                </a:path>
              </a:pathLst>
            </a:custGeom>
            <a:solidFill>
              <a:srgbClr val="F3752B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A8D8AAE-9528-C5E1-9528-46CA25274DBA}"/>
                </a:ext>
              </a:extLst>
            </p:cNvPr>
            <p:cNvSpPr/>
            <p:nvPr/>
          </p:nvSpPr>
          <p:spPr>
            <a:xfrm>
              <a:off x="5556648" y="3281843"/>
              <a:ext cx="696136" cy="1339193"/>
            </a:xfrm>
            <a:custGeom>
              <a:avLst/>
              <a:gdLst>
                <a:gd name="connsiteX0" fmla="*/ 306890 w 696136"/>
                <a:gd name="connsiteY0" fmla="*/ 0 h 1339193"/>
                <a:gd name="connsiteX1" fmla="*/ 696136 w 696136"/>
                <a:gd name="connsiteY1" fmla="*/ 0 h 1339193"/>
                <a:gd name="connsiteX2" fmla="*/ 683013 w 696136"/>
                <a:gd name="connsiteY2" fmla="*/ 259877 h 1339193"/>
                <a:gd name="connsiteX3" fmla="*/ 363531 w 696136"/>
                <a:gd name="connsiteY3" fmla="*/ 1295253 h 1339193"/>
                <a:gd name="connsiteX4" fmla="*/ 336837 w 696136"/>
                <a:gd name="connsiteY4" fmla="*/ 1339193 h 1339193"/>
                <a:gd name="connsiteX5" fmla="*/ 0 w 696136"/>
                <a:gd name="connsiteY5" fmla="*/ 1144720 h 1339193"/>
                <a:gd name="connsiteX6" fmla="*/ 21265 w 696136"/>
                <a:gd name="connsiteY6" fmla="*/ 1109716 h 1339193"/>
                <a:gd name="connsiteX7" fmla="*/ 295777 w 696136"/>
                <a:gd name="connsiteY7" fmla="*/ 220079 h 1339193"/>
                <a:gd name="connsiteX8" fmla="*/ 306890 w 696136"/>
                <a:gd name="connsiteY8" fmla="*/ 0 h 133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6136" h="1339193">
                  <a:moveTo>
                    <a:pt x="306890" y="0"/>
                  </a:moveTo>
                  <a:lnTo>
                    <a:pt x="696136" y="0"/>
                  </a:lnTo>
                  <a:lnTo>
                    <a:pt x="683013" y="259877"/>
                  </a:lnTo>
                  <a:cubicBezTo>
                    <a:pt x="645250" y="631725"/>
                    <a:pt x="533814" y="981792"/>
                    <a:pt x="363531" y="1295253"/>
                  </a:cubicBezTo>
                  <a:lnTo>
                    <a:pt x="336837" y="1339193"/>
                  </a:lnTo>
                  <a:lnTo>
                    <a:pt x="0" y="1144720"/>
                  </a:lnTo>
                  <a:lnTo>
                    <a:pt x="21265" y="1109716"/>
                  </a:lnTo>
                  <a:cubicBezTo>
                    <a:pt x="167579" y="840378"/>
                    <a:pt x="263329" y="539585"/>
                    <a:pt x="295777" y="220079"/>
                  </a:cubicBezTo>
                  <a:lnTo>
                    <a:pt x="306890" y="0"/>
                  </a:lnTo>
                  <a:close/>
                </a:path>
              </a:pathLst>
            </a:custGeom>
            <a:solidFill>
              <a:srgbClr val="F3752B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113B9BA-3530-F603-CB8B-36306B607ACD}"/>
                </a:ext>
              </a:extLst>
            </p:cNvPr>
            <p:cNvSpPr/>
            <p:nvPr/>
          </p:nvSpPr>
          <p:spPr>
            <a:xfrm>
              <a:off x="1107505" y="4465646"/>
              <a:ext cx="1174457" cy="1174457"/>
            </a:xfrm>
            <a:custGeom>
              <a:avLst/>
              <a:gdLst>
                <a:gd name="connsiteX0" fmla="*/ 336838 w 1174457"/>
                <a:gd name="connsiteY0" fmla="*/ 0 h 1174457"/>
                <a:gd name="connsiteX1" fmla="*/ 410845 w 1174457"/>
                <a:gd name="connsiteY1" fmla="*/ 121820 h 1174457"/>
                <a:gd name="connsiteX2" fmla="*/ 1052636 w 1174457"/>
                <a:gd name="connsiteY2" fmla="*/ 763611 h 1174457"/>
                <a:gd name="connsiteX3" fmla="*/ 1174457 w 1174457"/>
                <a:gd name="connsiteY3" fmla="*/ 837620 h 1174457"/>
                <a:gd name="connsiteX4" fmla="*/ 979984 w 1174457"/>
                <a:gd name="connsiteY4" fmla="*/ 1174457 h 1174457"/>
                <a:gd name="connsiteX5" fmla="*/ 835005 w 1174457"/>
                <a:gd name="connsiteY5" fmla="*/ 1086380 h 1174457"/>
                <a:gd name="connsiteX6" fmla="*/ 88076 w 1174457"/>
                <a:gd name="connsiteY6" fmla="*/ 339451 h 1174457"/>
                <a:gd name="connsiteX7" fmla="*/ 0 w 1174457"/>
                <a:gd name="connsiteY7" fmla="*/ 194474 h 1174457"/>
                <a:gd name="connsiteX8" fmla="*/ 336838 w 1174457"/>
                <a:gd name="connsiteY8" fmla="*/ 0 h 117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4457" h="1174457">
                  <a:moveTo>
                    <a:pt x="336838" y="0"/>
                  </a:moveTo>
                  <a:lnTo>
                    <a:pt x="410845" y="121820"/>
                  </a:lnTo>
                  <a:cubicBezTo>
                    <a:pt x="581644" y="374636"/>
                    <a:pt x="799820" y="592812"/>
                    <a:pt x="1052636" y="763611"/>
                  </a:cubicBezTo>
                  <a:lnTo>
                    <a:pt x="1174457" y="837620"/>
                  </a:lnTo>
                  <a:lnTo>
                    <a:pt x="979984" y="1174457"/>
                  </a:lnTo>
                  <a:lnTo>
                    <a:pt x="835005" y="1086380"/>
                  </a:lnTo>
                  <a:cubicBezTo>
                    <a:pt x="540774" y="887601"/>
                    <a:pt x="286855" y="633682"/>
                    <a:pt x="88076" y="339451"/>
                  </a:cubicBezTo>
                  <a:lnTo>
                    <a:pt x="0" y="194474"/>
                  </a:lnTo>
                  <a:lnTo>
                    <a:pt x="336838" y="0"/>
                  </a:lnTo>
                  <a:close/>
                </a:path>
              </a:pathLst>
            </a:custGeom>
            <a:solidFill>
              <a:srgbClr val="B83A14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9ED0E3F-0996-272C-DDCB-464E1299CBEC}"/>
                </a:ext>
              </a:extLst>
            </p:cNvPr>
            <p:cNvSpPr/>
            <p:nvPr/>
          </p:nvSpPr>
          <p:spPr>
            <a:xfrm>
              <a:off x="2126572" y="5327009"/>
              <a:ext cx="1339193" cy="696135"/>
            </a:xfrm>
            <a:custGeom>
              <a:avLst/>
              <a:gdLst>
                <a:gd name="connsiteX0" fmla="*/ 194473 w 1339193"/>
                <a:gd name="connsiteY0" fmla="*/ 0 h 696135"/>
                <a:gd name="connsiteX1" fmla="*/ 229476 w 1339193"/>
                <a:gd name="connsiteY1" fmla="*/ 21264 h 696135"/>
                <a:gd name="connsiteX2" fmla="*/ 1119113 w 1339193"/>
                <a:gd name="connsiteY2" fmla="*/ 295776 h 696135"/>
                <a:gd name="connsiteX3" fmla="*/ 1339193 w 1339193"/>
                <a:gd name="connsiteY3" fmla="*/ 306889 h 696135"/>
                <a:gd name="connsiteX4" fmla="*/ 1339193 w 1339193"/>
                <a:gd name="connsiteY4" fmla="*/ 696135 h 696135"/>
                <a:gd name="connsiteX5" fmla="*/ 1079315 w 1339193"/>
                <a:gd name="connsiteY5" fmla="*/ 683012 h 696135"/>
                <a:gd name="connsiteX6" fmla="*/ 43939 w 1339193"/>
                <a:gd name="connsiteY6" fmla="*/ 363530 h 696135"/>
                <a:gd name="connsiteX7" fmla="*/ 0 w 1339193"/>
                <a:gd name="connsiteY7" fmla="*/ 336837 h 696135"/>
                <a:gd name="connsiteX8" fmla="*/ 194473 w 1339193"/>
                <a:gd name="connsiteY8" fmla="*/ 0 h 696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9193" h="696135">
                  <a:moveTo>
                    <a:pt x="194473" y="0"/>
                  </a:moveTo>
                  <a:lnTo>
                    <a:pt x="229476" y="21264"/>
                  </a:lnTo>
                  <a:cubicBezTo>
                    <a:pt x="498814" y="167578"/>
                    <a:pt x="799606" y="263328"/>
                    <a:pt x="1119113" y="295776"/>
                  </a:cubicBezTo>
                  <a:lnTo>
                    <a:pt x="1339193" y="306889"/>
                  </a:lnTo>
                  <a:lnTo>
                    <a:pt x="1339193" y="696135"/>
                  </a:lnTo>
                  <a:lnTo>
                    <a:pt x="1079315" y="683012"/>
                  </a:lnTo>
                  <a:cubicBezTo>
                    <a:pt x="707467" y="645249"/>
                    <a:pt x="357400" y="533813"/>
                    <a:pt x="43939" y="363530"/>
                  </a:cubicBezTo>
                  <a:lnTo>
                    <a:pt x="0" y="336837"/>
                  </a:lnTo>
                  <a:lnTo>
                    <a:pt x="194473" y="0"/>
                  </a:lnTo>
                  <a:close/>
                </a:path>
              </a:pathLst>
            </a:custGeom>
            <a:solidFill>
              <a:srgbClr val="B83A14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EA1E1858-B0DB-B195-9D5D-A98EBE2B27C4}"/>
                </a:ext>
              </a:extLst>
            </p:cNvPr>
            <p:cNvGrpSpPr/>
            <p:nvPr/>
          </p:nvGrpSpPr>
          <p:grpSpPr>
            <a:xfrm>
              <a:off x="1060793" y="3505696"/>
              <a:ext cx="205164" cy="211198"/>
              <a:chOff x="2108722" y="2914821"/>
              <a:chExt cx="323850" cy="333375"/>
            </a:xfrm>
          </p:grpSpPr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D96D8E1B-A6A2-66AB-69C5-D45EA7BFA5F3}"/>
                  </a:ext>
                </a:extLst>
              </p:cNvPr>
              <p:cNvSpPr/>
              <p:nvPr/>
            </p:nvSpPr>
            <p:spPr>
              <a:xfrm>
                <a:off x="2108722" y="3096558"/>
                <a:ext cx="134683" cy="151637"/>
              </a:xfrm>
              <a:custGeom>
                <a:avLst/>
                <a:gdLst>
                  <a:gd name="connsiteX0" fmla="*/ 134684 w 134683"/>
                  <a:gd name="connsiteY0" fmla="*/ 151638 h 151637"/>
                  <a:gd name="connsiteX1" fmla="*/ 96583 w 134683"/>
                  <a:gd name="connsiteY1" fmla="*/ 151638 h 151637"/>
                  <a:gd name="connsiteX2" fmla="*/ 0 w 134683"/>
                  <a:gd name="connsiteY2" fmla="*/ 38862 h 151637"/>
                  <a:gd name="connsiteX3" fmla="*/ 0 w 134683"/>
                  <a:gd name="connsiteY3" fmla="*/ 0 h 151637"/>
                  <a:gd name="connsiteX4" fmla="*/ 134684 w 134683"/>
                  <a:gd name="connsiteY4" fmla="*/ 151638 h 15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83" h="151637">
                    <a:moveTo>
                      <a:pt x="134684" y="151638"/>
                    </a:moveTo>
                    <a:lnTo>
                      <a:pt x="96583" y="151638"/>
                    </a:lnTo>
                    <a:cubicBezTo>
                      <a:pt x="92453" y="96995"/>
                      <a:pt x="53357" y="51345"/>
                      <a:pt x="0" y="38862"/>
                    </a:cubicBezTo>
                    <a:lnTo>
                      <a:pt x="0" y="0"/>
                    </a:lnTo>
                    <a:cubicBezTo>
                      <a:pt x="74546" y="13342"/>
                      <a:pt x="130232" y="76038"/>
                      <a:pt x="134684" y="1516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CC4DF145-CFF6-419A-3B39-7AA4D7DD1706}"/>
                  </a:ext>
                </a:extLst>
              </p:cNvPr>
              <p:cNvSpPr/>
              <p:nvPr/>
            </p:nvSpPr>
            <p:spPr>
              <a:xfrm>
                <a:off x="2108722" y="3003403"/>
                <a:ext cx="225742" cy="244792"/>
              </a:xfrm>
              <a:custGeom>
                <a:avLst/>
                <a:gdLst>
                  <a:gd name="connsiteX0" fmla="*/ 225742 w 225742"/>
                  <a:gd name="connsiteY0" fmla="*/ 225743 h 244792"/>
                  <a:gd name="connsiteX1" fmla="*/ 224885 w 225742"/>
                  <a:gd name="connsiteY1" fmla="*/ 244793 h 244792"/>
                  <a:gd name="connsiteX2" fmla="*/ 186785 w 225742"/>
                  <a:gd name="connsiteY2" fmla="*/ 244793 h 244792"/>
                  <a:gd name="connsiteX3" fmla="*/ 187738 w 225742"/>
                  <a:gd name="connsiteY3" fmla="*/ 225743 h 244792"/>
                  <a:gd name="connsiteX4" fmla="*/ 0 w 225742"/>
                  <a:gd name="connsiteY4" fmla="*/ 38100 h 244792"/>
                  <a:gd name="connsiteX5" fmla="*/ 0 w 225742"/>
                  <a:gd name="connsiteY5" fmla="*/ 0 h 244792"/>
                  <a:gd name="connsiteX6" fmla="*/ 225742 w 225742"/>
                  <a:gd name="connsiteY6" fmla="*/ 225743 h 244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742" h="244792">
                    <a:moveTo>
                      <a:pt x="225742" y="225743"/>
                    </a:moveTo>
                    <a:cubicBezTo>
                      <a:pt x="225742" y="232124"/>
                      <a:pt x="225742" y="238506"/>
                      <a:pt x="224885" y="244793"/>
                    </a:cubicBezTo>
                    <a:lnTo>
                      <a:pt x="186785" y="244793"/>
                    </a:lnTo>
                    <a:cubicBezTo>
                      <a:pt x="187440" y="238464"/>
                      <a:pt x="187758" y="232105"/>
                      <a:pt x="187738" y="225743"/>
                    </a:cubicBezTo>
                    <a:cubicBezTo>
                      <a:pt x="187581" y="122138"/>
                      <a:pt x="103604" y="38205"/>
                      <a:pt x="0" y="38100"/>
                    </a:cubicBezTo>
                    <a:lnTo>
                      <a:pt x="0" y="0"/>
                    </a:lnTo>
                    <a:cubicBezTo>
                      <a:pt x="124631" y="105"/>
                      <a:pt x="225638" y="101112"/>
                      <a:pt x="225742" y="2257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97BA55A7-0FD5-B801-CFD7-F40054DDCDE5}"/>
                  </a:ext>
                </a:extLst>
              </p:cNvPr>
              <p:cNvSpPr/>
              <p:nvPr/>
            </p:nvSpPr>
            <p:spPr>
              <a:xfrm>
                <a:off x="2108722" y="2914821"/>
                <a:ext cx="323850" cy="333375"/>
              </a:xfrm>
              <a:custGeom>
                <a:avLst/>
                <a:gdLst>
                  <a:gd name="connsiteX0" fmla="*/ 323850 w 323850"/>
                  <a:gd name="connsiteY0" fmla="*/ 314325 h 333375"/>
                  <a:gd name="connsiteX1" fmla="*/ 323183 w 323850"/>
                  <a:gd name="connsiteY1" fmla="*/ 333375 h 333375"/>
                  <a:gd name="connsiteX2" fmla="*/ 285083 w 323850"/>
                  <a:gd name="connsiteY2" fmla="*/ 333375 h 333375"/>
                  <a:gd name="connsiteX3" fmla="*/ 285845 w 323850"/>
                  <a:gd name="connsiteY3" fmla="*/ 314325 h 333375"/>
                  <a:gd name="connsiteX4" fmla="*/ 9620 w 323850"/>
                  <a:gd name="connsiteY4" fmla="*/ 38100 h 333375"/>
                  <a:gd name="connsiteX5" fmla="*/ 9525 w 323850"/>
                  <a:gd name="connsiteY5" fmla="*/ 38100 h 333375"/>
                  <a:gd name="connsiteX6" fmla="*/ 0 w 323850"/>
                  <a:gd name="connsiteY6" fmla="*/ 38100 h 333375"/>
                  <a:gd name="connsiteX7" fmla="*/ 0 w 323850"/>
                  <a:gd name="connsiteY7" fmla="*/ 0 h 333375"/>
                  <a:gd name="connsiteX8" fmla="*/ 9525 w 323850"/>
                  <a:gd name="connsiteY8" fmla="*/ 0 h 333375"/>
                  <a:gd name="connsiteX9" fmla="*/ 323850 w 323850"/>
                  <a:gd name="connsiteY9" fmla="*/ 31432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3850" h="333375">
                    <a:moveTo>
                      <a:pt x="323850" y="314325"/>
                    </a:moveTo>
                    <a:cubicBezTo>
                      <a:pt x="323850" y="320707"/>
                      <a:pt x="323850" y="327089"/>
                      <a:pt x="323183" y="333375"/>
                    </a:cubicBezTo>
                    <a:lnTo>
                      <a:pt x="285083" y="333375"/>
                    </a:lnTo>
                    <a:cubicBezTo>
                      <a:pt x="285083" y="327089"/>
                      <a:pt x="285845" y="320707"/>
                      <a:pt x="285845" y="314325"/>
                    </a:cubicBezTo>
                    <a:cubicBezTo>
                      <a:pt x="285845" y="161770"/>
                      <a:pt x="162176" y="38100"/>
                      <a:pt x="9620" y="38100"/>
                    </a:cubicBezTo>
                    <a:cubicBezTo>
                      <a:pt x="9589" y="38100"/>
                      <a:pt x="9556" y="38100"/>
                      <a:pt x="9525" y="38100"/>
                    </a:cubicBezTo>
                    <a:cubicBezTo>
                      <a:pt x="6286" y="38100"/>
                      <a:pt x="3143" y="38100"/>
                      <a:pt x="0" y="38100"/>
                    </a:cubicBezTo>
                    <a:lnTo>
                      <a:pt x="0" y="0"/>
                    </a:lnTo>
                    <a:lnTo>
                      <a:pt x="9525" y="0"/>
                    </a:lnTo>
                    <a:cubicBezTo>
                      <a:pt x="183122" y="0"/>
                      <a:pt x="323850" y="140728"/>
                      <a:pt x="323850" y="3143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2737B27F-4B32-E7F2-24A9-DEDA5F9A2C67}"/>
                </a:ext>
              </a:extLst>
            </p:cNvPr>
            <p:cNvGrpSpPr/>
            <p:nvPr/>
          </p:nvGrpSpPr>
          <p:grpSpPr>
            <a:xfrm>
              <a:off x="1197485" y="2337598"/>
              <a:ext cx="205164" cy="211198"/>
              <a:chOff x="2108722" y="2914821"/>
              <a:chExt cx="323850" cy="333375"/>
            </a:xfrm>
          </p:grpSpPr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FCD1BE01-9250-0CD1-5A41-B232C94D2BF3}"/>
                  </a:ext>
                </a:extLst>
              </p:cNvPr>
              <p:cNvSpPr/>
              <p:nvPr/>
            </p:nvSpPr>
            <p:spPr>
              <a:xfrm>
                <a:off x="2108722" y="3096558"/>
                <a:ext cx="134683" cy="151637"/>
              </a:xfrm>
              <a:custGeom>
                <a:avLst/>
                <a:gdLst>
                  <a:gd name="connsiteX0" fmla="*/ 134684 w 134683"/>
                  <a:gd name="connsiteY0" fmla="*/ 151638 h 151637"/>
                  <a:gd name="connsiteX1" fmla="*/ 96583 w 134683"/>
                  <a:gd name="connsiteY1" fmla="*/ 151638 h 151637"/>
                  <a:gd name="connsiteX2" fmla="*/ 0 w 134683"/>
                  <a:gd name="connsiteY2" fmla="*/ 38862 h 151637"/>
                  <a:gd name="connsiteX3" fmla="*/ 0 w 134683"/>
                  <a:gd name="connsiteY3" fmla="*/ 0 h 151637"/>
                  <a:gd name="connsiteX4" fmla="*/ 134684 w 134683"/>
                  <a:gd name="connsiteY4" fmla="*/ 151638 h 15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83" h="151637">
                    <a:moveTo>
                      <a:pt x="134684" y="151638"/>
                    </a:moveTo>
                    <a:lnTo>
                      <a:pt x="96583" y="151638"/>
                    </a:lnTo>
                    <a:cubicBezTo>
                      <a:pt x="92453" y="96995"/>
                      <a:pt x="53357" y="51345"/>
                      <a:pt x="0" y="38862"/>
                    </a:cubicBezTo>
                    <a:lnTo>
                      <a:pt x="0" y="0"/>
                    </a:lnTo>
                    <a:cubicBezTo>
                      <a:pt x="74546" y="13342"/>
                      <a:pt x="130232" y="76038"/>
                      <a:pt x="134684" y="1516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B540EA71-C3BD-F839-D9B7-9CF2BDB464AB}"/>
                  </a:ext>
                </a:extLst>
              </p:cNvPr>
              <p:cNvSpPr/>
              <p:nvPr/>
            </p:nvSpPr>
            <p:spPr>
              <a:xfrm>
                <a:off x="2108722" y="3003403"/>
                <a:ext cx="225742" cy="244792"/>
              </a:xfrm>
              <a:custGeom>
                <a:avLst/>
                <a:gdLst>
                  <a:gd name="connsiteX0" fmla="*/ 225742 w 225742"/>
                  <a:gd name="connsiteY0" fmla="*/ 225743 h 244792"/>
                  <a:gd name="connsiteX1" fmla="*/ 224885 w 225742"/>
                  <a:gd name="connsiteY1" fmla="*/ 244793 h 244792"/>
                  <a:gd name="connsiteX2" fmla="*/ 186785 w 225742"/>
                  <a:gd name="connsiteY2" fmla="*/ 244793 h 244792"/>
                  <a:gd name="connsiteX3" fmla="*/ 187738 w 225742"/>
                  <a:gd name="connsiteY3" fmla="*/ 225743 h 244792"/>
                  <a:gd name="connsiteX4" fmla="*/ 0 w 225742"/>
                  <a:gd name="connsiteY4" fmla="*/ 38100 h 244792"/>
                  <a:gd name="connsiteX5" fmla="*/ 0 w 225742"/>
                  <a:gd name="connsiteY5" fmla="*/ 0 h 244792"/>
                  <a:gd name="connsiteX6" fmla="*/ 225742 w 225742"/>
                  <a:gd name="connsiteY6" fmla="*/ 225743 h 244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742" h="244792">
                    <a:moveTo>
                      <a:pt x="225742" y="225743"/>
                    </a:moveTo>
                    <a:cubicBezTo>
                      <a:pt x="225742" y="232124"/>
                      <a:pt x="225742" y="238506"/>
                      <a:pt x="224885" y="244793"/>
                    </a:cubicBezTo>
                    <a:lnTo>
                      <a:pt x="186785" y="244793"/>
                    </a:lnTo>
                    <a:cubicBezTo>
                      <a:pt x="187440" y="238464"/>
                      <a:pt x="187758" y="232105"/>
                      <a:pt x="187738" y="225743"/>
                    </a:cubicBezTo>
                    <a:cubicBezTo>
                      <a:pt x="187581" y="122138"/>
                      <a:pt x="103604" y="38205"/>
                      <a:pt x="0" y="38100"/>
                    </a:cubicBezTo>
                    <a:lnTo>
                      <a:pt x="0" y="0"/>
                    </a:lnTo>
                    <a:cubicBezTo>
                      <a:pt x="124631" y="105"/>
                      <a:pt x="225638" y="101112"/>
                      <a:pt x="225742" y="2257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0CAFFE2C-42F6-CD34-F39D-B7EBF5024D8A}"/>
                  </a:ext>
                </a:extLst>
              </p:cNvPr>
              <p:cNvSpPr/>
              <p:nvPr/>
            </p:nvSpPr>
            <p:spPr>
              <a:xfrm>
                <a:off x="2108722" y="2914821"/>
                <a:ext cx="323850" cy="333375"/>
              </a:xfrm>
              <a:custGeom>
                <a:avLst/>
                <a:gdLst>
                  <a:gd name="connsiteX0" fmla="*/ 323850 w 323850"/>
                  <a:gd name="connsiteY0" fmla="*/ 314325 h 333375"/>
                  <a:gd name="connsiteX1" fmla="*/ 323183 w 323850"/>
                  <a:gd name="connsiteY1" fmla="*/ 333375 h 333375"/>
                  <a:gd name="connsiteX2" fmla="*/ 285083 w 323850"/>
                  <a:gd name="connsiteY2" fmla="*/ 333375 h 333375"/>
                  <a:gd name="connsiteX3" fmla="*/ 285845 w 323850"/>
                  <a:gd name="connsiteY3" fmla="*/ 314325 h 333375"/>
                  <a:gd name="connsiteX4" fmla="*/ 9620 w 323850"/>
                  <a:gd name="connsiteY4" fmla="*/ 38100 h 333375"/>
                  <a:gd name="connsiteX5" fmla="*/ 9525 w 323850"/>
                  <a:gd name="connsiteY5" fmla="*/ 38100 h 333375"/>
                  <a:gd name="connsiteX6" fmla="*/ 0 w 323850"/>
                  <a:gd name="connsiteY6" fmla="*/ 38100 h 333375"/>
                  <a:gd name="connsiteX7" fmla="*/ 0 w 323850"/>
                  <a:gd name="connsiteY7" fmla="*/ 0 h 333375"/>
                  <a:gd name="connsiteX8" fmla="*/ 9525 w 323850"/>
                  <a:gd name="connsiteY8" fmla="*/ 0 h 333375"/>
                  <a:gd name="connsiteX9" fmla="*/ 323850 w 323850"/>
                  <a:gd name="connsiteY9" fmla="*/ 31432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3850" h="333375">
                    <a:moveTo>
                      <a:pt x="323850" y="314325"/>
                    </a:moveTo>
                    <a:cubicBezTo>
                      <a:pt x="323850" y="320707"/>
                      <a:pt x="323850" y="327089"/>
                      <a:pt x="323183" y="333375"/>
                    </a:cubicBezTo>
                    <a:lnTo>
                      <a:pt x="285083" y="333375"/>
                    </a:lnTo>
                    <a:cubicBezTo>
                      <a:pt x="285083" y="327089"/>
                      <a:pt x="285845" y="320707"/>
                      <a:pt x="285845" y="314325"/>
                    </a:cubicBezTo>
                    <a:cubicBezTo>
                      <a:pt x="285845" y="161770"/>
                      <a:pt x="162176" y="38100"/>
                      <a:pt x="9620" y="38100"/>
                    </a:cubicBezTo>
                    <a:cubicBezTo>
                      <a:pt x="9589" y="38100"/>
                      <a:pt x="9556" y="38100"/>
                      <a:pt x="9525" y="38100"/>
                    </a:cubicBezTo>
                    <a:cubicBezTo>
                      <a:pt x="6286" y="38100"/>
                      <a:pt x="3143" y="38100"/>
                      <a:pt x="0" y="38100"/>
                    </a:cubicBezTo>
                    <a:lnTo>
                      <a:pt x="0" y="0"/>
                    </a:lnTo>
                    <a:lnTo>
                      <a:pt x="9525" y="0"/>
                    </a:lnTo>
                    <a:cubicBezTo>
                      <a:pt x="183122" y="0"/>
                      <a:pt x="323850" y="140728"/>
                      <a:pt x="323850" y="3143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BDC9699C-F346-1A6E-C271-512696EED4B6}"/>
                </a:ext>
              </a:extLst>
            </p:cNvPr>
            <p:cNvGrpSpPr/>
            <p:nvPr/>
          </p:nvGrpSpPr>
          <p:grpSpPr>
            <a:xfrm>
              <a:off x="4307576" y="924878"/>
              <a:ext cx="205164" cy="211198"/>
              <a:chOff x="2108722" y="2914821"/>
              <a:chExt cx="323850" cy="333375"/>
            </a:xfrm>
          </p:grpSpPr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0506C11C-5206-62C3-D57E-072951E0B40A}"/>
                  </a:ext>
                </a:extLst>
              </p:cNvPr>
              <p:cNvSpPr/>
              <p:nvPr/>
            </p:nvSpPr>
            <p:spPr>
              <a:xfrm>
                <a:off x="2108722" y="3096558"/>
                <a:ext cx="134683" cy="151637"/>
              </a:xfrm>
              <a:custGeom>
                <a:avLst/>
                <a:gdLst>
                  <a:gd name="connsiteX0" fmla="*/ 134684 w 134683"/>
                  <a:gd name="connsiteY0" fmla="*/ 151638 h 151637"/>
                  <a:gd name="connsiteX1" fmla="*/ 96583 w 134683"/>
                  <a:gd name="connsiteY1" fmla="*/ 151638 h 151637"/>
                  <a:gd name="connsiteX2" fmla="*/ 0 w 134683"/>
                  <a:gd name="connsiteY2" fmla="*/ 38862 h 151637"/>
                  <a:gd name="connsiteX3" fmla="*/ 0 w 134683"/>
                  <a:gd name="connsiteY3" fmla="*/ 0 h 151637"/>
                  <a:gd name="connsiteX4" fmla="*/ 134684 w 134683"/>
                  <a:gd name="connsiteY4" fmla="*/ 151638 h 15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83" h="151637">
                    <a:moveTo>
                      <a:pt x="134684" y="151638"/>
                    </a:moveTo>
                    <a:lnTo>
                      <a:pt x="96583" y="151638"/>
                    </a:lnTo>
                    <a:cubicBezTo>
                      <a:pt x="92453" y="96995"/>
                      <a:pt x="53357" y="51345"/>
                      <a:pt x="0" y="38862"/>
                    </a:cubicBezTo>
                    <a:lnTo>
                      <a:pt x="0" y="0"/>
                    </a:lnTo>
                    <a:cubicBezTo>
                      <a:pt x="74546" y="13342"/>
                      <a:pt x="130232" y="76038"/>
                      <a:pt x="134684" y="1516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7C153200-8CE2-61B8-7026-0BA553BA87A8}"/>
                  </a:ext>
                </a:extLst>
              </p:cNvPr>
              <p:cNvSpPr/>
              <p:nvPr/>
            </p:nvSpPr>
            <p:spPr>
              <a:xfrm>
                <a:off x="2108722" y="3003403"/>
                <a:ext cx="225742" cy="244792"/>
              </a:xfrm>
              <a:custGeom>
                <a:avLst/>
                <a:gdLst>
                  <a:gd name="connsiteX0" fmla="*/ 225742 w 225742"/>
                  <a:gd name="connsiteY0" fmla="*/ 225743 h 244792"/>
                  <a:gd name="connsiteX1" fmla="*/ 224885 w 225742"/>
                  <a:gd name="connsiteY1" fmla="*/ 244793 h 244792"/>
                  <a:gd name="connsiteX2" fmla="*/ 186785 w 225742"/>
                  <a:gd name="connsiteY2" fmla="*/ 244793 h 244792"/>
                  <a:gd name="connsiteX3" fmla="*/ 187738 w 225742"/>
                  <a:gd name="connsiteY3" fmla="*/ 225743 h 244792"/>
                  <a:gd name="connsiteX4" fmla="*/ 0 w 225742"/>
                  <a:gd name="connsiteY4" fmla="*/ 38100 h 244792"/>
                  <a:gd name="connsiteX5" fmla="*/ 0 w 225742"/>
                  <a:gd name="connsiteY5" fmla="*/ 0 h 244792"/>
                  <a:gd name="connsiteX6" fmla="*/ 225742 w 225742"/>
                  <a:gd name="connsiteY6" fmla="*/ 225743 h 244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742" h="244792">
                    <a:moveTo>
                      <a:pt x="225742" y="225743"/>
                    </a:moveTo>
                    <a:cubicBezTo>
                      <a:pt x="225742" y="232124"/>
                      <a:pt x="225742" y="238506"/>
                      <a:pt x="224885" y="244793"/>
                    </a:cubicBezTo>
                    <a:lnTo>
                      <a:pt x="186785" y="244793"/>
                    </a:lnTo>
                    <a:cubicBezTo>
                      <a:pt x="187440" y="238464"/>
                      <a:pt x="187758" y="232105"/>
                      <a:pt x="187738" y="225743"/>
                    </a:cubicBezTo>
                    <a:cubicBezTo>
                      <a:pt x="187581" y="122138"/>
                      <a:pt x="103604" y="38205"/>
                      <a:pt x="0" y="38100"/>
                    </a:cubicBezTo>
                    <a:lnTo>
                      <a:pt x="0" y="0"/>
                    </a:lnTo>
                    <a:cubicBezTo>
                      <a:pt x="124631" y="105"/>
                      <a:pt x="225638" y="101112"/>
                      <a:pt x="225742" y="2257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23C4F43F-D1E7-5D92-C775-581A53F6077F}"/>
                  </a:ext>
                </a:extLst>
              </p:cNvPr>
              <p:cNvSpPr/>
              <p:nvPr/>
            </p:nvSpPr>
            <p:spPr>
              <a:xfrm>
                <a:off x="2108722" y="2914821"/>
                <a:ext cx="323850" cy="333375"/>
              </a:xfrm>
              <a:custGeom>
                <a:avLst/>
                <a:gdLst>
                  <a:gd name="connsiteX0" fmla="*/ 323850 w 323850"/>
                  <a:gd name="connsiteY0" fmla="*/ 314325 h 333375"/>
                  <a:gd name="connsiteX1" fmla="*/ 323183 w 323850"/>
                  <a:gd name="connsiteY1" fmla="*/ 333375 h 333375"/>
                  <a:gd name="connsiteX2" fmla="*/ 285083 w 323850"/>
                  <a:gd name="connsiteY2" fmla="*/ 333375 h 333375"/>
                  <a:gd name="connsiteX3" fmla="*/ 285845 w 323850"/>
                  <a:gd name="connsiteY3" fmla="*/ 314325 h 333375"/>
                  <a:gd name="connsiteX4" fmla="*/ 9620 w 323850"/>
                  <a:gd name="connsiteY4" fmla="*/ 38100 h 333375"/>
                  <a:gd name="connsiteX5" fmla="*/ 9525 w 323850"/>
                  <a:gd name="connsiteY5" fmla="*/ 38100 h 333375"/>
                  <a:gd name="connsiteX6" fmla="*/ 0 w 323850"/>
                  <a:gd name="connsiteY6" fmla="*/ 38100 h 333375"/>
                  <a:gd name="connsiteX7" fmla="*/ 0 w 323850"/>
                  <a:gd name="connsiteY7" fmla="*/ 0 h 333375"/>
                  <a:gd name="connsiteX8" fmla="*/ 9525 w 323850"/>
                  <a:gd name="connsiteY8" fmla="*/ 0 h 333375"/>
                  <a:gd name="connsiteX9" fmla="*/ 323850 w 323850"/>
                  <a:gd name="connsiteY9" fmla="*/ 31432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3850" h="333375">
                    <a:moveTo>
                      <a:pt x="323850" y="314325"/>
                    </a:moveTo>
                    <a:cubicBezTo>
                      <a:pt x="323850" y="320707"/>
                      <a:pt x="323850" y="327089"/>
                      <a:pt x="323183" y="333375"/>
                    </a:cubicBezTo>
                    <a:lnTo>
                      <a:pt x="285083" y="333375"/>
                    </a:lnTo>
                    <a:cubicBezTo>
                      <a:pt x="285083" y="327089"/>
                      <a:pt x="285845" y="320707"/>
                      <a:pt x="285845" y="314325"/>
                    </a:cubicBezTo>
                    <a:cubicBezTo>
                      <a:pt x="285845" y="161770"/>
                      <a:pt x="162176" y="38100"/>
                      <a:pt x="9620" y="38100"/>
                    </a:cubicBezTo>
                    <a:cubicBezTo>
                      <a:pt x="9589" y="38100"/>
                      <a:pt x="9556" y="38100"/>
                      <a:pt x="9525" y="38100"/>
                    </a:cubicBezTo>
                    <a:cubicBezTo>
                      <a:pt x="6286" y="38100"/>
                      <a:pt x="3143" y="38100"/>
                      <a:pt x="0" y="38100"/>
                    </a:cubicBezTo>
                    <a:lnTo>
                      <a:pt x="0" y="0"/>
                    </a:lnTo>
                    <a:lnTo>
                      <a:pt x="9525" y="0"/>
                    </a:lnTo>
                    <a:cubicBezTo>
                      <a:pt x="183122" y="0"/>
                      <a:pt x="323850" y="140728"/>
                      <a:pt x="323850" y="3143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CD6829F7-330F-27FE-2A50-5F3FCBCDBDA7}"/>
                </a:ext>
              </a:extLst>
            </p:cNvPr>
            <p:cNvGrpSpPr/>
            <p:nvPr/>
          </p:nvGrpSpPr>
          <p:grpSpPr>
            <a:xfrm>
              <a:off x="5126233" y="1494147"/>
              <a:ext cx="205164" cy="211198"/>
              <a:chOff x="2108722" y="2914821"/>
              <a:chExt cx="323850" cy="333375"/>
            </a:xfrm>
          </p:grpSpPr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67BEEA73-6082-2D62-5C31-8A21BA0DA727}"/>
                  </a:ext>
                </a:extLst>
              </p:cNvPr>
              <p:cNvSpPr/>
              <p:nvPr/>
            </p:nvSpPr>
            <p:spPr>
              <a:xfrm>
                <a:off x="2108722" y="3096558"/>
                <a:ext cx="134683" cy="151637"/>
              </a:xfrm>
              <a:custGeom>
                <a:avLst/>
                <a:gdLst>
                  <a:gd name="connsiteX0" fmla="*/ 134684 w 134683"/>
                  <a:gd name="connsiteY0" fmla="*/ 151638 h 151637"/>
                  <a:gd name="connsiteX1" fmla="*/ 96583 w 134683"/>
                  <a:gd name="connsiteY1" fmla="*/ 151638 h 151637"/>
                  <a:gd name="connsiteX2" fmla="*/ 0 w 134683"/>
                  <a:gd name="connsiteY2" fmla="*/ 38862 h 151637"/>
                  <a:gd name="connsiteX3" fmla="*/ 0 w 134683"/>
                  <a:gd name="connsiteY3" fmla="*/ 0 h 151637"/>
                  <a:gd name="connsiteX4" fmla="*/ 134684 w 134683"/>
                  <a:gd name="connsiteY4" fmla="*/ 151638 h 15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83" h="151637">
                    <a:moveTo>
                      <a:pt x="134684" y="151638"/>
                    </a:moveTo>
                    <a:lnTo>
                      <a:pt x="96583" y="151638"/>
                    </a:lnTo>
                    <a:cubicBezTo>
                      <a:pt x="92453" y="96995"/>
                      <a:pt x="53357" y="51345"/>
                      <a:pt x="0" y="38862"/>
                    </a:cubicBezTo>
                    <a:lnTo>
                      <a:pt x="0" y="0"/>
                    </a:lnTo>
                    <a:cubicBezTo>
                      <a:pt x="74546" y="13342"/>
                      <a:pt x="130232" y="76038"/>
                      <a:pt x="134684" y="1516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0B2BC156-A4E1-E809-514E-80178CA00FBE}"/>
                  </a:ext>
                </a:extLst>
              </p:cNvPr>
              <p:cNvSpPr/>
              <p:nvPr/>
            </p:nvSpPr>
            <p:spPr>
              <a:xfrm>
                <a:off x="2108722" y="3003403"/>
                <a:ext cx="225742" cy="244792"/>
              </a:xfrm>
              <a:custGeom>
                <a:avLst/>
                <a:gdLst>
                  <a:gd name="connsiteX0" fmla="*/ 225742 w 225742"/>
                  <a:gd name="connsiteY0" fmla="*/ 225743 h 244792"/>
                  <a:gd name="connsiteX1" fmla="*/ 224885 w 225742"/>
                  <a:gd name="connsiteY1" fmla="*/ 244793 h 244792"/>
                  <a:gd name="connsiteX2" fmla="*/ 186785 w 225742"/>
                  <a:gd name="connsiteY2" fmla="*/ 244793 h 244792"/>
                  <a:gd name="connsiteX3" fmla="*/ 187738 w 225742"/>
                  <a:gd name="connsiteY3" fmla="*/ 225743 h 244792"/>
                  <a:gd name="connsiteX4" fmla="*/ 0 w 225742"/>
                  <a:gd name="connsiteY4" fmla="*/ 38100 h 244792"/>
                  <a:gd name="connsiteX5" fmla="*/ 0 w 225742"/>
                  <a:gd name="connsiteY5" fmla="*/ 0 h 244792"/>
                  <a:gd name="connsiteX6" fmla="*/ 225742 w 225742"/>
                  <a:gd name="connsiteY6" fmla="*/ 225743 h 244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742" h="244792">
                    <a:moveTo>
                      <a:pt x="225742" y="225743"/>
                    </a:moveTo>
                    <a:cubicBezTo>
                      <a:pt x="225742" y="232124"/>
                      <a:pt x="225742" y="238506"/>
                      <a:pt x="224885" y="244793"/>
                    </a:cubicBezTo>
                    <a:lnTo>
                      <a:pt x="186785" y="244793"/>
                    </a:lnTo>
                    <a:cubicBezTo>
                      <a:pt x="187440" y="238464"/>
                      <a:pt x="187758" y="232105"/>
                      <a:pt x="187738" y="225743"/>
                    </a:cubicBezTo>
                    <a:cubicBezTo>
                      <a:pt x="187581" y="122138"/>
                      <a:pt x="103604" y="38205"/>
                      <a:pt x="0" y="38100"/>
                    </a:cubicBezTo>
                    <a:lnTo>
                      <a:pt x="0" y="0"/>
                    </a:lnTo>
                    <a:cubicBezTo>
                      <a:pt x="124631" y="105"/>
                      <a:pt x="225638" y="101112"/>
                      <a:pt x="225742" y="2257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1B84F086-D0AA-5F32-32CE-6E41F4C44798}"/>
                  </a:ext>
                </a:extLst>
              </p:cNvPr>
              <p:cNvSpPr/>
              <p:nvPr/>
            </p:nvSpPr>
            <p:spPr>
              <a:xfrm>
                <a:off x="2108722" y="2914821"/>
                <a:ext cx="323850" cy="333375"/>
              </a:xfrm>
              <a:custGeom>
                <a:avLst/>
                <a:gdLst>
                  <a:gd name="connsiteX0" fmla="*/ 323850 w 323850"/>
                  <a:gd name="connsiteY0" fmla="*/ 314325 h 333375"/>
                  <a:gd name="connsiteX1" fmla="*/ 323183 w 323850"/>
                  <a:gd name="connsiteY1" fmla="*/ 333375 h 333375"/>
                  <a:gd name="connsiteX2" fmla="*/ 285083 w 323850"/>
                  <a:gd name="connsiteY2" fmla="*/ 333375 h 333375"/>
                  <a:gd name="connsiteX3" fmla="*/ 285845 w 323850"/>
                  <a:gd name="connsiteY3" fmla="*/ 314325 h 333375"/>
                  <a:gd name="connsiteX4" fmla="*/ 9620 w 323850"/>
                  <a:gd name="connsiteY4" fmla="*/ 38100 h 333375"/>
                  <a:gd name="connsiteX5" fmla="*/ 9525 w 323850"/>
                  <a:gd name="connsiteY5" fmla="*/ 38100 h 333375"/>
                  <a:gd name="connsiteX6" fmla="*/ 0 w 323850"/>
                  <a:gd name="connsiteY6" fmla="*/ 38100 h 333375"/>
                  <a:gd name="connsiteX7" fmla="*/ 0 w 323850"/>
                  <a:gd name="connsiteY7" fmla="*/ 0 h 333375"/>
                  <a:gd name="connsiteX8" fmla="*/ 9525 w 323850"/>
                  <a:gd name="connsiteY8" fmla="*/ 0 h 333375"/>
                  <a:gd name="connsiteX9" fmla="*/ 323850 w 323850"/>
                  <a:gd name="connsiteY9" fmla="*/ 31432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3850" h="333375">
                    <a:moveTo>
                      <a:pt x="323850" y="314325"/>
                    </a:moveTo>
                    <a:cubicBezTo>
                      <a:pt x="323850" y="320707"/>
                      <a:pt x="323850" y="327089"/>
                      <a:pt x="323183" y="333375"/>
                    </a:cubicBezTo>
                    <a:lnTo>
                      <a:pt x="285083" y="333375"/>
                    </a:lnTo>
                    <a:cubicBezTo>
                      <a:pt x="285083" y="327089"/>
                      <a:pt x="285845" y="320707"/>
                      <a:pt x="285845" y="314325"/>
                    </a:cubicBezTo>
                    <a:cubicBezTo>
                      <a:pt x="285845" y="161770"/>
                      <a:pt x="162176" y="38100"/>
                      <a:pt x="9620" y="38100"/>
                    </a:cubicBezTo>
                    <a:cubicBezTo>
                      <a:pt x="9589" y="38100"/>
                      <a:pt x="9556" y="38100"/>
                      <a:pt x="9525" y="38100"/>
                    </a:cubicBezTo>
                    <a:cubicBezTo>
                      <a:pt x="6286" y="38100"/>
                      <a:pt x="3143" y="38100"/>
                      <a:pt x="0" y="38100"/>
                    </a:cubicBezTo>
                    <a:lnTo>
                      <a:pt x="0" y="0"/>
                    </a:lnTo>
                    <a:lnTo>
                      <a:pt x="9525" y="0"/>
                    </a:lnTo>
                    <a:cubicBezTo>
                      <a:pt x="183122" y="0"/>
                      <a:pt x="323850" y="140728"/>
                      <a:pt x="323850" y="3143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BE8F7375-4EBD-FA75-2323-88134B9C1E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9202" y="617384"/>
              <a:ext cx="239031" cy="744025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2AC9F4DB-C36A-2166-E319-DA92AD15AA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0740" y="2533246"/>
              <a:ext cx="748199" cy="189994"/>
            </a:xfrm>
            <a:prstGeom prst="line">
              <a:avLst/>
            </a:prstGeom>
            <a:ln w="28575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2B397F5D-DFE7-9132-D22E-AE9CF0A19CC6}"/>
                </a:ext>
              </a:extLst>
            </p:cNvPr>
            <p:cNvGrpSpPr/>
            <p:nvPr/>
          </p:nvGrpSpPr>
          <p:grpSpPr>
            <a:xfrm>
              <a:off x="5563809" y="2253797"/>
              <a:ext cx="205164" cy="211198"/>
              <a:chOff x="2108722" y="2914821"/>
              <a:chExt cx="323850" cy="333375"/>
            </a:xfrm>
          </p:grpSpPr>
          <p:sp>
            <p:nvSpPr>
              <p:cNvPr id="1028" name="Freeform: Shape 1027">
                <a:extLst>
                  <a:ext uri="{FF2B5EF4-FFF2-40B4-BE49-F238E27FC236}">
                    <a16:creationId xmlns:a16="http://schemas.microsoft.com/office/drawing/2014/main" id="{DD98BC17-EAE8-72B4-4BD1-303FCCA2887D}"/>
                  </a:ext>
                </a:extLst>
              </p:cNvPr>
              <p:cNvSpPr/>
              <p:nvPr/>
            </p:nvSpPr>
            <p:spPr>
              <a:xfrm>
                <a:off x="2108722" y="3096558"/>
                <a:ext cx="134683" cy="151637"/>
              </a:xfrm>
              <a:custGeom>
                <a:avLst/>
                <a:gdLst>
                  <a:gd name="connsiteX0" fmla="*/ 134684 w 134683"/>
                  <a:gd name="connsiteY0" fmla="*/ 151638 h 151637"/>
                  <a:gd name="connsiteX1" fmla="*/ 96583 w 134683"/>
                  <a:gd name="connsiteY1" fmla="*/ 151638 h 151637"/>
                  <a:gd name="connsiteX2" fmla="*/ 0 w 134683"/>
                  <a:gd name="connsiteY2" fmla="*/ 38862 h 151637"/>
                  <a:gd name="connsiteX3" fmla="*/ 0 w 134683"/>
                  <a:gd name="connsiteY3" fmla="*/ 0 h 151637"/>
                  <a:gd name="connsiteX4" fmla="*/ 134684 w 134683"/>
                  <a:gd name="connsiteY4" fmla="*/ 151638 h 151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683" h="151637">
                    <a:moveTo>
                      <a:pt x="134684" y="151638"/>
                    </a:moveTo>
                    <a:lnTo>
                      <a:pt x="96583" y="151638"/>
                    </a:lnTo>
                    <a:cubicBezTo>
                      <a:pt x="92453" y="96995"/>
                      <a:pt x="53357" y="51345"/>
                      <a:pt x="0" y="38862"/>
                    </a:cubicBezTo>
                    <a:lnTo>
                      <a:pt x="0" y="0"/>
                    </a:lnTo>
                    <a:cubicBezTo>
                      <a:pt x="74546" y="13342"/>
                      <a:pt x="130232" y="76038"/>
                      <a:pt x="134684" y="15163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29" name="Freeform: Shape 1028">
                <a:extLst>
                  <a:ext uri="{FF2B5EF4-FFF2-40B4-BE49-F238E27FC236}">
                    <a16:creationId xmlns:a16="http://schemas.microsoft.com/office/drawing/2014/main" id="{BC32246B-BCF7-6F65-E731-C73F299D91A2}"/>
                  </a:ext>
                </a:extLst>
              </p:cNvPr>
              <p:cNvSpPr/>
              <p:nvPr/>
            </p:nvSpPr>
            <p:spPr>
              <a:xfrm>
                <a:off x="2108722" y="3003403"/>
                <a:ext cx="225742" cy="244792"/>
              </a:xfrm>
              <a:custGeom>
                <a:avLst/>
                <a:gdLst>
                  <a:gd name="connsiteX0" fmla="*/ 225742 w 225742"/>
                  <a:gd name="connsiteY0" fmla="*/ 225743 h 244792"/>
                  <a:gd name="connsiteX1" fmla="*/ 224885 w 225742"/>
                  <a:gd name="connsiteY1" fmla="*/ 244793 h 244792"/>
                  <a:gd name="connsiteX2" fmla="*/ 186785 w 225742"/>
                  <a:gd name="connsiteY2" fmla="*/ 244793 h 244792"/>
                  <a:gd name="connsiteX3" fmla="*/ 187738 w 225742"/>
                  <a:gd name="connsiteY3" fmla="*/ 225743 h 244792"/>
                  <a:gd name="connsiteX4" fmla="*/ 0 w 225742"/>
                  <a:gd name="connsiteY4" fmla="*/ 38100 h 244792"/>
                  <a:gd name="connsiteX5" fmla="*/ 0 w 225742"/>
                  <a:gd name="connsiteY5" fmla="*/ 0 h 244792"/>
                  <a:gd name="connsiteX6" fmla="*/ 225742 w 225742"/>
                  <a:gd name="connsiteY6" fmla="*/ 225743 h 244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742" h="244792">
                    <a:moveTo>
                      <a:pt x="225742" y="225743"/>
                    </a:moveTo>
                    <a:cubicBezTo>
                      <a:pt x="225742" y="232124"/>
                      <a:pt x="225742" y="238506"/>
                      <a:pt x="224885" y="244793"/>
                    </a:cubicBezTo>
                    <a:lnTo>
                      <a:pt x="186785" y="244793"/>
                    </a:lnTo>
                    <a:cubicBezTo>
                      <a:pt x="187440" y="238464"/>
                      <a:pt x="187758" y="232105"/>
                      <a:pt x="187738" y="225743"/>
                    </a:cubicBezTo>
                    <a:cubicBezTo>
                      <a:pt x="187581" y="122138"/>
                      <a:pt x="103604" y="38205"/>
                      <a:pt x="0" y="38100"/>
                    </a:cubicBezTo>
                    <a:lnTo>
                      <a:pt x="0" y="0"/>
                    </a:lnTo>
                    <a:cubicBezTo>
                      <a:pt x="124631" y="105"/>
                      <a:pt x="225638" y="101112"/>
                      <a:pt x="225742" y="225743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030" name="Freeform: Shape 1029">
                <a:extLst>
                  <a:ext uri="{FF2B5EF4-FFF2-40B4-BE49-F238E27FC236}">
                    <a16:creationId xmlns:a16="http://schemas.microsoft.com/office/drawing/2014/main" id="{D9B4F59F-D6F9-7554-EB2D-C5C543A346CE}"/>
                  </a:ext>
                </a:extLst>
              </p:cNvPr>
              <p:cNvSpPr/>
              <p:nvPr/>
            </p:nvSpPr>
            <p:spPr>
              <a:xfrm>
                <a:off x="2108722" y="2914821"/>
                <a:ext cx="323850" cy="333375"/>
              </a:xfrm>
              <a:custGeom>
                <a:avLst/>
                <a:gdLst>
                  <a:gd name="connsiteX0" fmla="*/ 323850 w 323850"/>
                  <a:gd name="connsiteY0" fmla="*/ 314325 h 333375"/>
                  <a:gd name="connsiteX1" fmla="*/ 323183 w 323850"/>
                  <a:gd name="connsiteY1" fmla="*/ 333375 h 333375"/>
                  <a:gd name="connsiteX2" fmla="*/ 285083 w 323850"/>
                  <a:gd name="connsiteY2" fmla="*/ 333375 h 333375"/>
                  <a:gd name="connsiteX3" fmla="*/ 285845 w 323850"/>
                  <a:gd name="connsiteY3" fmla="*/ 314325 h 333375"/>
                  <a:gd name="connsiteX4" fmla="*/ 9620 w 323850"/>
                  <a:gd name="connsiteY4" fmla="*/ 38100 h 333375"/>
                  <a:gd name="connsiteX5" fmla="*/ 9525 w 323850"/>
                  <a:gd name="connsiteY5" fmla="*/ 38100 h 333375"/>
                  <a:gd name="connsiteX6" fmla="*/ 0 w 323850"/>
                  <a:gd name="connsiteY6" fmla="*/ 38100 h 333375"/>
                  <a:gd name="connsiteX7" fmla="*/ 0 w 323850"/>
                  <a:gd name="connsiteY7" fmla="*/ 0 h 333375"/>
                  <a:gd name="connsiteX8" fmla="*/ 9525 w 323850"/>
                  <a:gd name="connsiteY8" fmla="*/ 0 h 333375"/>
                  <a:gd name="connsiteX9" fmla="*/ 323850 w 323850"/>
                  <a:gd name="connsiteY9" fmla="*/ 31432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3850" h="333375">
                    <a:moveTo>
                      <a:pt x="323850" y="314325"/>
                    </a:moveTo>
                    <a:cubicBezTo>
                      <a:pt x="323850" y="320707"/>
                      <a:pt x="323850" y="327089"/>
                      <a:pt x="323183" y="333375"/>
                    </a:cubicBezTo>
                    <a:lnTo>
                      <a:pt x="285083" y="333375"/>
                    </a:lnTo>
                    <a:cubicBezTo>
                      <a:pt x="285083" y="327089"/>
                      <a:pt x="285845" y="320707"/>
                      <a:pt x="285845" y="314325"/>
                    </a:cubicBezTo>
                    <a:cubicBezTo>
                      <a:pt x="285845" y="161770"/>
                      <a:pt x="162176" y="38100"/>
                      <a:pt x="9620" y="38100"/>
                    </a:cubicBezTo>
                    <a:cubicBezTo>
                      <a:pt x="9589" y="38100"/>
                      <a:pt x="9556" y="38100"/>
                      <a:pt x="9525" y="38100"/>
                    </a:cubicBezTo>
                    <a:cubicBezTo>
                      <a:pt x="6286" y="38100"/>
                      <a:pt x="3143" y="38100"/>
                      <a:pt x="0" y="38100"/>
                    </a:cubicBezTo>
                    <a:lnTo>
                      <a:pt x="0" y="0"/>
                    </a:lnTo>
                    <a:lnTo>
                      <a:pt x="9525" y="0"/>
                    </a:lnTo>
                    <a:cubicBezTo>
                      <a:pt x="183122" y="0"/>
                      <a:pt x="323850" y="140728"/>
                      <a:pt x="323850" y="31432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  <p:pic>
          <p:nvPicPr>
            <p:cNvPr id="1034" name="Graphic 1033" descr="Feather outline">
              <a:extLst>
                <a:ext uri="{FF2B5EF4-FFF2-40B4-BE49-F238E27FC236}">
                  <a16:creationId xmlns:a16="http://schemas.microsoft.com/office/drawing/2014/main" id="{9B6C60E9-CF87-6F3E-F9C0-EB2F99B06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8943" y="2712128"/>
              <a:ext cx="404755" cy="404755"/>
            </a:xfrm>
            <a:prstGeom prst="rect">
              <a:avLst/>
            </a:prstGeom>
          </p:spPr>
        </p:pic>
        <p:pic>
          <p:nvPicPr>
            <p:cNvPr id="1056" name="Graphic 1055" descr="Feather with solid fill">
              <a:extLst>
                <a:ext uri="{FF2B5EF4-FFF2-40B4-BE49-F238E27FC236}">
                  <a16:creationId xmlns:a16="http://schemas.microsoft.com/office/drawing/2014/main" id="{7638D614-4A01-6266-226E-993ACCB24F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27231" y="5346869"/>
              <a:ext cx="404756" cy="404756"/>
            </a:xfrm>
            <a:prstGeom prst="rect">
              <a:avLst/>
            </a:prstGeom>
          </p:spPr>
        </p:pic>
        <p:pic>
          <p:nvPicPr>
            <p:cNvPr id="1057" name="Graphic 1056" descr="Feather with solid fill">
              <a:extLst>
                <a:ext uri="{FF2B5EF4-FFF2-40B4-BE49-F238E27FC236}">
                  <a16:creationId xmlns:a16="http://schemas.microsoft.com/office/drawing/2014/main" id="{9FD020D9-CBCF-2801-08AC-FD0F87E33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02732" y="4757446"/>
              <a:ext cx="404756" cy="404756"/>
            </a:xfrm>
            <a:prstGeom prst="rect">
              <a:avLst/>
            </a:prstGeom>
          </p:spPr>
        </p:pic>
        <p:pic>
          <p:nvPicPr>
            <p:cNvPr id="1058" name="Graphic 1057" descr="Feather with solid fill">
              <a:extLst>
                <a:ext uri="{FF2B5EF4-FFF2-40B4-BE49-F238E27FC236}">
                  <a16:creationId xmlns:a16="http://schemas.microsoft.com/office/drawing/2014/main" id="{44E4D890-7130-3DE3-422A-9AC1D949D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4888" y="3872392"/>
              <a:ext cx="404756" cy="404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1455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3ACCC4-14D1-8CD1-72AB-ABB1CC352AC8}"/>
              </a:ext>
            </a:extLst>
          </p:cNvPr>
          <p:cNvSpPr/>
          <p:nvPr/>
        </p:nvSpPr>
        <p:spPr>
          <a:xfrm>
            <a:off x="6073141" y="457485"/>
            <a:ext cx="45719" cy="5943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1088A9-F9DD-5168-570C-969AE5CF92C7}"/>
              </a:ext>
            </a:extLst>
          </p:cNvPr>
          <p:cNvSpPr/>
          <p:nvPr/>
        </p:nvSpPr>
        <p:spPr>
          <a:xfrm rot="5400000">
            <a:off x="6073141" y="457485"/>
            <a:ext cx="45719" cy="5943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489695-724A-5CED-5ECA-9D9CF11867B0}"/>
              </a:ext>
            </a:extLst>
          </p:cNvPr>
          <p:cNvSpPr/>
          <p:nvPr/>
        </p:nvSpPr>
        <p:spPr>
          <a:xfrm rot="1800000">
            <a:off x="6073141" y="457485"/>
            <a:ext cx="45719" cy="5943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584384-94A4-7F8A-0041-614A117233DB}"/>
              </a:ext>
            </a:extLst>
          </p:cNvPr>
          <p:cNvSpPr/>
          <p:nvPr/>
        </p:nvSpPr>
        <p:spPr>
          <a:xfrm rot="-1800000">
            <a:off x="6073141" y="457485"/>
            <a:ext cx="45719" cy="5943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5752CD-1DB7-CE49-E1BB-4EDA89095F1F}"/>
              </a:ext>
            </a:extLst>
          </p:cNvPr>
          <p:cNvSpPr/>
          <p:nvPr/>
        </p:nvSpPr>
        <p:spPr>
          <a:xfrm rot="-3600000">
            <a:off x="6073141" y="457485"/>
            <a:ext cx="45719" cy="5943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27852-46B0-FC61-2E58-3BFF191002DA}"/>
              </a:ext>
            </a:extLst>
          </p:cNvPr>
          <p:cNvSpPr/>
          <p:nvPr/>
        </p:nvSpPr>
        <p:spPr>
          <a:xfrm rot="3600000">
            <a:off x="6073141" y="457485"/>
            <a:ext cx="45719" cy="5943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27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Rat with solid fill">
            <a:extLst>
              <a:ext uri="{FF2B5EF4-FFF2-40B4-BE49-F238E27FC236}">
                <a16:creationId xmlns:a16="http://schemas.microsoft.com/office/drawing/2014/main" id="{757EF748-8DDE-EA82-CF50-622C337D6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4354" y="5763601"/>
            <a:ext cx="914400" cy="914400"/>
          </a:xfrm>
          <a:prstGeom prst="rect">
            <a:avLst/>
          </a:prstGeom>
        </p:spPr>
      </p:pic>
      <p:pic>
        <p:nvPicPr>
          <p:cNvPr id="3" name="Picture 2" descr="14+ Thousand Marten Royalty-Free Images, Stock Photos &amp; Pictures |  Shutterstock">
            <a:extLst>
              <a:ext uri="{FF2B5EF4-FFF2-40B4-BE49-F238E27FC236}">
                <a16:creationId xmlns:a16="http://schemas.microsoft.com/office/drawing/2014/main" id="{EB287B3A-3C22-C6AB-4D03-3365E415B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6154" r="93077">
                        <a14:foregroundMark x1="6538" y1="41786" x2="6538" y2="41786"/>
                        <a14:foregroundMark x1="93077" y1="57500" x2="93077" y2="5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85" y="3346563"/>
            <a:ext cx="1407702" cy="151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Eagle with solid fill">
            <a:extLst>
              <a:ext uri="{FF2B5EF4-FFF2-40B4-BE49-F238E27FC236}">
                <a16:creationId xmlns:a16="http://schemas.microsoft.com/office/drawing/2014/main" id="{7C31B4DE-1292-9986-3AD5-C99AF61C1E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6718" y="1044565"/>
            <a:ext cx="1447114" cy="144711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C63E5D-409F-A31A-237D-B74D394AFB63}"/>
              </a:ext>
            </a:extLst>
          </p:cNvPr>
          <p:cNvCxnSpPr>
            <a:cxnSpLocks/>
          </p:cNvCxnSpPr>
          <p:nvPr/>
        </p:nvCxnSpPr>
        <p:spPr>
          <a:xfrm>
            <a:off x="1744875" y="2246519"/>
            <a:ext cx="1175457" cy="1209299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62A5CF-62D4-A7EC-198C-319118458FFD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809487" y="3474032"/>
            <a:ext cx="1095542" cy="630524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8C66D9-00AE-5FA5-BAE5-7E52178E887E}"/>
              </a:ext>
            </a:extLst>
          </p:cNvPr>
          <p:cNvCxnSpPr>
            <a:cxnSpLocks/>
          </p:cNvCxnSpPr>
          <p:nvPr/>
        </p:nvCxnSpPr>
        <p:spPr>
          <a:xfrm>
            <a:off x="1743431" y="2226052"/>
            <a:ext cx="1172450" cy="3638777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D3DCA90E-360D-AC4B-CAAB-EE323DD765FE}"/>
              </a:ext>
            </a:extLst>
          </p:cNvPr>
          <p:cNvGrpSpPr/>
          <p:nvPr/>
        </p:nvGrpSpPr>
        <p:grpSpPr>
          <a:xfrm>
            <a:off x="2887921" y="1188625"/>
            <a:ext cx="5027351" cy="4153762"/>
            <a:chOff x="3444709" y="1079370"/>
            <a:chExt cx="5027351" cy="41537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680820A-6949-7AF0-285C-4FF5E120D31B}"/>
                </a:ext>
              </a:extLst>
            </p:cNvPr>
            <p:cNvGrpSpPr/>
            <p:nvPr/>
          </p:nvGrpSpPr>
          <p:grpSpPr>
            <a:xfrm>
              <a:off x="3577920" y="1196614"/>
              <a:ext cx="4674137" cy="3916613"/>
              <a:chOff x="1564748" y="2968143"/>
              <a:chExt cx="3822702" cy="3203167"/>
            </a:xfrm>
          </p:grpSpPr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74FEE4F2-8D58-7433-26E7-B7A74136C878}"/>
                  </a:ext>
                </a:extLst>
              </p:cNvPr>
              <p:cNvSpPr/>
              <p:nvPr/>
            </p:nvSpPr>
            <p:spPr>
              <a:xfrm rot="3343783" flipV="1">
                <a:off x="1791296" y="2962284"/>
                <a:ext cx="2186181" cy="2212235"/>
              </a:xfrm>
              <a:prstGeom prst="arc">
                <a:avLst>
                  <a:gd name="adj1" fmla="val 16289897"/>
                  <a:gd name="adj2" fmla="val 18018673"/>
                </a:avLst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225147A-AD13-5B69-EC71-1D0A7610CB64}"/>
                  </a:ext>
                </a:extLst>
              </p:cNvPr>
              <p:cNvGrpSpPr/>
              <p:nvPr/>
            </p:nvGrpSpPr>
            <p:grpSpPr>
              <a:xfrm>
                <a:off x="2268256" y="4525423"/>
                <a:ext cx="1187785" cy="1203843"/>
                <a:chOff x="8448332" y="3644788"/>
                <a:chExt cx="1684600" cy="1707377"/>
              </a:xfrm>
            </p:grpSpPr>
            <p:pic>
              <p:nvPicPr>
                <p:cNvPr id="49" name="Picture 2" descr="Birdhouse - Free animals icons">
                  <a:extLst>
                    <a:ext uri="{FF2B5EF4-FFF2-40B4-BE49-F238E27FC236}">
                      <a16:creationId xmlns:a16="http://schemas.microsoft.com/office/drawing/2014/main" id="{8A476F04-4D0D-C57A-B971-08E4CC5A967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48332" y="4493341"/>
                  <a:ext cx="704711" cy="70471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50" name="Picture 10" descr="Generated image">
                  <a:extLst>
                    <a:ext uri="{FF2B5EF4-FFF2-40B4-BE49-F238E27FC236}">
                      <a16:creationId xmlns:a16="http://schemas.microsoft.com/office/drawing/2014/main" id="{A25C6BC9-BFBE-F5C9-3930-D50873D6EA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>
                              <a14:foregroundMark x1="68457" y1="81250" x2="68457" y2="81250"/>
                              <a14:foregroundMark x1="62891" y1="80176" x2="62891" y2="80176"/>
                              <a14:foregroundMark x1="58691" y1="78906" x2="58691" y2="78906"/>
                              <a14:foregroundMark x1="55469" y1="74316" x2="55469" y2="74316"/>
                              <a14:backgroundMark x1="67969" y1="60352" x2="67969" y2="6035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113" t="9453" r="18739" b="12632"/>
                <a:stretch>
                  <a:fillRect/>
                </a:stretch>
              </p:blipFill>
              <p:spPr bwMode="auto">
                <a:xfrm>
                  <a:off x="8771095" y="3644788"/>
                  <a:ext cx="1361837" cy="17073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4" name="Graphic 33" descr="Chick with solid fill">
                <a:extLst>
                  <a:ext uri="{FF2B5EF4-FFF2-40B4-BE49-F238E27FC236}">
                    <a16:creationId xmlns:a16="http://schemas.microsoft.com/office/drawing/2014/main" id="{FB044E08-F7C6-E585-6BCC-CD6DA7CBA1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564748" y="4180995"/>
                <a:ext cx="644729" cy="644728"/>
              </a:xfrm>
              <a:prstGeom prst="rect">
                <a:avLst/>
              </a:prstGeom>
            </p:spPr>
          </p:pic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69F3AAFF-F143-2873-012E-4F7E22E6AACF}"/>
                  </a:ext>
                </a:extLst>
              </p:cNvPr>
              <p:cNvSpPr/>
              <p:nvPr/>
            </p:nvSpPr>
            <p:spPr>
              <a:xfrm rot="15550277">
                <a:off x="1886025" y="3445999"/>
                <a:ext cx="1551468" cy="1569956"/>
              </a:xfrm>
              <a:prstGeom prst="arc">
                <a:avLst>
                  <a:gd name="adj1" fmla="val 17056530"/>
                  <a:gd name="adj2" fmla="val 19313911"/>
                </a:avLst>
              </a:prstGeom>
              <a:ln w="25400">
                <a:solidFill>
                  <a:srgbClr val="FF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DF64E58D-047F-008E-3B1E-A9926F64F9D1}"/>
                  </a:ext>
                </a:extLst>
              </p:cNvPr>
              <p:cNvSpPr/>
              <p:nvPr/>
            </p:nvSpPr>
            <p:spPr>
              <a:xfrm rot="15897040" flipV="1">
                <a:off x="2952982" y="5464407"/>
                <a:ext cx="702717" cy="711090"/>
              </a:xfrm>
              <a:prstGeom prst="arc">
                <a:avLst>
                  <a:gd name="adj1" fmla="val 3910993"/>
                  <a:gd name="adj2" fmla="val 19544961"/>
                </a:avLst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29A855A3-D6CA-9B4C-CC14-40570DC2221E}"/>
                  </a:ext>
                </a:extLst>
              </p:cNvPr>
              <p:cNvSpPr/>
              <p:nvPr/>
            </p:nvSpPr>
            <p:spPr>
              <a:xfrm rot="2485502" flipV="1">
                <a:off x="3210298" y="4348392"/>
                <a:ext cx="813800" cy="823496"/>
              </a:xfrm>
              <a:prstGeom prst="arc">
                <a:avLst>
                  <a:gd name="adj1" fmla="val 16289897"/>
                  <a:gd name="adj2" fmla="val 21379941"/>
                </a:avLst>
              </a:prstGeom>
              <a:ln w="25400">
                <a:solidFill>
                  <a:srgbClr val="FF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C35C1A74-D09F-1815-983D-A5AD8460E854}"/>
                  </a:ext>
                </a:extLst>
              </p:cNvPr>
              <p:cNvSpPr/>
              <p:nvPr/>
            </p:nvSpPr>
            <p:spPr>
              <a:xfrm rot="18383845">
                <a:off x="3124789" y="4821450"/>
                <a:ext cx="1165904" cy="1179797"/>
              </a:xfrm>
              <a:prstGeom prst="arc">
                <a:avLst>
                  <a:gd name="adj1" fmla="val 17210022"/>
                  <a:gd name="adj2" fmla="val 20571059"/>
                </a:avLst>
              </a:prstGeom>
              <a:ln w="25400"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CF8545A1-4E59-DF24-86CB-E94D1C40C5B9}"/>
                  </a:ext>
                </a:extLst>
              </p:cNvPr>
              <p:cNvSpPr/>
              <p:nvPr/>
            </p:nvSpPr>
            <p:spPr>
              <a:xfrm rot="11319558" flipH="1" flipV="1">
                <a:off x="2167351" y="3754303"/>
                <a:ext cx="1131546" cy="1145028"/>
              </a:xfrm>
              <a:prstGeom prst="arc">
                <a:avLst>
                  <a:gd name="adj1" fmla="val 16693238"/>
                  <a:gd name="adj2" fmla="val 2231523"/>
                </a:avLst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8F53535-18E0-BD6A-AEE7-3FA2013AB5E0}"/>
                  </a:ext>
                </a:extLst>
              </p:cNvPr>
              <p:cNvGrpSpPr/>
              <p:nvPr/>
            </p:nvGrpSpPr>
            <p:grpSpPr>
              <a:xfrm>
                <a:off x="3968733" y="4134256"/>
                <a:ext cx="1187785" cy="1203843"/>
                <a:chOff x="3978139" y="2387399"/>
                <a:chExt cx="1187785" cy="1203843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B276AA2-8E43-6E23-6C88-B0CC0EC81AA2}"/>
                    </a:ext>
                  </a:extLst>
                </p:cNvPr>
                <p:cNvGrpSpPr/>
                <p:nvPr/>
              </p:nvGrpSpPr>
              <p:grpSpPr>
                <a:xfrm>
                  <a:off x="3978139" y="2387399"/>
                  <a:ext cx="1187785" cy="1203843"/>
                  <a:chOff x="8448332" y="3644788"/>
                  <a:chExt cx="1684600" cy="1707377"/>
                </a:xfrm>
              </p:grpSpPr>
              <p:pic>
                <p:nvPicPr>
                  <p:cNvPr id="47" name="Picture 2" descr="Birdhouse - Free animals icons">
                    <a:extLst>
                      <a:ext uri="{FF2B5EF4-FFF2-40B4-BE49-F238E27FC236}">
                        <a16:creationId xmlns:a16="http://schemas.microsoft.com/office/drawing/2014/main" id="{CB01AA69-F078-E32B-111A-44B4E7EEBE9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448332" y="4493341"/>
                    <a:ext cx="704711" cy="70471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48" name="Picture 10" descr="Generated image">
                    <a:extLst>
                      <a:ext uri="{FF2B5EF4-FFF2-40B4-BE49-F238E27FC236}">
                        <a16:creationId xmlns:a16="http://schemas.microsoft.com/office/drawing/2014/main" id="{801826FF-99DF-7A10-A496-6E712545E59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9">
                    <a:duotone>
                      <a:schemeClr val="bg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BEBA8EAE-BF5A-486C-A8C5-ECC9F3942E4B}">
                        <a14:imgProps xmlns:a14="http://schemas.microsoft.com/office/drawing/2010/main">
                          <a14:imgLayer r:embed="rId10">
                            <a14:imgEffect>
                              <a14:backgroundRemoval t="10000" b="90000" l="10000" r="90000">
                                <a14:foregroundMark x1="68457" y1="81250" x2="68457" y2="81250"/>
                                <a14:foregroundMark x1="62891" y1="80176" x2="62891" y2="80176"/>
                                <a14:foregroundMark x1="58691" y1="78906" x2="58691" y2="78906"/>
                                <a14:foregroundMark x1="55469" y1="74316" x2="55469" y2="74316"/>
                                <a14:backgroundMark x1="67969" y1="60352" x2="67969" y2="60352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113" t="9453" r="18739" b="12632"/>
                  <a:stretch>
                    <a:fillRect/>
                  </a:stretch>
                </p:blipFill>
                <p:spPr bwMode="auto">
                  <a:xfrm>
                    <a:off x="8771095" y="3644788"/>
                    <a:ext cx="1361837" cy="17073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46" name="Graphic 45" descr="Question Mark with solid fill">
                  <a:extLst>
                    <a:ext uri="{FF2B5EF4-FFF2-40B4-BE49-F238E27FC236}">
                      <a16:creationId xmlns:a16="http://schemas.microsoft.com/office/drawing/2014/main" id="{B71EB450-E4AF-7E0E-1885-79C61E95F8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86942" y="2802717"/>
                  <a:ext cx="302180" cy="30218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49CFDC65-0116-FA5D-7949-4EDAEF827CF0}"/>
                  </a:ext>
                </a:extLst>
              </p:cNvPr>
              <p:cNvGrpSpPr/>
              <p:nvPr/>
            </p:nvGrpSpPr>
            <p:grpSpPr>
              <a:xfrm>
                <a:off x="1956044" y="2968143"/>
                <a:ext cx="960210" cy="1203844"/>
                <a:chOff x="2103110" y="2512647"/>
                <a:chExt cx="960210" cy="1203844"/>
              </a:xfrm>
            </p:grpSpPr>
            <p:pic>
              <p:nvPicPr>
                <p:cNvPr id="43" name="Picture 10" descr="Generated image">
                  <a:extLst>
                    <a:ext uri="{FF2B5EF4-FFF2-40B4-BE49-F238E27FC236}">
                      <a16:creationId xmlns:a16="http://schemas.microsoft.com/office/drawing/2014/main" id="{F19419D5-D2E7-6D5E-30DD-235727C001C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9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>
                              <a14:foregroundMark x1="68457" y1="81250" x2="68457" y2="81250"/>
                              <a14:foregroundMark x1="62891" y1="80176" x2="62891" y2="80176"/>
                              <a14:foregroundMark x1="58691" y1="78906" x2="58691" y2="78906"/>
                              <a14:foregroundMark x1="55469" y1="74316" x2="55469" y2="74316"/>
                              <a14:backgroundMark x1="67969" y1="60352" x2="67969" y2="60352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113" t="9453" r="18739" b="12632"/>
                <a:stretch>
                  <a:fillRect/>
                </a:stretch>
              </p:blipFill>
              <p:spPr bwMode="auto">
                <a:xfrm>
                  <a:off x="2103110" y="2512647"/>
                  <a:ext cx="960210" cy="120384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Graphic 43" descr="Question Mark with solid fill">
                  <a:extLst>
                    <a:ext uri="{FF2B5EF4-FFF2-40B4-BE49-F238E27FC236}">
                      <a16:creationId xmlns:a16="http://schemas.microsoft.com/office/drawing/2014/main" id="{66182B2C-91FF-40CA-CE1E-E01A1FE858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7131" y="2932671"/>
                  <a:ext cx="302180" cy="302180"/>
                </a:xfrm>
                <a:prstGeom prst="rect">
                  <a:avLst/>
                </a:prstGeom>
              </p:spPr>
            </p:pic>
          </p:grp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7F34349C-2E9E-A227-44CF-9D0A5483DF5E}"/>
                  </a:ext>
                </a:extLst>
              </p:cNvPr>
              <p:cNvSpPr/>
              <p:nvPr/>
            </p:nvSpPr>
            <p:spPr>
              <a:xfrm rot="15897040" flipV="1">
                <a:off x="4680546" y="5079952"/>
                <a:ext cx="702717" cy="711090"/>
              </a:xfrm>
              <a:prstGeom prst="arc">
                <a:avLst>
                  <a:gd name="adj1" fmla="val 3910993"/>
                  <a:gd name="adj2" fmla="val 19544961"/>
                </a:avLst>
              </a:prstGeom>
              <a:ln w="25400">
                <a:solidFill>
                  <a:srgbClr val="FF0000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156A269-FCBE-6F29-1EFD-E32085865715}"/>
                </a:ext>
              </a:extLst>
            </p:cNvPr>
            <p:cNvGrpSpPr/>
            <p:nvPr/>
          </p:nvGrpSpPr>
          <p:grpSpPr>
            <a:xfrm>
              <a:off x="3721488" y="2169092"/>
              <a:ext cx="366728" cy="366728"/>
              <a:chOff x="10130317" y="1030090"/>
              <a:chExt cx="920789" cy="920789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0743B57-0B4E-E956-1817-B2B923E0C091}"/>
                  </a:ext>
                </a:extLst>
              </p:cNvPr>
              <p:cNvSpPr/>
              <p:nvPr/>
            </p:nvSpPr>
            <p:spPr>
              <a:xfrm>
                <a:off x="10130317" y="1030090"/>
                <a:ext cx="920789" cy="9207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1" name="Picture 4" descr="Normal Distribution Icons - Free SVG &amp; PNG Normal Distribution Images -  Noun Project">
                <a:extLst>
                  <a:ext uri="{FF2B5EF4-FFF2-40B4-BE49-F238E27FC236}">
                    <a16:creationId xmlns:a16="http://schemas.microsoft.com/office/drawing/2014/main" id="{019FFF8F-B6C2-E76A-7082-F8DB32DFDE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01" t="27230" r="9636" b="13988"/>
              <a:stretch>
                <a:fillRect/>
              </a:stretch>
            </p:blipFill>
            <p:spPr bwMode="auto">
              <a:xfrm>
                <a:off x="10290056" y="1188626"/>
                <a:ext cx="637179" cy="5609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4034D5A-E7B3-2693-5C12-572E751C196E}"/>
                </a:ext>
              </a:extLst>
            </p:cNvPr>
            <p:cNvGrpSpPr/>
            <p:nvPr/>
          </p:nvGrpSpPr>
          <p:grpSpPr>
            <a:xfrm>
              <a:off x="5892749" y="3673473"/>
              <a:ext cx="366728" cy="366728"/>
              <a:chOff x="10130317" y="1030090"/>
              <a:chExt cx="920789" cy="920789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FD01F1A-8218-9022-B9EA-3691F6ACAA8F}"/>
                  </a:ext>
                </a:extLst>
              </p:cNvPr>
              <p:cNvSpPr/>
              <p:nvPr/>
            </p:nvSpPr>
            <p:spPr>
              <a:xfrm>
                <a:off x="10130317" y="1030090"/>
                <a:ext cx="920789" cy="9207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9" name="Picture 4" descr="Normal Distribution Icons - Free SVG &amp; PNG Normal Distribution Images -  Noun Project">
                <a:extLst>
                  <a:ext uri="{FF2B5EF4-FFF2-40B4-BE49-F238E27FC236}">
                    <a16:creationId xmlns:a16="http://schemas.microsoft.com/office/drawing/2014/main" id="{B909F398-E4B1-A0B2-BE01-E9C2756A4F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01" t="27230" r="9636" b="13988"/>
              <a:stretch>
                <a:fillRect/>
              </a:stretch>
            </p:blipFill>
            <p:spPr bwMode="auto">
              <a:xfrm>
                <a:off x="10290056" y="1188626"/>
                <a:ext cx="637179" cy="5609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6EA8FA1-6C4E-E9E2-D673-E78A5FBDAEF5}"/>
                </a:ext>
              </a:extLst>
            </p:cNvPr>
            <p:cNvGrpSpPr/>
            <p:nvPr/>
          </p:nvGrpSpPr>
          <p:grpSpPr>
            <a:xfrm>
              <a:off x="7672634" y="4121659"/>
              <a:ext cx="366728" cy="366728"/>
              <a:chOff x="10130317" y="1030090"/>
              <a:chExt cx="920789" cy="920789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F8097FE-3C5F-F1AF-31A2-49BF2B67C410}"/>
                  </a:ext>
                </a:extLst>
              </p:cNvPr>
              <p:cNvSpPr/>
              <p:nvPr/>
            </p:nvSpPr>
            <p:spPr>
              <a:xfrm>
                <a:off x="10130317" y="1030090"/>
                <a:ext cx="920789" cy="9207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7" name="Picture 4" descr="Normal Distribution Icons - Free SVG &amp; PNG Normal Distribution Images -  Noun Project">
                <a:extLst>
                  <a:ext uri="{FF2B5EF4-FFF2-40B4-BE49-F238E27FC236}">
                    <a16:creationId xmlns:a16="http://schemas.microsoft.com/office/drawing/2014/main" id="{4EE197E3-06B8-47A9-1039-5B34F1D470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01" t="27230" r="9636" b="13988"/>
              <a:stretch>
                <a:fillRect/>
              </a:stretch>
            </p:blipFill>
            <p:spPr bwMode="auto">
              <a:xfrm>
                <a:off x="10290056" y="1188626"/>
                <a:ext cx="637179" cy="5609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AC7586-561C-4A36-9C51-123EECFB9E52}"/>
                </a:ext>
              </a:extLst>
            </p:cNvPr>
            <p:cNvGrpSpPr/>
            <p:nvPr/>
          </p:nvGrpSpPr>
          <p:grpSpPr>
            <a:xfrm>
              <a:off x="5567497" y="4618141"/>
              <a:ext cx="366728" cy="366728"/>
              <a:chOff x="10130317" y="1030090"/>
              <a:chExt cx="920789" cy="920789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113561B-AC27-6341-B579-778B35A2526A}"/>
                  </a:ext>
                </a:extLst>
              </p:cNvPr>
              <p:cNvSpPr/>
              <p:nvPr/>
            </p:nvSpPr>
            <p:spPr>
              <a:xfrm>
                <a:off x="10130317" y="1030090"/>
                <a:ext cx="920789" cy="9207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5" name="Picture 4" descr="Normal Distribution Icons - Free SVG &amp; PNG Normal Distribution Images -  Noun Project">
                <a:extLst>
                  <a:ext uri="{FF2B5EF4-FFF2-40B4-BE49-F238E27FC236}">
                    <a16:creationId xmlns:a16="http://schemas.microsoft.com/office/drawing/2014/main" id="{60363D2E-0231-497C-E889-955B15FC0B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01" t="27230" r="9636" b="13988"/>
              <a:stretch>
                <a:fillRect/>
              </a:stretch>
            </p:blipFill>
            <p:spPr bwMode="auto">
              <a:xfrm>
                <a:off x="10290056" y="1188626"/>
                <a:ext cx="637179" cy="5609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C8030AB-A69A-0FEA-7A67-E68CBD713F3F}"/>
                </a:ext>
              </a:extLst>
            </p:cNvPr>
            <p:cNvGrpSpPr/>
            <p:nvPr/>
          </p:nvGrpSpPr>
          <p:grpSpPr>
            <a:xfrm>
              <a:off x="5936173" y="3163199"/>
              <a:ext cx="366728" cy="366728"/>
              <a:chOff x="10130317" y="1030090"/>
              <a:chExt cx="920789" cy="920789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00D6488-A5BF-A3C6-5D6C-6CEFD48A763B}"/>
                  </a:ext>
                </a:extLst>
              </p:cNvPr>
              <p:cNvSpPr/>
              <p:nvPr/>
            </p:nvSpPr>
            <p:spPr>
              <a:xfrm>
                <a:off x="10130317" y="1030090"/>
                <a:ext cx="920789" cy="9207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3" name="Picture 4" descr="Normal Distribution Icons - Free SVG &amp; PNG Normal Distribution Images -  Noun Project">
                <a:extLst>
                  <a:ext uri="{FF2B5EF4-FFF2-40B4-BE49-F238E27FC236}">
                    <a16:creationId xmlns:a16="http://schemas.microsoft.com/office/drawing/2014/main" id="{A373053F-C020-D8BC-4C23-A902BBCC7B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01" t="27230" r="9636" b="13988"/>
              <a:stretch>
                <a:fillRect/>
              </a:stretch>
            </p:blipFill>
            <p:spPr bwMode="auto">
              <a:xfrm>
                <a:off x="10290056" y="1188626"/>
                <a:ext cx="637179" cy="5609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6647A09-4B28-936A-2B82-5E861092EF21}"/>
                </a:ext>
              </a:extLst>
            </p:cNvPr>
            <p:cNvGrpSpPr/>
            <p:nvPr/>
          </p:nvGrpSpPr>
          <p:grpSpPr>
            <a:xfrm>
              <a:off x="5586823" y="2444321"/>
              <a:ext cx="366728" cy="366728"/>
              <a:chOff x="10130317" y="1030090"/>
              <a:chExt cx="920789" cy="920789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F6C16E5-D19F-78F8-5651-3A0A580796AE}"/>
                  </a:ext>
                </a:extLst>
              </p:cNvPr>
              <p:cNvSpPr/>
              <p:nvPr/>
            </p:nvSpPr>
            <p:spPr>
              <a:xfrm>
                <a:off x="10130317" y="1030090"/>
                <a:ext cx="920789" cy="9207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1" name="Picture 4" descr="Normal Distribution Icons - Free SVG &amp; PNG Normal Distribution Images -  Noun Project">
                <a:extLst>
                  <a:ext uri="{FF2B5EF4-FFF2-40B4-BE49-F238E27FC236}">
                    <a16:creationId xmlns:a16="http://schemas.microsoft.com/office/drawing/2014/main" id="{D000115A-83AA-9BF9-E735-F1C7FE878B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01" t="27230" r="9636" b="13988"/>
              <a:stretch>
                <a:fillRect/>
              </a:stretch>
            </p:blipFill>
            <p:spPr bwMode="auto">
              <a:xfrm>
                <a:off x="10290056" y="1188626"/>
                <a:ext cx="637179" cy="5609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A89C7F3-DAB2-B90B-8FF1-A317067AE6AA}"/>
                </a:ext>
              </a:extLst>
            </p:cNvPr>
            <p:cNvGrpSpPr/>
            <p:nvPr/>
          </p:nvGrpSpPr>
          <p:grpSpPr>
            <a:xfrm>
              <a:off x="4032723" y="3476863"/>
              <a:ext cx="366728" cy="366728"/>
              <a:chOff x="10130317" y="1030090"/>
              <a:chExt cx="920789" cy="92078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449DDCF-9724-925F-248A-1B44914A4EDA}"/>
                  </a:ext>
                </a:extLst>
              </p:cNvPr>
              <p:cNvSpPr/>
              <p:nvPr/>
            </p:nvSpPr>
            <p:spPr>
              <a:xfrm>
                <a:off x="10130317" y="1030090"/>
                <a:ext cx="920789" cy="92078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9" name="Picture 4" descr="Normal Distribution Icons - Free SVG &amp; PNG Normal Distribution Images -  Noun Project">
                <a:extLst>
                  <a:ext uri="{FF2B5EF4-FFF2-40B4-BE49-F238E27FC236}">
                    <a16:creationId xmlns:a16="http://schemas.microsoft.com/office/drawing/2014/main" id="{F33FD22A-9D8E-AD62-603B-AEB9CBC402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01" t="27230" r="9636" b="13988"/>
              <a:stretch>
                <a:fillRect/>
              </a:stretch>
            </p:blipFill>
            <p:spPr bwMode="auto">
              <a:xfrm>
                <a:off x="10290056" y="1188626"/>
                <a:ext cx="637179" cy="5609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4F91B70-4D2A-0C22-894A-625C27D8BD77}"/>
                </a:ext>
              </a:extLst>
            </p:cNvPr>
            <p:cNvSpPr/>
            <p:nvPr/>
          </p:nvSpPr>
          <p:spPr>
            <a:xfrm>
              <a:off x="3444709" y="1079370"/>
              <a:ext cx="5027351" cy="4153762"/>
            </a:xfrm>
            <a:custGeom>
              <a:avLst/>
              <a:gdLst>
                <a:gd name="connsiteX0" fmla="*/ 441892 w 5027351"/>
                <a:gd name="connsiteY0" fmla="*/ 0 h 4153762"/>
                <a:gd name="connsiteX1" fmla="*/ 2209400 w 5027351"/>
                <a:gd name="connsiteY1" fmla="*/ 0 h 4153762"/>
                <a:gd name="connsiteX2" fmla="*/ 2651291 w 5027351"/>
                <a:gd name="connsiteY2" fmla="*/ 441892 h 4153762"/>
                <a:gd name="connsiteX3" fmla="*/ 2651291 w 5027351"/>
                <a:gd name="connsiteY3" fmla="*/ 1422722 h 4153762"/>
                <a:gd name="connsiteX4" fmla="*/ 4573760 w 5027351"/>
                <a:gd name="connsiteY4" fmla="*/ 1422722 h 4153762"/>
                <a:gd name="connsiteX5" fmla="*/ 5027351 w 5027351"/>
                <a:gd name="connsiteY5" fmla="*/ 1876313 h 4153762"/>
                <a:gd name="connsiteX6" fmla="*/ 5027351 w 5027351"/>
                <a:gd name="connsiteY6" fmla="*/ 3690620 h 4153762"/>
                <a:gd name="connsiteX7" fmla="*/ 4573760 w 5027351"/>
                <a:gd name="connsiteY7" fmla="*/ 4144211 h 4153762"/>
                <a:gd name="connsiteX8" fmla="*/ 2300302 w 5027351"/>
                <a:gd name="connsiteY8" fmla="*/ 4144211 h 4153762"/>
                <a:gd name="connsiteX9" fmla="*/ 2298456 w 5027351"/>
                <a:gd name="connsiteY9" fmla="*/ 4144784 h 4153762"/>
                <a:gd name="connsiteX10" fmla="*/ 2209400 w 5027351"/>
                <a:gd name="connsiteY10" fmla="*/ 4153762 h 4153762"/>
                <a:gd name="connsiteX11" fmla="*/ 441892 w 5027351"/>
                <a:gd name="connsiteY11" fmla="*/ 4153762 h 4153762"/>
                <a:gd name="connsiteX12" fmla="*/ 0 w 5027351"/>
                <a:gd name="connsiteY12" fmla="*/ 3711871 h 4153762"/>
                <a:gd name="connsiteX13" fmla="*/ 0 w 5027351"/>
                <a:gd name="connsiteY13" fmla="*/ 441892 h 4153762"/>
                <a:gd name="connsiteX14" fmla="*/ 441892 w 5027351"/>
                <a:gd name="connsiteY14" fmla="*/ 0 h 415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27351" h="4153762">
                  <a:moveTo>
                    <a:pt x="441892" y="0"/>
                  </a:moveTo>
                  <a:lnTo>
                    <a:pt x="2209400" y="0"/>
                  </a:lnTo>
                  <a:cubicBezTo>
                    <a:pt x="2453450" y="0"/>
                    <a:pt x="2651291" y="197842"/>
                    <a:pt x="2651291" y="441892"/>
                  </a:cubicBezTo>
                  <a:lnTo>
                    <a:pt x="2651291" y="1422722"/>
                  </a:lnTo>
                  <a:lnTo>
                    <a:pt x="4573760" y="1422722"/>
                  </a:lnTo>
                  <a:cubicBezTo>
                    <a:pt x="4824271" y="1422722"/>
                    <a:pt x="5027351" y="1625802"/>
                    <a:pt x="5027351" y="1876313"/>
                  </a:cubicBezTo>
                  <a:lnTo>
                    <a:pt x="5027351" y="3690620"/>
                  </a:lnTo>
                  <a:cubicBezTo>
                    <a:pt x="5027351" y="3941131"/>
                    <a:pt x="4824271" y="4144211"/>
                    <a:pt x="4573760" y="4144211"/>
                  </a:cubicBezTo>
                  <a:lnTo>
                    <a:pt x="2300302" y="4144211"/>
                  </a:lnTo>
                  <a:lnTo>
                    <a:pt x="2298456" y="4144784"/>
                  </a:lnTo>
                  <a:cubicBezTo>
                    <a:pt x="2269690" y="4150670"/>
                    <a:pt x="2239906" y="4153762"/>
                    <a:pt x="2209400" y="4153762"/>
                  </a:cubicBezTo>
                  <a:lnTo>
                    <a:pt x="441892" y="4153762"/>
                  </a:lnTo>
                  <a:cubicBezTo>
                    <a:pt x="197842" y="4153762"/>
                    <a:pt x="0" y="3955921"/>
                    <a:pt x="0" y="3711871"/>
                  </a:cubicBezTo>
                  <a:lnTo>
                    <a:pt x="0" y="441892"/>
                  </a:lnTo>
                  <a:cubicBezTo>
                    <a:pt x="0" y="197842"/>
                    <a:pt x="197842" y="0"/>
                    <a:pt x="441892" y="0"/>
                  </a:cubicBezTo>
                  <a:close/>
                </a:path>
              </a:pathLst>
            </a:custGeom>
            <a:noFill/>
            <a:ln w="12700"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9671DC-851A-A5CC-2454-ACA455D27127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1809487" y="4104556"/>
            <a:ext cx="1110845" cy="1760273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A64717-4A27-B02D-1459-0F5DAFF7A1AC}"/>
              </a:ext>
            </a:extLst>
          </p:cNvPr>
          <p:cNvCxnSpPr>
            <a:cxnSpLocks/>
            <a:stCxn id="17" idx="9"/>
          </p:cNvCxnSpPr>
          <p:nvPr/>
        </p:nvCxnSpPr>
        <p:spPr>
          <a:xfrm flipH="1">
            <a:off x="3319369" y="5333409"/>
            <a:ext cx="1867008" cy="594885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6B8B0E7-D4FC-6B51-1323-1578E9BE2B64}"/>
              </a:ext>
            </a:extLst>
          </p:cNvPr>
          <p:cNvGrpSpPr/>
          <p:nvPr/>
        </p:nvGrpSpPr>
        <p:grpSpPr>
          <a:xfrm>
            <a:off x="1998181" y="4530051"/>
            <a:ext cx="366728" cy="366728"/>
            <a:chOff x="6358327" y="5666845"/>
            <a:chExt cx="366728" cy="366728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29CA9A5-B3D6-EFE9-3BFC-4D1348A1F1B2}"/>
                </a:ext>
              </a:extLst>
            </p:cNvPr>
            <p:cNvSpPr/>
            <p:nvPr/>
          </p:nvSpPr>
          <p:spPr>
            <a:xfrm>
              <a:off x="6358327" y="5666845"/>
              <a:ext cx="366728" cy="3667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5" name="Picture 4" descr="Normal Distribution Icons - Free SVG &amp; PNG Normal Distribution Images -  Noun Project">
              <a:extLst>
                <a:ext uri="{FF2B5EF4-FFF2-40B4-BE49-F238E27FC236}">
                  <a16:creationId xmlns:a16="http://schemas.microsoft.com/office/drawing/2014/main" id="{D9DA2D5D-B22D-54D2-3DD5-2E4FDF1DF6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01" t="27230" r="9636" b="13988"/>
            <a:stretch>
              <a:fillRect/>
            </a:stretch>
          </p:blipFill>
          <p:spPr bwMode="auto">
            <a:xfrm>
              <a:off x="6421947" y="5729986"/>
              <a:ext cx="253773" cy="223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CB89140-F2BE-641C-9A36-B91DF3EF5808}"/>
              </a:ext>
            </a:extLst>
          </p:cNvPr>
          <p:cNvGrpSpPr/>
          <p:nvPr/>
        </p:nvGrpSpPr>
        <p:grpSpPr>
          <a:xfrm>
            <a:off x="2343006" y="2817846"/>
            <a:ext cx="366728" cy="366728"/>
            <a:chOff x="5163109" y="4879796"/>
            <a:chExt cx="366728" cy="36672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FB5298A-7F5E-DA2E-8663-B8D2F8712EA9}"/>
                </a:ext>
              </a:extLst>
            </p:cNvPr>
            <p:cNvSpPr/>
            <p:nvPr/>
          </p:nvSpPr>
          <p:spPr>
            <a:xfrm>
              <a:off x="5163109" y="4879796"/>
              <a:ext cx="366728" cy="3667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8" name="Picture 4" descr="Normal Distribution Icons - Free SVG &amp; PNG Normal Distribution Images -  Noun Project">
              <a:extLst>
                <a:ext uri="{FF2B5EF4-FFF2-40B4-BE49-F238E27FC236}">
                  <a16:creationId xmlns:a16="http://schemas.microsoft.com/office/drawing/2014/main" id="{29AC6A5E-D164-7776-478C-A342F860BD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01" t="27230" r="9636" b="13988"/>
            <a:stretch>
              <a:fillRect/>
            </a:stretch>
          </p:blipFill>
          <p:spPr bwMode="auto">
            <a:xfrm>
              <a:off x="5226729" y="4942937"/>
              <a:ext cx="253773" cy="223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EE0D32-44BC-8FB3-5A3A-B6AC06EA045F}"/>
              </a:ext>
            </a:extLst>
          </p:cNvPr>
          <p:cNvGrpSpPr/>
          <p:nvPr/>
        </p:nvGrpSpPr>
        <p:grpSpPr>
          <a:xfrm>
            <a:off x="2291087" y="4024375"/>
            <a:ext cx="366728" cy="366728"/>
            <a:chOff x="6358327" y="5666845"/>
            <a:chExt cx="366728" cy="36672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506595B-A662-6ED3-8B73-A656C37FD52E}"/>
                </a:ext>
              </a:extLst>
            </p:cNvPr>
            <p:cNvSpPr/>
            <p:nvPr/>
          </p:nvSpPr>
          <p:spPr>
            <a:xfrm>
              <a:off x="6358327" y="5666845"/>
              <a:ext cx="366728" cy="3667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1" name="Picture 4" descr="Normal Distribution Icons - Free SVG &amp; PNG Normal Distribution Images -  Noun Project">
              <a:extLst>
                <a:ext uri="{FF2B5EF4-FFF2-40B4-BE49-F238E27FC236}">
                  <a16:creationId xmlns:a16="http://schemas.microsoft.com/office/drawing/2014/main" id="{C2E73248-BD61-A473-A5B5-26A5D36F51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01" t="27230" r="9636" b="13988"/>
            <a:stretch>
              <a:fillRect/>
            </a:stretch>
          </p:blipFill>
          <p:spPr bwMode="auto">
            <a:xfrm>
              <a:off x="6421947" y="5729986"/>
              <a:ext cx="253773" cy="223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6EDFE6F-32D8-0F7F-ADA0-FDFFF2AF0541}"/>
              </a:ext>
            </a:extLst>
          </p:cNvPr>
          <p:cNvGrpSpPr/>
          <p:nvPr/>
        </p:nvGrpSpPr>
        <p:grpSpPr>
          <a:xfrm>
            <a:off x="2360363" y="3474032"/>
            <a:ext cx="366728" cy="366728"/>
            <a:chOff x="5163109" y="4879796"/>
            <a:chExt cx="366728" cy="366728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97A0817-756B-2769-4129-E9D2486BB6D5}"/>
                </a:ext>
              </a:extLst>
            </p:cNvPr>
            <p:cNvSpPr/>
            <p:nvPr/>
          </p:nvSpPr>
          <p:spPr>
            <a:xfrm>
              <a:off x="5163109" y="4879796"/>
              <a:ext cx="366728" cy="3667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4" name="Picture 4" descr="Normal Distribution Icons - Free SVG &amp; PNG Normal Distribution Images -  Noun Project">
              <a:extLst>
                <a:ext uri="{FF2B5EF4-FFF2-40B4-BE49-F238E27FC236}">
                  <a16:creationId xmlns:a16="http://schemas.microsoft.com/office/drawing/2014/main" id="{7E6AB19D-2F30-D5A9-6B53-D8B432AF79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01" t="27230" r="9636" b="13988"/>
            <a:stretch>
              <a:fillRect/>
            </a:stretch>
          </p:blipFill>
          <p:spPr bwMode="auto">
            <a:xfrm>
              <a:off x="5226729" y="4942937"/>
              <a:ext cx="253773" cy="223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9875996-1FB4-AFD6-8E79-410E79FE721F}"/>
              </a:ext>
            </a:extLst>
          </p:cNvPr>
          <p:cNvGrpSpPr/>
          <p:nvPr/>
        </p:nvGrpSpPr>
        <p:grpSpPr>
          <a:xfrm>
            <a:off x="4026174" y="5477232"/>
            <a:ext cx="366728" cy="366728"/>
            <a:chOff x="5163109" y="4879796"/>
            <a:chExt cx="366728" cy="366728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ED3722F-D9A9-086B-983E-42D8130FB607}"/>
                </a:ext>
              </a:extLst>
            </p:cNvPr>
            <p:cNvSpPr/>
            <p:nvPr/>
          </p:nvSpPr>
          <p:spPr>
            <a:xfrm>
              <a:off x="5163109" y="4879796"/>
              <a:ext cx="366728" cy="36672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7" name="Picture 4" descr="Normal Distribution Icons - Free SVG &amp; PNG Normal Distribution Images -  Noun Project">
              <a:extLst>
                <a:ext uri="{FF2B5EF4-FFF2-40B4-BE49-F238E27FC236}">
                  <a16:creationId xmlns:a16="http://schemas.microsoft.com/office/drawing/2014/main" id="{87B4DB4C-0FF3-B274-CD90-CA1B8436C5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01" t="27230" r="9636" b="13988"/>
            <a:stretch>
              <a:fillRect/>
            </a:stretch>
          </p:blipFill>
          <p:spPr bwMode="auto">
            <a:xfrm>
              <a:off x="5226729" y="4942937"/>
              <a:ext cx="253773" cy="2234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8" name="Picture 407">
            <a:extLst>
              <a:ext uri="{FF2B5EF4-FFF2-40B4-BE49-F238E27FC236}">
                <a16:creationId xmlns:a16="http://schemas.microsoft.com/office/drawing/2014/main" id="{2F78FF84-BED6-E5B1-8383-AC0BBF572F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32032" y="1076747"/>
            <a:ext cx="6087236" cy="453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38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irdhouse - Free animals icons">
            <a:extLst>
              <a:ext uri="{FF2B5EF4-FFF2-40B4-BE49-F238E27FC236}">
                <a16:creationId xmlns:a16="http://schemas.microsoft.com/office/drawing/2014/main" id="{5C8362C8-0310-F3AB-B35F-529B4020A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63" y="803637"/>
            <a:ext cx="607552" cy="60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 descr="Generated image">
            <a:extLst>
              <a:ext uri="{FF2B5EF4-FFF2-40B4-BE49-F238E27FC236}">
                <a16:creationId xmlns:a16="http://schemas.microsoft.com/office/drawing/2014/main" id="{35DF1702-7187-8D7F-B6AB-6AE3B3E998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8457" y1="81250" x2="68457" y2="81250"/>
                        <a14:foregroundMark x1="62891" y1="80176" x2="62891" y2="80176"/>
                        <a14:foregroundMark x1="58691" y1="78906" x2="58691" y2="78906"/>
                        <a14:foregroundMark x1="55469" y1="74316" x2="55469" y2="74316"/>
                        <a14:backgroundMark x1="67969" y1="60352" x2="67969" y2="603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13" t="9453" r="18739" b="12632"/>
          <a:stretch>
            <a:fillRect/>
          </a:stretch>
        </p:blipFill>
        <p:spPr bwMode="auto">
          <a:xfrm>
            <a:off x="5140240" y="271415"/>
            <a:ext cx="941454" cy="118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Chick with solid fill">
            <a:extLst>
              <a:ext uri="{FF2B5EF4-FFF2-40B4-BE49-F238E27FC236}">
                <a16:creationId xmlns:a16="http://schemas.microsoft.com/office/drawing/2014/main" id="{67A39974-71B7-AFB9-E669-EE53371000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6678" y="1043683"/>
            <a:ext cx="381308" cy="381306"/>
          </a:xfrm>
          <a:prstGeom prst="rect">
            <a:avLst/>
          </a:prstGeom>
        </p:spPr>
      </p:pic>
      <p:pic>
        <p:nvPicPr>
          <p:cNvPr id="5" name="Picture 4" descr="A black silhouette of a bird&#10;&#10;AI-generated content may be incorrect.">
            <a:extLst>
              <a:ext uri="{FF2B5EF4-FFF2-40B4-BE49-F238E27FC236}">
                <a16:creationId xmlns:a16="http://schemas.microsoft.com/office/drawing/2014/main" id="{D9884AAB-14DC-CFBE-A8EB-ABE7A089B79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939" y="22595"/>
            <a:ext cx="1035558" cy="1035558"/>
          </a:xfrm>
          <a:prstGeom prst="rect">
            <a:avLst/>
          </a:prstGeom>
        </p:spPr>
      </p:pic>
      <p:pic>
        <p:nvPicPr>
          <p:cNvPr id="6" name="Picture 2" descr="Birdhouse - Free animals icons">
            <a:extLst>
              <a:ext uri="{FF2B5EF4-FFF2-40B4-BE49-F238E27FC236}">
                <a16:creationId xmlns:a16="http://schemas.microsoft.com/office/drawing/2014/main" id="{D7497BE5-138D-19B1-F595-A9669F189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315" y="809522"/>
            <a:ext cx="607552" cy="60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D20BE-83C2-8204-C1AD-2315423ECFD7}"/>
              </a:ext>
            </a:extLst>
          </p:cNvPr>
          <p:cNvCxnSpPr>
            <a:cxnSpLocks/>
          </p:cNvCxnSpPr>
          <p:nvPr/>
        </p:nvCxnSpPr>
        <p:spPr>
          <a:xfrm>
            <a:off x="1220052" y="1182782"/>
            <a:ext cx="3540839" cy="0"/>
          </a:xfrm>
          <a:prstGeom prst="straightConnector1">
            <a:avLst/>
          </a:prstGeom>
          <a:ln w="28575"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Birdhouse - Free animals icons">
            <a:extLst>
              <a:ext uri="{FF2B5EF4-FFF2-40B4-BE49-F238E27FC236}">
                <a16:creationId xmlns:a16="http://schemas.microsoft.com/office/drawing/2014/main" id="{04D3C3B6-3EAE-091D-619E-D1B3C133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63" y="2015152"/>
            <a:ext cx="607552" cy="60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Graphic 11" descr="Chick with solid fill">
            <a:extLst>
              <a:ext uri="{FF2B5EF4-FFF2-40B4-BE49-F238E27FC236}">
                <a16:creationId xmlns:a16="http://schemas.microsoft.com/office/drawing/2014/main" id="{D92FFDF4-95C4-DFBA-F1F5-E9DD3057B7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1232" y="2241397"/>
            <a:ext cx="381308" cy="381306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61C75C-2CBE-76E0-7527-26C4339A1BDE}"/>
              </a:ext>
            </a:extLst>
          </p:cNvPr>
          <p:cNvSpPr/>
          <p:nvPr/>
        </p:nvSpPr>
        <p:spPr>
          <a:xfrm>
            <a:off x="1147985" y="1661265"/>
            <a:ext cx="3612905" cy="1789952"/>
          </a:xfrm>
          <a:custGeom>
            <a:avLst/>
            <a:gdLst>
              <a:gd name="connsiteX0" fmla="*/ 0 w 3870036"/>
              <a:gd name="connsiteY0" fmla="*/ 657586 h 1789952"/>
              <a:gd name="connsiteX1" fmla="*/ 267854 w 3870036"/>
              <a:gd name="connsiteY1" fmla="*/ 260422 h 1789952"/>
              <a:gd name="connsiteX2" fmla="*/ 738909 w 3870036"/>
              <a:gd name="connsiteY2" fmla="*/ 260422 h 1789952"/>
              <a:gd name="connsiteX3" fmla="*/ 1071418 w 3870036"/>
              <a:gd name="connsiteY3" fmla="*/ 657586 h 1789952"/>
              <a:gd name="connsiteX4" fmla="*/ 923636 w 3870036"/>
              <a:gd name="connsiteY4" fmla="*/ 1036277 h 1789952"/>
              <a:gd name="connsiteX5" fmla="*/ 757381 w 3870036"/>
              <a:gd name="connsiteY5" fmla="*/ 1387259 h 1789952"/>
              <a:gd name="connsiteX6" fmla="*/ 1089890 w 3870036"/>
              <a:gd name="connsiteY6" fmla="*/ 1775186 h 1789952"/>
              <a:gd name="connsiteX7" fmla="*/ 1801090 w 3870036"/>
              <a:gd name="connsiteY7" fmla="*/ 1636641 h 1789952"/>
              <a:gd name="connsiteX8" fmla="*/ 1985818 w 3870036"/>
              <a:gd name="connsiteY8" fmla="*/ 971622 h 1789952"/>
              <a:gd name="connsiteX9" fmla="*/ 1671781 w 3870036"/>
              <a:gd name="connsiteY9" fmla="*/ 528277 h 1789952"/>
              <a:gd name="connsiteX10" fmla="*/ 1644072 w 3870036"/>
              <a:gd name="connsiteY10" fmla="*/ 84932 h 1789952"/>
              <a:gd name="connsiteX11" fmla="*/ 2022763 w 3870036"/>
              <a:gd name="connsiteY11" fmla="*/ 29513 h 1789952"/>
              <a:gd name="connsiteX12" fmla="*/ 2198254 w 3870036"/>
              <a:gd name="connsiteY12" fmla="*/ 426677 h 1789952"/>
              <a:gd name="connsiteX13" fmla="*/ 2142836 w 3870036"/>
              <a:gd name="connsiteY13" fmla="*/ 759186 h 1789952"/>
              <a:gd name="connsiteX14" fmla="*/ 2207490 w 3870036"/>
              <a:gd name="connsiteY14" fmla="*/ 999332 h 1789952"/>
              <a:gd name="connsiteX15" fmla="*/ 2650836 w 3870036"/>
              <a:gd name="connsiteY15" fmla="*/ 1156350 h 1789952"/>
              <a:gd name="connsiteX16" fmla="*/ 2743200 w 3870036"/>
              <a:gd name="connsiteY16" fmla="*/ 592932 h 1789952"/>
              <a:gd name="connsiteX17" fmla="*/ 2890981 w 3870036"/>
              <a:gd name="connsiteY17" fmla="*/ 260422 h 1789952"/>
              <a:gd name="connsiteX18" fmla="*/ 3232727 w 3870036"/>
              <a:gd name="connsiteY18" fmla="*/ 528277 h 1789952"/>
              <a:gd name="connsiteX19" fmla="*/ 3066472 w 3870036"/>
              <a:gd name="connsiteY19" fmla="*/ 1027041 h 1789952"/>
              <a:gd name="connsiteX20" fmla="*/ 2881745 w 3870036"/>
              <a:gd name="connsiteY20" fmla="*/ 1433441 h 1789952"/>
              <a:gd name="connsiteX21" fmla="*/ 3269672 w 3870036"/>
              <a:gd name="connsiteY21" fmla="*/ 1719768 h 1789952"/>
              <a:gd name="connsiteX22" fmla="*/ 3592945 w 3870036"/>
              <a:gd name="connsiteY22" fmla="*/ 1331841 h 1789952"/>
              <a:gd name="connsiteX23" fmla="*/ 3870036 w 3870036"/>
              <a:gd name="connsiteY23" fmla="*/ 842313 h 1789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70036" h="1789952">
                <a:moveTo>
                  <a:pt x="0" y="657586"/>
                </a:moveTo>
                <a:cubicBezTo>
                  <a:pt x="72351" y="492101"/>
                  <a:pt x="144703" y="326616"/>
                  <a:pt x="267854" y="260422"/>
                </a:cubicBezTo>
                <a:cubicBezTo>
                  <a:pt x="391005" y="194228"/>
                  <a:pt x="604982" y="194228"/>
                  <a:pt x="738909" y="260422"/>
                </a:cubicBezTo>
                <a:cubicBezTo>
                  <a:pt x="872836" y="326616"/>
                  <a:pt x="1040630" y="528277"/>
                  <a:pt x="1071418" y="657586"/>
                </a:cubicBezTo>
                <a:cubicBezTo>
                  <a:pt x="1102206" y="786895"/>
                  <a:pt x="975975" y="914665"/>
                  <a:pt x="923636" y="1036277"/>
                </a:cubicBezTo>
                <a:cubicBezTo>
                  <a:pt x="871297" y="1157889"/>
                  <a:pt x="729672" y="1264108"/>
                  <a:pt x="757381" y="1387259"/>
                </a:cubicBezTo>
                <a:cubicBezTo>
                  <a:pt x="785090" y="1510411"/>
                  <a:pt x="915939" y="1733622"/>
                  <a:pt x="1089890" y="1775186"/>
                </a:cubicBezTo>
                <a:cubicBezTo>
                  <a:pt x="1263841" y="1816750"/>
                  <a:pt x="1651769" y="1770568"/>
                  <a:pt x="1801090" y="1636641"/>
                </a:cubicBezTo>
                <a:cubicBezTo>
                  <a:pt x="1950411" y="1502714"/>
                  <a:pt x="2007369" y="1156349"/>
                  <a:pt x="1985818" y="971622"/>
                </a:cubicBezTo>
                <a:cubicBezTo>
                  <a:pt x="1964267" y="786895"/>
                  <a:pt x="1728739" y="676059"/>
                  <a:pt x="1671781" y="528277"/>
                </a:cubicBezTo>
                <a:cubicBezTo>
                  <a:pt x="1614823" y="380495"/>
                  <a:pt x="1585575" y="168059"/>
                  <a:pt x="1644072" y="84932"/>
                </a:cubicBezTo>
                <a:cubicBezTo>
                  <a:pt x="1702569" y="1805"/>
                  <a:pt x="1930399" y="-27444"/>
                  <a:pt x="2022763" y="29513"/>
                </a:cubicBezTo>
                <a:cubicBezTo>
                  <a:pt x="2115127" y="86470"/>
                  <a:pt x="2178242" y="305065"/>
                  <a:pt x="2198254" y="426677"/>
                </a:cubicBezTo>
                <a:cubicBezTo>
                  <a:pt x="2218266" y="548289"/>
                  <a:pt x="2141297" y="663744"/>
                  <a:pt x="2142836" y="759186"/>
                </a:cubicBezTo>
                <a:cubicBezTo>
                  <a:pt x="2144375" y="854628"/>
                  <a:pt x="2122823" y="933138"/>
                  <a:pt x="2207490" y="999332"/>
                </a:cubicBezTo>
                <a:cubicBezTo>
                  <a:pt x="2292157" y="1065526"/>
                  <a:pt x="2561551" y="1224083"/>
                  <a:pt x="2650836" y="1156350"/>
                </a:cubicBezTo>
                <a:cubicBezTo>
                  <a:pt x="2740121" y="1088617"/>
                  <a:pt x="2703176" y="742253"/>
                  <a:pt x="2743200" y="592932"/>
                </a:cubicBezTo>
                <a:cubicBezTo>
                  <a:pt x="2783224" y="443611"/>
                  <a:pt x="2809393" y="271198"/>
                  <a:pt x="2890981" y="260422"/>
                </a:cubicBezTo>
                <a:cubicBezTo>
                  <a:pt x="2972569" y="249646"/>
                  <a:pt x="3203479" y="400507"/>
                  <a:pt x="3232727" y="528277"/>
                </a:cubicBezTo>
                <a:cubicBezTo>
                  <a:pt x="3261975" y="656047"/>
                  <a:pt x="3124969" y="876180"/>
                  <a:pt x="3066472" y="1027041"/>
                </a:cubicBezTo>
                <a:cubicBezTo>
                  <a:pt x="3007975" y="1177902"/>
                  <a:pt x="2847878" y="1317987"/>
                  <a:pt x="2881745" y="1433441"/>
                </a:cubicBezTo>
                <a:cubicBezTo>
                  <a:pt x="2915612" y="1548895"/>
                  <a:pt x="3151139" y="1736701"/>
                  <a:pt x="3269672" y="1719768"/>
                </a:cubicBezTo>
                <a:cubicBezTo>
                  <a:pt x="3388205" y="1702835"/>
                  <a:pt x="3492884" y="1478083"/>
                  <a:pt x="3592945" y="1331841"/>
                </a:cubicBezTo>
                <a:cubicBezTo>
                  <a:pt x="3693006" y="1185599"/>
                  <a:pt x="3781521" y="1013956"/>
                  <a:pt x="3870036" y="842313"/>
                </a:cubicBezTo>
              </a:path>
            </a:pathLst>
          </a:custGeom>
          <a:noFill/>
          <a:ln w="28575">
            <a:prstDash val="dash"/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10" descr="Generated image">
            <a:extLst>
              <a:ext uri="{FF2B5EF4-FFF2-40B4-BE49-F238E27FC236}">
                <a16:creationId xmlns:a16="http://schemas.microsoft.com/office/drawing/2014/main" id="{CFF92674-F915-3BFC-D5F8-E0CA86915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8457" y1="81250" x2="68457" y2="81250"/>
                        <a14:foregroundMark x1="62891" y1="80176" x2="62891" y2="80176"/>
                        <a14:foregroundMark x1="58691" y1="78906" x2="58691" y2="78906"/>
                        <a14:foregroundMark x1="55469" y1="74316" x2="55469" y2="74316"/>
                        <a14:backgroundMark x1="67969" y1="60352" x2="67969" y2="603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13" t="9453" r="18739" b="12632"/>
          <a:stretch>
            <a:fillRect/>
          </a:stretch>
        </p:blipFill>
        <p:spPr bwMode="auto">
          <a:xfrm>
            <a:off x="5140240" y="1651234"/>
            <a:ext cx="941454" cy="118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Birdhouse - Free animals icons">
            <a:extLst>
              <a:ext uri="{FF2B5EF4-FFF2-40B4-BE49-F238E27FC236}">
                <a16:creationId xmlns:a16="http://schemas.microsoft.com/office/drawing/2014/main" id="{85A51633-9047-FD19-3AB2-D55259F04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315" y="2189341"/>
            <a:ext cx="607552" cy="60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Generated image">
            <a:extLst>
              <a:ext uri="{FF2B5EF4-FFF2-40B4-BE49-F238E27FC236}">
                <a16:creationId xmlns:a16="http://schemas.microsoft.com/office/drawing/2014/main" id="{D48DD16E-1CA5-5699-C06D-58CD98A08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8457" y1="81250" x2="68457" y2="81250"/>
                        <a14:foregroundMark x1="62891" y1="80176" x2="62891" y2="80176"/>
                        <a14:foregroundMark x1="58691" y1="78906" x2="58691" y2="78906"/>
                        <a14:foregroundMark x1="55469" y1="74316" x2="55469" y2="74316"/>
                        <a14:backgroundMark x1="67969" y1="60352" x2="67969" y2="603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13" t="9453" r="18739" b="12632"/>
          <a:stretch>
            <a:fillRect/>
          </a:stretch>
        </p:blipFill>
        <p:spPr bwMode="auto">
          <a:xfrm>
            <a:off x="4209681" y="540374"/>
            <a:ext cx="512398" cy="64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A black silhouette of a bird&#10;&#10;AI-generated content may be incorrect.">
            <a:extLst>
              <a:ext uri="{FF2B5EF4-FFF2-40B4-BE49-F238E27FC236}">
                <a16:creationId xmlns:a16="http://schemas.microsoft.com/office/drawing/2014/main" id="{DD279130-49FA-05B5-0490-F1612F0726D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70822" y="1801148"/>
            <a:ext cx="1035558" cy="1035558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2E795E03-4207-DEA3-BE98-8065E4B0F372}"/>
              </a:ext>
            </a:extLst>
          </p:cNvPr>
          <p:cNvSpPr/>
          <p:nvPr/>
        </p:nvSpPr>
        <p:spPr>
          <a:xfrm>
            <a:off x="544947" y="3699810"/>
            <a:ext cx="101600" cy="101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14DAE1-AB0A-58D5-0C67-2953B585BE1A}"/>
              </a:ext>
            </a:extLst>
          </p:cNvPr>
          <p:cNvSpPr/>
          <p:nvPr/>
        </p:nvSpPr>
        <p:spPr>
          <a:xfrm>
            <a:off x="5052170" y="3699810"/>
            <a:ext cx="101600" cy="1016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167EAD1-37F8-2F0C-D125-9F3033B7A787}"/>
              </a:ext>
            </a:extLst>
          </p:cNvPr>
          <p:cNvCxnSpPr>
            <a:cxnSpLocks/>
            <a:stCxn id="2" idx="2"/>
            <a:endCxn id="38" idx="0"/>
          </p:cNvCxnSpPr>
          <p:nvPr/>
        </p:nvCxnSpPr>
        <p:spPr>
          <a:xfrm flipH="1">
            <a:off x="595747" y="1411188"/>
            <a:ext cx="12992" cy="2288622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bg2">
                    <a:lumMod val="10000"/>
                    <a:alpha val="0"/>
                  </a:schemeClr>
                </a:gs>
                <a:gs pos="75000">
                  <a:schemeClr val="tx1">
                    <a:alpha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6947353-8BD2-7070-233F-CF5D0968FE5E}"/>
              </a:ext>
            </a:extLst>
          </p:cNvPr>
          <p:cNvCxnSpPr>
            <a:cxnSpLocks/>
            <a:stCxn id="6" idx="2"/>
            <a:endCxn id="39" idx="0"/>
          </p:cNvCxnSpPr>
          <p:nvPr/>
        </p:nvCxnSpPr>
        <p:spPr>
          <a:xfrm flipH="1">
            <a:off x="5102970" y="1417073"/>
            <a:ext cx="17121" cy="2282737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chemeClr val="bg2">
                    <a:lumMod val="10000"/>
                    <a:alpha val="0"/>
                  </a:schemeClr>
                </a:gs>
                <a:gs pos="75000">
                  <a:schemeClr val="tx1">
                    <a:alpha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31F369D-498E-A459-E36C-BAC14EDA1C59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646547" y="3750610"/>
            <a:ext cx="4405623" cy="0"/>
          </a:xfrm>
          <a:prstGeom prst="line">
            <a:avLst/>
          </a:prstGeom>
          <a:ln>
            <a:gradFill flip="none" rotWithShape="1">
              <a:gsLst>
                <a:gs pos="0">
                  <a:schemeClr val="tx1"/>
                </a:gs>
                <a:gs pos="75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BD0280F-0459-9D8D-4177-19C27BD6E291}"/>
              </a:ext>
            </a:extLst>
          </p:cNvPr>
          <p:cNvSpPr txBox="1"/>
          <p:nvPr/>
        </p:nvSpPr>
        <p:spPr>
          <a:xfrm>
            <a:off x="166256" y="3801410"/>
            <a:ext cx="85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Leave natal box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B0066A-55A8-BA3E-60C0-EA7DF785BA75}"/>
              </a:ext>
            </a:extLst>
          </p:cNvPr>
          <p:cNvSpPr txBox="1"/>
          <p:nvPr/>
        </p:nvSpPr>
        <p:spPr>
          <a:xfrm>
            <a:off x="4673479" y="3801410"/>
            <a:ext cx="85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Start breeding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1B4624F-AA13-E33E-FCD5-DA61BEC3EFFB}"/>
              </a:ext>
            </a:extLst>
          </p:cNvPr>
          <p:cNvSpPr txBox="1"/>
          <p:nvPr/>
        </p:nvSpPr>
        <p:spPr>
          <a:xfrm>
            <a:off x="2445268" y="3510030"/>
            <a:ext cx="85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Average between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46A56B9-0F86-8A70-FD3D-0F55B8D1155C}"/>
              </a:ext>
            </a:extLst>
          </p:cNvPr>
          <p:cNvGrpSpPr/>
          <p:nvPr/>
        </p:nvGrpSpPr>
        <p:grpSpPr>
          <a:xfrm>
            <a:off x="7107799" y="431998"/>
            <a:ext cx="4542103" cy="3562743"/>
            <a:chOff x="5802286" y="1585191"/>
            <a:chExt cx="5891570" cy="4621240"/>
          </a:xfrm>
        </p:grpSpPr>
        <p:pic>
          <p:nvPicPr>
            <p:cNvPr id="54" name="Picture 53" descr="A graph with lines and dots&#10;&#10;AI-generated content may be incorrect.">
              <a:extLst>
                <a:ext uri="{FF2B5EF4-FFF2-40B4-BE49-F238E27FC236}">
                  <a16:creationId xmlns:a16="http://schemas.microsoft.com/office/drawing/2014/main" id="{6E643CBE-8B47-78F2-3CF4-FB87DF555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2286" y="1585191"/>
              <a:ext cx="5891570" cy="442040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2508FDB-4007-C584-62F4-829C81A0F868}"/>
                </a:ext>
              </a:extLst>
            </p:cNvPr>
            <p:cNvSpPr txBox="1"/>
            <p:nvPr/>
          </p:nvSpPr>
          <p:spPr>
            <a:xfrm>
              <a:off x="8225331" y="5867096"/>
              <a:ext cx="1476935" cy="339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/>
                <a:t>Year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D507D10-010D-5900-C211-16CFBD7EA541}"/>
                </a:ext>
              </a:extLst>
            </p:cNvPr>
            <p:cNvSpPr txBox="1"/>
            <p:nvPr/>
          </p:nvSpPr>
          <p:spPr>
            <a:xfrm>
              <a:off x="6419792" y="5569847"/>
              <a:ext cx="577775" cy="279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1987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B3C1821-F1C6-D5DB-EF17-C6B3CAF3B77F}"/>
                </a:ext>
              </a:extLst>
            </p:cNvPr>
            <p:cNvSpPr txBox="1"/>
            <p:nvPr/>
          </p:nvSpPr>
          <p:spPr>
            <a:xfrm>
              <a:off x="6849461" y="5569847"/>
              <a:ext cx="577775" cy="279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1991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FED310B-1B6C-FDF5-7700-AF5D831BA13B}"/>
                </a:ext>
              </a:extLst>
            </p:cNvPr>
            <p:cNvSpPr txBox="1"/>
            <p:nvPr/>
          </p:nvSpPr>
          <p:spPr>
            <a:xfrm>
              <a:off x="7856904" y="5569847"/>
              <a:ext cx="577775" cy="279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1998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A901FC-70F8-2050-961E-B66D9A6E627A}"/>
                </a:ext>
              </a:extLst>
            </p:cNvPr>
            <p:cNvSpPr txBox="1"/>
            <p:nvPr/>
          </p:nvSpPr>
          <p:spPr>
            <a:xfrm>
              <a:off x="8963798" y="5569847"/>
              <a:ext cx="577775" cy="279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2007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2555347-0285-F736-034A-C8DE1DBBB900}"/>
                </a:ext>
              </a:extLst>
            </p:cNvPr>
            <p:cNvSpPr txBox="1"/>
            <p:nvPr/>
          </p:nvSpPr>
          <p:spPr>
            <a:xfrm>
              <a:off x="9413379" y="5569847"/>
              <a:ext cx="577775" cy="279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2009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2BAEE42-6E77-4F25-084F-52AC903D12C3}"/>
                </a:ext>
              </a:extLst>
            </p:cNvPr>
            <p:cNvSpPr txBox="1"/>
            <p:nvPr/>
          </p:nvSpPr>
          <p:spPr>
            <a:xfrm>
              <a:off x="9975843" y="5569847"/>
              <a:ext cx="577775" cy="279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2014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A1044A-DDB5-6364-F210-BEBC2D152128}"/>
                </a:ext>
              </a:extLst>
            </p:cNvPr>
            <p:cNvSpPr txBox="1"/>
            <p:nvPr/>
          </p:nvSpPr>
          <p:spPr>
            <a:xfrm>
              <a:off x="10410114" y="5569847"/>
              <a:ext cx="577775" cy="279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2017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CD5EE23-A459-286F-7089-EEDA89321C68}"/>
                </a:ext>
              </a:extLst>
            </p:cNvPr>
            <p:cNvSpPr txBox="1"/>
            <p:nvPr/>
          </p:nvSpPr>
          <p:spPr>
            <a:xfrm>
              <a:off x="10829076" y="5569847"/>
              <a:ext cx="577775" cy="279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2020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0A5061B-4600-B9B2-13E3-1F61A8F4FCE4}"/>
                </a:ext>
              </a:extLst>
            </p:cNvPr>
            <p:cNvSpPr txBox="1"/>
            <p:nvPr/>
          </p:nvSpPr>
          <p:spPr>
            <a:xfrm>
              <a:off x="7299042" y="5569847"/>
              <a:ext cx="577775" cy="279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1994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4B355CC-C0E9-B8DC-FB93-EA2471986BC9}"/>
                </a:ext>
              </a:extLst>
            </p:cNvPr>
            <p:cNvSpPr txBox="1"/>
            <p:nvPr/>
          </p:nvSpPr>
          <p:spPr>
            <a:xfrm>
              <a:off x="8386025" y="5569847"/>
              <a:ext cx="577775" cy="279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/>
                <a:t>2002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9041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23FFE1F-FC12-8729-7B1E-475C7764DF4C}"/>
              </a:ext>
            </a:extLst>
          </p:cNvPr>
          <p:cNvGrpSpPr/>
          <p:nvPr/>
        </p:nvGrpSpPr>
        <p:grpSpPr>
          <a:xfrm>
            <a:off x="3745146" y="1540862"/>
            <a:ext cx="4448168" cy="3776276"/>
            <a:chOff x="7793189" y="1962150"/>
            <a:chExt cx="4448168" cy="3776276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E6352DA-DA1A-AB7F-0D97-76EB368184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3189" y="1962150"/>
              <a:ext cx="0" cy="3776276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18E4A15-954C-EFA4-C092-4BA027C460A7}"/>
                </a:ext>
              </a:extLst>
            </p:cNvPr>
            <p:cNvCxnSpPr>
              <a:cxnSpLocks/>
            </p:cNvCxnSpPr>
            <p:nvPr/>
          </p:nvCxnSpPr>
          <p:spPr>
            <a:xfrm>
              <a:off x="7793189" y="5720625"/>
              <a:ext cx="4448168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1213B934-219D-350F-6552-CC67A08AD2A5}"/>
              </a:ext>
            </a:extLst>
          </p:cNvPr>
          <p:cNvGrpSpPr/>
          <p:nvPr/>
        </p:nvGrpSpPr>
        <p:grpSpPr>
          <a:xfrm>
            <a:off x="3614147" y="2472897"/>
            <a:ext cx="261998" cy="2056020"/>
            <a:chOff x="7511233" y="3601699"/>
            <a:chExt cx="261998" cy="2056020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804BF07-B418-682D-1AE6-9009F3B0A4F7}"/>
                </a:ext>
              </a:extLst>
            </p:cNvPr>
            <p:cNvSpPr/>
            <p:nvPr/>
          </p:nvSpPr>
          <p:spPr>
            <a:xfrm flipH="1">
              <a:off x="7511233" y="3601699"/>
              <a:ext cx="261998" cy="26199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E28407C-83D8-BCB8-8B39-8FCD5799F02D}"/>
                </a:ext>
              </a:extLst>
            </p:cNvPr>
            <p:cNvSpPr/>
            <p:nvPr/>
          </p:nvSpPr>
          <p:spPr>
            <a:xfrm flipH="1">
              <a:off x="7511233" y="4498710"/>
              <a:ext cx="261998" cy="261998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solidFill>
                <a:schemeClr val="tx2">
                  <a:lumMod val="50000"/>
                  <a:lumOff val="50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55E301C-8CF3-F9BA-48E5-F2A5415C4CC6}"/>
                </a:ext>
              </a:extLst>
            </p:cNvPr>
            <p:cNvSpPr/>
            <p:nvPr/>
          </p:nvSpPr>
          <p:spPr>
            <a:xfrm flipH="1">
              <a:off x="7511233" y="5395721"/>
              <a:ext cx="261998" cy="2619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EDF1BE1-69DE-45D1-4F67-E7DDEB850AE4}"/>
              </a:ext>
            </a:extLst>
          </p:cNvPr>
          <p:cNvGrpSpPr/>
          <p:nvPr/>
        </p:nvGrpSpPr>
        <p:grpSpPr>
          <a:xfrm>
            <a:off x="4591329" y="2720547"/>
            <a:ext cx="261998" cy="2727590"/>
            <a:chOff x="8488415" y="3849349"/>
            <a:chExt cx="261998" cy="2727590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1501B6D3-04E6-8FE9-FB73-17613AF95E24}"/>
                </a:ext>
              </a:extLst>
            </p:cNvPr>
            <p:cNvSpPr/>
            <p:nvPr/>
          </p:nvSpPr>
          <p:spPr>
            <a:xfrm flipH="1">
              <a:off x="8488415" y="3849349"/>
              <a:ext cx="261998" cy="26199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F555B42F-4E90-49AA-1637-8B78805DDFB5}"/>
                </a:ext>
              </a:extLst>
            </p:cNvPr>
            <p:cNvSpPr/>
            <p:nvPr/>
          </p:nvSpPr>
          <p:spPr>
            <a:xfrm flipH="1">
              <a:off x="8488415" y="4883339"/>
              <a:ext cx="261998" cy="261998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solidFill>
                <a:schemeClr val="tx2">
                  <a:lumMod val="50000"/>
                  <a:lumOff val="50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C819B86F-DEDC-2FAF-795C-0E9346E0F2E5}"/>
                </a:ext>
              </a:extLst>
            </p:cNvPr>
            <p:cNvSpPr/>
            <p:nvPr/>
          </p:nvSpPr>
          <p:spPr>
            <a:xfrm flipH="1">
              <a:off x="8488415" y="5795771"/>
              <a:ext cx="261998" cy="2619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ACBEC89D-57B9-8170-3011-BA719199A2F5}"/>
                </a:ext>
              </a:extLst>
            </p:cNvPr>
            <p:cNvSpPr/>
            <p:nvPr/>
          </p:nvSpPr>
          <p:spPr>
            <a:xfrm flipH="1">
              <a:off x="8488415" y="6314941"/>
              <a:ext cx="261998" cy="26199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40000"/>
                  <a:lumOff val="60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FE5DB4E1-997F-A8BA-9889-E3F551F65D69}"/>
              </a:ext>
            </a:extLst>
          </p:cNvPr>
          <p:cNvGrpSpPr/>
          <p:nvPr/>
        </p:nvGrpSpPr>
        <p:grpSpPr>
          <a:xfrm>
            <a:off x="5568510" y="3039862"/>
            <a:ext cx="261999" cy="1808371"/>
            <a:chOff x="9465596" y="4168664"/>
            <a:chExt cx="261999" cy="1808371"/>
          </a:xfrm>
        </p:grpSpPr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0B4E48CE-7C44-A29D-973F-FDD47E136EA2}"/>
                </a:ext>
              </a:extLst>
            </p:cNvPr>
            <p:cNvSpPr/>
            <p:nvPr/>
          </p:nvSpPr>
          <p:spPr>
            <a:xfrm flipH="1">
              <a:off x="9465597" y="4168664"/>
              <a:ext cx="261998" cy="26199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B589383A-7345-62FB-47AD-30D199C914E1}"/>
                </a:ext>
              </a:extLst>
            </p:cNvPr>
            <p:cNvSpPr/>
            <p:nvPr/>
          </p:nvSpPr>
          <p:spPr>
            <a:xfrm flipH="1">
              <a:off x="9465597" y="4671974"/>
              <a:ext cx="261998" cy="261998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solidFill>
                <a:schemeClr val="tx2">
                  <a:lumMod val="50000"/>
                  <a:lumOff val="50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262C15E-BD32-2E13-6587-C723540CBCD1}"/>
                </a:ext>
              </a:extLst>
            </p:cNvPr>
            <p:cNvSpPr/>
            <p:nvPr/>
          </p:nvSpPr>
          <p:spPr>
            <a:xfrm flipH="1">
              <a:off x="9465597" y="5715037"/>
              <a:ext cx="261998" cy="2619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074666-540F-874D-15FE-B2F323D7CAD6}"/>
                </a:ext>
              </a:extLst>
            </p:cNvPr>
            <p:cNvSpPr/>
            <p:nvPr/>
          </p:nvSpPr>
          <p:spPr>
            <a:xfrm flipH="1">
              <a:off x="9465596" y="5602837"/>
              <a:ext cx="261998" cy="26199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40000"/>
                  <a:lumOff val="60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D4F2D12B-8050-918D-320C-0E229381AA17}"/>
              </a:ext>
            </a:extLst>
          </p:cNvPr>
          <p:cNvGrpSpPr/>
          <p:nvPr/>
        </p:nvGrpSpPr>
        <p:grpSpPr>
          <a:xfrm>
            <a:off x="6545693" y="3474379"/>
            <a:ext cx="261998" cy="1973758"/>
            <a:chOff x="10442779" y="4603181"/>
            <a:chExt cx="261998" cy="1973758"/>
          </a:xfrm>
        </p:grpSpPr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4D4E9C87-B544-D5CF-B327-523BB802510A}"/>
                </a:ext>
              </a:extLst>
            </p:cNvPr>
            <p:cNvSpPr/>
            <p:nvPr/>
          </p:nvSpPr>
          <p:spPr>
            <a:xfrm flipH="1">
              <a:off x="10442779" y="4603181"/>
              <a:ext cx="261998" cy="26199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D466F6CB-534E-4814-A55B-BB9622F72945}"/>
                </a:ext>
              </a:extLst>
            </p:cNvPr>
            <p:cNvSpPr/>
            <p:nvPr/>
          </p:nvSpPr>
          <p:spPr>
            <a:xfrm flipH="1">
              <a:off x="10442779" y="5050252"/>
              <a:ext cx="261998" cy="261998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solidFill>
                <a:schemeClr val="tx2">
                  <a:lumMod val="50000"/>
                  <a:lumOff val="50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69AEB259-D8A7-23F0-871F-2371F0F4B18D}"/>
                </a:ext>
              </a:extLst>
            </p:cNvPr>
            <p:cNvSpPr/>
            <p:nvPr/>
          </p:nvSpPr>
          <p:spPr>
            <a:xfrm flipH="1">
              <a:off x="10442779" y="5990806"/>
              <a:ext cx="261998" cy="2619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A765102B-A08B-A84C-0598-8D0E2E5E1F8E}"/>
                </a:ext>
              </a:extLst>
            </p:cNvPr>
            <p:cNvSpPr/>
            <p:nvPr/>
          </p:nvSpPr>
          <p:spPr>
            <a:xfrm flipH="1">
              <a:off x="10442779" y="6314941"/>
              <a:ext cx="261998" cy="26199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40000"/>
                  <a:lumOff val="60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B3754BCE-180D-9C44-556E-9FD412AD70B6}"/>
              </a:ext>
            </a:extLst>
          </p:cNvPr>
          <p:cNvGrpSpPr/>
          <p:nvPr/>
        </p:nvGrpSpPr>
        <p:grpSpPr>
          <a:xfrm>
            <a:off x="7522875" y="3532436"/>
            <a:ext cx="261998" cy="1606078"/>
            <a:chOff x="11419961" y="4661238"/>
            <a:chExt cx="261998" cy="1606078"/>
          </a:xfrm>
        </p:grpSpPr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0A15AB44-FE3C-5493-1DF8-D74CC8FC36B1}"/>
                </a:ext>
              </a:extLst>
            </p:cNvPr>
            <p:cNvSpPr/>
            <p:nvPr/>
          </p:nvSpPr>
          <p:spPr>
            <a:xfrm flipH="1">
              <a:off x="11419961" y="4661238"/>
              <a:ext cx="261998" cy="26199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B2B336F6-680E-7DD5-CF69-387D109A8281}"/>
                </a:ext>
              </a:extLst>
            </p:cNvPr>
            <p:cNvSpPr/>
            <p:nvPr/>
          </p:nvSpPr>
          <p:spPr>
            <a:xfrm flipH="1">
              <a:off x="11419961" y="5050249"/>
              <a:ext cx="261998" cy="261998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solidFill>
                <a:schemeClr val="tx2">
                  <a:lumMod val="50000"/>
                  <a:lumOff val="50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D630B47F-8574-02A1-3090-3A86F2BF0347}"/>
                </a:ext>
              </a:extLst>
            </p:cNvPr>
            <p:cNvSpPr/>
            <p:nvPr/>
          </p:nvSpPr>
          <p:spPr>
            <a:xfrm flipH="1">
              <a:off x="11419961" y="6005318"/>
              <a:ext cx="261998" cy="2619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D6F4C510-3C24-634C-06D6-F90D2C4B1908}"/>
                </a:ext>
              </a:extLst>
            </p:cNvPr>
            <p:cNvSpPr/>
            <p:nvPr/>
          </p:nvSpPr>
          <p:spPr>
            <a:xfrm flipH="1">
              <a:off x="11419961" y="5686721"/>
              <a:ext cx="261998" cy="26199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accent2">
                  <a:lumMod val="40000"/>
                  <a:lumOff val="60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3213C7E6-D99C-1EF9-07DF-7470E306251A}"/>
              </a:ext>
            </a:extLst>
          </p:cNvPr>
          <p:cNvGrpSpPr/>
          <p:nvPr/>
        </p:nvGrpSpPr>
        <p:grpSpPr>
          <a:xfrm>
            <a:off x="6345523" y="668660"/>
            <a:ext cx="1856650" cy="491315"/>
            <a:chOff x="8507465" y="988662"/>
            <a:chExt cx="2820772" cy="746445"/>
          </a:xfrm>
        </p:grpSpPr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DAA80CEA-440C-C528-59BE-0F80FF50F49E}"/>
                </a:ext>
              </a:extLst>
            </p:cNvPr>
            <p:cNvSpPr/>
            <p:nvPr/>
          </p:nvSpPr>
          <p:spPr>
            <a:xfrm flipH="1">
              <a:off x="8507465" y="1230885"/>
              <a:ext cx="261998" cy="26199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28183979-3F9E-05DA-6E64-00F73B5F601A}"/>
                </a:ext>
              </a:extLst>
            </p:cNvPr>
            <p:cNvGrpSpPr/>
            <p:nvPr/>
          </p:nvGrpSpPr>
          <p:grpSpPr>
            <a:xfrm>
              <a:off x="8902813" y="988662"/>
              <a:ext cx="736487" cy="746445"/>
              <a:chOff x="8448332" y="3644788"/>
              <a:chExt cx="1684600" cy="1707377"/>
            </a:xfrm>
          </p:grpSpPr>
          <p:pic>
            <p:nvPicPr>
              <p:cNvPr id="358" name="Picture 2" descr="Birdhouse - Free animals icons">
                <a:extLst>
                  <a:ext uri="{FF2B5EF4-FFF2-40B4-BE49-F238E27FC236}">
                    <a16:creationId xmlns:a16="http://schemas.microsoft.com/office/drawing/2014/main" id="{8DA33DB9-D4DB-7BCC-5491-797D6F62782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48332" y="4493341"/>
                <a:ext cx="704711" cy="704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9" name="Picture 10" descr="Generated image">
                <a:extLst>
                  <a:ext uri="{FF2B5EF4-FFF2-40B4-BE49-F238E27FC236}">
                    <a16:creationId xmlns:a16="http://schemas.microsoft.com/office/drawing/2014/main" id="{EA9F66F5-07BC-67C9-4201-E22D6C9281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68457" y1="81250" x2="68457" y2="81250"/>
                            <a14:foregroundMark x1="62891" y1="80176" x2="62891" y2="80176"/>
                            <a14:foregroundMark x1="58691" y1="78906" x2="58691" y2="78906"/>
                            <a14:foregroundMark x1="55469" y1="74316" x2="55469" y2="74316"/>
                            <a14:backgroundMark x1="67969" y1="60352" x2="67969" y2="603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13" t="9453" r="18739" b="12632"/>
              <a:stretch>
                <a:fillRect/>
              </a:stretch>
            </p:blipFill>
            <p:spPr bwMode="auto">
              <a:xfrm>
                <a:off x="8771095" y="3644788"/>
                <a:ext cx="1361837" cy="1707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3" name="Group 362">
              <a:extLst>
                <a:ext uri="{FF2B5EF4-FFF2-40B4-BE49-F238E27FC236}">
                  <a16:creationId xmlns:a16="http://schemas.microsoft.com/office/drawing/2014/main" id="{ABB43F9D-3770-42B0-A60B-75A44CD1E4ED}"/>
                </a:ext>
              </a:extLst>
            </p:cNvPr>
            <p:cNvGrpSpPr/>
            <p:nvPr/>
          </p:nvGrpSpPr>
          <p:grpSpPr>
            <a:xfrm>
              <a:off x="9817213" y="988662"/>
              <a:ext cx="736487" cy="746445"/>
              <a:chOff x="8448332" y="3644788"/>
              <a:chExt cx="1684600" cy="1707377"/>
            </a:xfrm>
          </p:grpSpPr>
          <p:pic>
            <p:nvPicPr>
              <p:cNvPr id="364" name="Picture 2" descr="Birdhouse - Free animals icons">
                <a:extLst>
                  <a:ext uri="{FF2B5EF4-FFF2-40B4-BE49-F238E27FC236}">
                    <a16:creationId xmlns:a16="http://schemas.microsoft.com/office/drawing/2014/main" id="{2D8332ED-66AF-B350-3976-054932EED2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48332" y="4493341"/>
                <a:ext cx="704711" cy="704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5" name="Picture 10" descr="Generated image">
                <a:extLst>
                  <a:ext uri="{FF2B5EF4-FFF2-40B4-BE49-F238E27FC236}">
                    <a16:creationId xmlns:a16="http://schemas.microsoft.com/office/drawing/2014/main" id="{B1471F6F-F7D2-0C2E-2D79-15E5C440C4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68457" y1="81250" x2="68457" y2="81250"/>
                            <a14:foregroundMark x1="62891" y1="80176" x2="62891" y2="80176"/>
                            <a14:foregroundMark x1="58691" y1="78906" x2="58691" y2="78906"/>
                            <a14:foregroundMark x1="55469" y1="74316" x2="55469" y2="74316"/>
                            <a14:backgroundMark x1="67969" y1="60352" x2="67969" y2="603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13" t="9453" r="18739" b="12632"/>
              <a:stretch>
                <a:fillRect/>
              </a:stretch>
            </p:blipFill>
            <p:spPr bwMode="auto">
              <a:xfrm>
                <a:off x="8771095" y="3644788"/>
                <a:ext cx="1361837" cy="1707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66" name="Plus Sign 365">
              <a:extLst>
                <a:ext uri="{FF2B5EF4-FFF2-40B4-BE49-F238E27FC236}">
                  <a16:creationId xmlns:a16="http://schemas.microsoft.com/office/drawing/2014/main" id="{1E193ED2-8268-692A-D5B3-5C8E13771F56}"/>
                </a:ext>
              </a:extLst>
            </p:cNvPr>
            <p:cNvSpPr/>
            <p:nvPr/>
          </p:nvSpPr>
          <p:spPr>
            <a:xfrm>
              <a:off x="9600407" y="1230885"/>
              <a:ext cx="261998" cy="261998"/>
            </a:xfrm>
            <a:prstGeom prst="mathPlus">
              <a:avLst>
                <a:gd name="adj1" fmla="val 20004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72" name="Picture 10" descr="Generated image">
              <a:extLst>
                <a:ext uri="{FF2B5EF4-FFF2-40B4-BE49-F238E27FC236}">
                  <a16:creationId xmlns:a16="http://schemas.microsoft.com/office/drawing/2014/main" id="{2E8DDF76-D5C1-BBDB-2B3A-F860F92F90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68457" y1="81250" x2="68457" y2="81250"/>
                          <a14:foregroundMark x1="62891" y1="80176" x2="62891" y2="80176"/>
                          <a14:foregroundMark x1="58691" y1="78906" x2="58691" y2="78906"/>
                          <a14:foregroundMark x1="55469" y1="74316" x2="55469" y2="74316"/>
                          <a14:backgroundMark x1="67969" y1="60352" x2="67969" y2="603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13" t="9453" r="18739" b="12632"/>
            <a:stretch>
              <a:fillRect/>
            </a:stretch>
          </p:blipFill>
          <p:spPr bwMode="auto">
            <a:xfrm>
              <a:off x="10732858" y="988662"/>
              <a:ext cx="595379" cy="746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3" name="Plus Sign 372">
              <a:extLst>
                <a:ext uri="{FF2B5EF4-FFF2-40B4-BE49-F238E27FC236}">
                  <a16:creationId xmlns:a16="http://schemas.microsoft.com/office/drawing/2014/main" id="{2B29C179-0914-7DD1-0C38-C6E10BC6C2A4}"/>
                </a:ext>
              </a:extLst>
            </p:cNvPr>
            <p:cNvSpPr/>
            <p:nvPr/>
          </p:nvSpPr>
          <p:spPr>
            <a:xfrm>
              <a:off x="10476543" y="1230885"/>
              <a:ext cx="261998" cy="261998"/>
            </a:xfrm>
            <a:prstGeom prst="mathPlus">
              <a:avLst>
                <a:gd name="adj1" fmla="val 20004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56E8D5F1-E415-0EA2-79F7-C897AE4F740F}"/>
              </a:ext>
            </a:extLst>
          </p:cNvPr>
          <p:cNvGrpSpPr/>
          <p:nvPr/>
        </p:nvGrpSpPr>
        <p:grpSpPr>
          <a:xfrm>
            <a:off x="6345524" y="1246290"/>
            <a:ext cx="1346845" cy="491315"/>
            <a:chOff x="8507465" y="988662"/>
            <a:chExt cx="2046235" cy="746445"/>
          </a:xfrm>
        </p:grpSpPr>
        <p:sp>
          <p:nvSpPr>
            <p:cNvPr id="387" name="Oval 386">
              <a:extLst>
                <a:ext uri="{FF2B5EF4-FFF2-40B4-BE49-F238E27FC236}">
                  <a16:creationId xmlns:a16="http://schemas.microsoft.com/office/drawing/2014/main" id="{823585C5-ED8D-32A0-2844-348BF2FCB645}"/>
                </a:ext>
              </a:extLst>
            </p:cNvPr>
            <p:cNvSpPr/>
            <p:nvPr/>
          </p:nvSpPr>
          <p:spPr>
            <a:xfrm flipH="1">
              <a:off x="8507465" y="1230885"/>
              <a:ext cx="261998" cy="261998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solidFill>
                <a:schemeClr val="tx2">
                  <a:lumMod val="50000"/>
                  <a:lumOff val="50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34A5809F-A8E2-DBCB-9C73-A4356653A0F0}"/>
                </a:ext>
              </a:extLst>
            </p:cNvPr>
            <p:cNvGrpSpPr/>
            <p:nvPr/>
          </p:nvGrpSpPr>
          <p:grpSpPr>
            <a:xfrm>
              <a:off x="8902813" y="988662"/>
              <a:ext cx="736487" cy="746445"/>
              <a:chOff x="8448332" y="3644788"/>
              <a:chExt cx="1684600" cy="1707377"/>
            </a:xfrm>
          </p:grpSpPr>
          <p:pic>
            <p:nvPicPr>
              <p:cNvPr id="395" name="Picture 2" descr="Birdhouse - Free animals icons">
                <a:extLst>
                  <a:ext uri="{FF2B5EF4-FFF2-40B4-BE49-F238E27FC236}">
                    <a16:creationId xmlns:a16="http://schemas.microsoft.com/office/drawing/2014/main" id="{45BA3073-F1EB-5E3B-8239-785DCC3CDE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48332" y="4493341"/>
                <a:ext cx="704711" cy="704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6" name="Picture 10" descr="Generated image">
                <a:extLst>
                  <a:ext uri="{FF2B5EF4-FFF2-40B4-BE49-F238E27FC236}">
                    <a16:creationId xmlns:a16="http://schemas.microsoft.com/office/drawing/2014/main" id="{BC28D96F-389B-0C12-4341-72AD77D692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68457" y1="81250" x2="68457" y2="81250"/>
                            <a14:foregroundMark x1="62891" y1="80176" x2="62891" y2="80176"/>
                            <a14:foregroundMark x1="58691" y1="78906" x2="58691" y2="78906"/>
                            <a14:foregroundMark x1="55469" y1="74316" x2="55469" y2="74316"/>
                            <a14:backgroundMark x1="67969" y1="60352" x2="67969" y2="603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13" t="9453" r="18739" b="12632"/>
              <a:stretch>
                <a:fillRect/>
              </a:stretch>
            </p:blipFill>
            <p:spPr bwMode="auto">
              <a:xfrm>
                <a:off x="8771095" y="3644788"/>
                <a:ext cx="1361837" cy="1707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0AEE2DFA-5207-598B-841F-B81F79D2B815}"/>
                </a:ext>
              </a:extLst>
            </p:cNvPr>
            <p:cNvGrpSpPr/>
            <p:nvPr/>
          </p:nvGrpSpPr>
          <p:grpSpPr>
            <a:xfrm>
              <a:off x="9817213" y="988662"/>
              <a:ext cx="736487" cy="746445"/>
              <a:chOff x="8448332" y="3644788"/>
              <a:chExt cx="1684600" cy="1707377"/>
            </a:xfrm>
          </p:grpSpPr>
          <p:pic>
            <p:nvPicPr>
              <p:cNvPr id="393" name="Picture 2" descr="Birdhouse - Free animals icons">
                <a:extLst>
                  <a:ext uri="{FF2B5EF4-FFF2-40B4-BE49-F238E27FC236}">
                    <a16:creationId xmlns:a16="http://schemas.microsoft.com/office/drawing/2014/main" id="{7F70BE09-22A9-7D31-C4F8-4AED6EC23D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48332" y="4493341"/>
                <a:ext cx="704711" cy="7047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4" name="Picture 10" descr="Generated image">
                <a:extLst>
                  <a:ext uri="{FF2B5EF4-FFF2-40B4-BE49-F238E27FC236}">
                    <a16:creationId xmlns:a16="http://schemas.microsoft.com/office/drawing/2014/main" id="{5106AE89-60CE-5512-FEB2-40A6A3E026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68457" y1="81250" x2="68457" y2="81250"/>
                            <a14:foregroundMark x1="62891" y1="80176" x2="62891" y2="80176"/>
                            <a14:foregroundMark x1="58691" y1="78906" x2="58691" y2="78906"/>
                            <a14:foregroundMark x1="55469" y1="74316" x2="55469" y2="74316"/>
                            <a14:backgroundMark x1="67969" y1="60352" x2="67969" y2="6035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113" t="9453" r="18739" b="12632"/>
              <a:stretch>
                <a:fillRect/>
              </a:stretch>
            </p:blipFill>
            <p:spPr bwMode="auto">
              <a:xfrm>
                <a:off x="8771095" y="3644788"/>
                <a:ext cx="1361837" cy="17073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90" name="Plus Sign 389">
              <a:extLst>
                <a:ext uri="{FF2B5EF4-FFF2-40B4-BE49-F238E27FC236}">
                  <a16:creationId xmlns:a16="http://schemas.microsoft.com/office/drawing/2014/main" id="{9FA2AE4C-31AA-CBD5-4BE8-D91139922A84}"/>
                </a:ext>
              </a:extLst>
            </p:cNvPr>
            <p:cNvSpPr/>
            <p:nvPr/>
          </p:nvSpPr>
          <p:spPr>
            <a:xfrm>
              <a:off x="9600407" y="1230885"/>
              <a:ext cx="261998" cy="261998"/>
            </a:xfrm>
            <a:prstGeom prst="mathPlus">
              <a:avLst>
                <a:gd name="adj1" fmla="val 20004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7" name="Group 396">
            <a:extLst>
              <a:ext uri="{FF2B5EF4-FFF2-40B4-BE49-F238E27FC236}">
                <a16:creationId xmlns:a16="http://schemas.microsoft.com/office/drawing/2014/main" id="{E0FEADB4-0EC1-6857-E8EB-CDF7849B07AC}"/>
              </a:ext>
            </a:extLst>
          </p:cNvPr>
          <p:cNvGrpSpPr/>
          <p:nvPr/>
        </p:nvGrpSpPr>
        <p:grpSpPr>
          <a:xfrm>
            <a:off x="5140841" y="668660"/>
            <a:ext cx="744982" cy="491315"/>
            <a:chOff x="8507465" y="988662"/>
            <a:chExt cx="1131836" cy="746445"/>
          </a:xfrm>
        </p:grpSpPr>
        <p:sp>
          <p:nvSpPr>
            <p:cNvPr id="398" name="Oval 397">
              <a:extLst>
                <a:ext uri="{FF2B5EF4-FFF2-40B4-BE49-F238E27FC236}">
                  <a16:creationId xmlns:a16="http://schemas.microsoft.com/office/drawing/2014/main" id="{064CFAB6-01D5-5509-F8D6-4765A7008C83}"/>
                </a:ext>
              </a:extLst>
            </p:cNvPr>
            <p:cNvSpPr/>
            <p:nvPr/>
          </p:nvSpPr>
          <p:spPr>
            <a:xfrm flipH="1">
              <a:off x="8507465" y="1230885"/>
              <a:ext cx="261998" cy="261998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6350">
              <a:solidFill>
                <a:schemeClr val="bg2">
                  <a:lumMod val="7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05" name="Picture 10" descr="Generated image">
              <a:extLst>
                <a:ext uri="{FF2B5EF4-FFF2-40B4-BE49-F238E27FC236}">
                  <a16:creationId xmlns:a16="http://schemas.microsoft.com/office/drawing/2014/main" id="{BA04386B-2EB9-44F0-763D-57F9A325D55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68457" y1="81250" x2="68457" y2="81250"/>
                          <a14:foregroundMark x1="62891" y1="80176" x2="62891" y2="80176"/>
                          <a14:foregroundMark x1="58691" y1="78906" x2="58691" y2="78906"/>
                          <a14:foregroundMark x1="55469" y1="74316" x2="55469" y2="74316"/>
                          <a14:backgroundMark x1="67969" y1="60352" x2="67969" y2="6035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13" t="9453" r="18739" b="12632"/>
            <a:stretch>
              <a:fillRect/>
            </a:stretch>
          </p:blipFill>
          <p:spPr bwMode="auto">
            <a:xfrm>
              <a:off x="9043923" y="988662"/>
              <a:ext cx="595378" cy="746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6" name="Oval 405">
            <a:extLst>
              <a:ext uri="{FF2B5EF4-FFF2-40B4-BE49-F238E27FC236}">
                <a16:creationId xmlns:a16="http://schemas.microsoft.com/office/drawing/2014/main" id="{AA0DC432-BBC1-9154-463E-B1D9B3AC994B}"/>
              </a:ext>
            </a:extLst>
          </p:cNvPr>
          <p:cNvSpPr/>
          <p:nvPr/>
        </p:nvSpPr>
        <p:spPr>
          <a:xfrm flipH="1">
            <a:off x="5166241" y="1405723"/>
            <a:ext cx="172449" cy="17244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accent2">
                <a:lumMod val="40000"/>
                <a:lumOff val="6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7" name="Graphic 406" descr="Egg with solid fill">
            <a:extLst>
              <a:ext uri="{FF2B5EF4-FFF2-40B4-BE49-F238E27FC236}">
                <a16:creationId xmlns:a16="http://schemas.microsoft.com/office/drawing/2014/main" id="{A20EFD30-2A87-73F0-4297-8D6326F24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51266" y="1262196"/>
            <a:ext cx="459503" cy="45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1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3DCE7D-7501-93EB-EF9C-2A3CF53D1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640366"/>
              </p:ext>
            </p:extLst>
          </p:nvPr>
        </p:nvGraphicFramePr>
        <p:xfrm>
          <a:off x="1746247" y="4158191"/>
          <a:ext cx="7226300" cy="3545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630">
                  <a:extLst>
                    <a:ext uri="{9D8B030D-6E8A-4147-A177-3AD203B41FA5}">
                      <a16:colId xmlns:a16="http://schemas.microsoft.com/office/drawing/2014/main" val="1646427301"/>
                    </a:ext>
                  </a:extLst>
                </a:gridCol>
                <a:gridCol w="2890520">
                  <a:extLst>
                    <a:ext uri="{9D8B030D-6E8A-4147-A177-3AD203B41FA5}">
                      <a16:colId xmlns:a16="http://schemas.microsoft.com/office/drawing/2014/main" val="793637802"/>
                    </a:ext>
                  </a:extLst>
                </a:gridCol>
                <a:gridCol w="2890520">
                  <a:extLst>
                    <a:ext uri="{9D8B030D-6E8A-4147-A177-3AD203B41FA5}">
                      <a16:colId xmlns:a16="http://schemas.microsoft.com/office/drawing/2014/main" val="1867046327"/>
                    </a:ext>
                  </a:extLst>
                </a:gridCol>
                <a:gridCol w="722630">
                  <a:extLst>
                    <a:ext uri="{9D8B030D-6E8A-4147-A177-3AD203B41FA5}">
                      <a16:colId xmlns:a16="http://schemas.microsoft.com/office/drawing/2014/main" val="4237971184"/>
                    </a:ext>
                  </a:extLst>
                </a:gridCol>
              </a:tblGrid>
              <a:tr h="354542"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</a:txBody>
                  <a:tcPr marL="0" marR="0" marT="0" marB="0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03890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A0BD2EF-04D8-B1CA-D964-DD6D79673EA7}"/>
              </a:ext>
            </a:extLst>
          </p:cNvPr>
          <p:cNvCxnSpPr>
            <a:cxnSpLocks/>
            <a:stCxn id="44" idx="3"/>
            <a:endCxn id="64" idx="9"/>
          </p:cNvCxnSpPr>
          <p:nvPr/>
        </p:nvCxnSpPr>
        <p:spPr>
          <a:xfrm>
            <a:off x="3185160" y="3038208"/>
            <a:ext cx="2194560" cy="711465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0D969E-D38D-1176-3DC7-61F8C46F0150}"/>
              </a:ext>
            </a:extLst>
          </p:cNvPr>
          <p:cNvGrpSpPr/>
          <p:nvPr/>
        </p:nvGrpSpPr>
        <p:grpSpPr>
          <a:xfrm>
            <a:off x="1761206" y="2877869"/>
            <a:ext cx="1423954" cy="320677"/>
            <a:chOff x="4873625" y="2166408"/>
            <a:chExt cx="1382713" cy="320677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E0CAA50-9A03-10E3-ED3E-B62A85836CC9}"/>
                </a:ext>
              </a:extLst>
            </p:cNvPr>
            <p:cNvSpPr/>
            <p:nvPr/>
          </p:nvSpPr>
          <p:spPr>
            <a:xfrm>
              <a:off x="4982089" y="2274867"/>
              <a:ext cx="1165785" cy="103754"/>
            </a:xfrm>
            <a:custGeom>
              <a:avLst/>
              <a:gdLst>
                <a:gd name="connsiteX0" fmla="*/ 51873 w 1165785"/>
                <a:gd name="connsiteY0" fmla="*/ 0 h 103754"/>
                <a:gd name="connsiteX1" fmla="*/ 1113911 w 1165785"/>
                <a:gd name="connsiteY1" fmla="*/ 0 h 103754"/>
                <a:gd name="connsiteX2" fmla="*/ 1113911 w 1165785"/>
                <a:gd name="connsiteY2" fmla="*/ 6 h 103754"/>
                <a:gd name="connsiteX3" fmla="*/ 1165785 w 1165785"/>
                <a:gd name="connsiteY3" fmla="*/ 51880 h 103754"/>
                <a:gd name="connsiteX4" fmla="*/ 1113911 w 1165785"/>
                <a:gd name="connsiteY4" fmla="*/ 103754 h 103754"/>
                <a:gd name="connsiteX5" fmla="*/ 1113882 w 1165785"/>
                <a:gd name="connsiteY5" fmla="*/ 103748 h 103754"/>
                <a:gd name="connsiteX6" fmla="*/ 51903 w 1165785"/>
                <a:gd name="connsiteY6" fmla="*/ 103748 h 103754"/>
                <a:gd name="connsiteX7" fmla="*/ 51874 w 1165785"/>
                <a:gd name="connsiteY7" fmla="*/ 103754 h 103754"/>
                <a:gd name="connsiteX8" fmla="*/ 0 w 1165785"/>
                <a:gd name="connsiteY8" fmla="*/ 51880 h 103754"/>
                <a:gd name="connsiteX9" fmla="*/ 31682 w 1165785"/>
                <a:gd name="connsiteY9" fmla="*/ 4083 h 103754"/>
                <a:gd name="connsiteX10" fmla="*/ 51873 w 1165785"/>
                <a:gd name="connsiteY10" fmla="*/ 6 h 103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5785" h="103754">
                  <a:moveTo>
                    <a:pt x="51873" y="0"/>
                  </a:moveTo>
                  <a:lnTo>
                    <a:pt x="1113911" y="0"/>
                  </a:lnTo>
                  <a:lnTo>
                    <a:pt x="1113911" y="6"/>
                  </a:lnTo>
                  <a:cubicBezTo>
                    <a:pt x="1142560" y="6"/>
                    <a:pt x="1165785" y="23231"/>
                    <a:pt x="1165785" y="51880"/>
                  </a:cubicBezTo>
                  <a:cubicBezTo>
                    <a:pt x="1165785" y="80529"/>
                    <a:pt x="1142560" y="103754"/>
                    <a:pt x="1113911" y="103754"/>
                  </a:cubicBezTo>
                  <a:lnTo>
                    <a:pt x="1113882" y="103748"/>
                  </a:lnTo>
                  <a:lnTo>
                    <a:pt x="51903" y="103748"/>
                  </a:lnTo>
                  <a:lnTo>
                    <a:pt x="51874" y="103754"/>
                  </a:lnTo>
                  <a:cubicBezTo>
                    <a:pt x="23225" y="103754"/>
                    <a:pt x="0" y="80529"/>
                    <a:pt x="0" y="51880"/>
                  </a:cubicBezTo>
                  <a:cubicBezTo>
                    <a:pt x="0" y="30393"/>
                    <a:pt x="13064" y="11958"/>
                    <a:pt x="31682" y="4083"/>
                  </a:cubicBezTo>
                  <a:lnTo>
                    <a:pt x="51873" y="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3EECCBF-6577-494C-6780-F732DFCC1FDD}"/>
                </a:ext>
              </a:extLst>
            </p:cNvPr>
            <p:cNvSpPr/>
            <p:nvPr/>
          </p:nvSpPr>
          <p:spPr>
            <a:xfrm>
              <a:off x="4873625" y="2166408"/>
              <a:ext cx="1382713" cy="320677"/>
            </a:xfrm>
            <a:custGeom>
              <a:avLst/>
              <a:gdLst>
                <a:gd name="connsiteX0" fmla="*/ 165100 w 1382713"/>
                <a:gd name="connsiteY0" fmla="*/ 0 h 320677"/>
                <a:gd name="connsiteX1" fmla="*/ 1222375 w 1382713"/>
                <a:gd name="connsiteY1" fmla="*/ 0 h 320677"/>
                <a:gd name="connsiteX2" fmla="*/ 1222375 w 1382713"/>
                <a:gd name="connsiteY2" fmla="*/ 1 h 320677"/>
                <a:gd name="connsiteX3" fmla="*/ 1382713 w 1382713"/>
                <a:gd name="connsiteY3" fmla="*/ 160339 h 320677"/>
                <a:gd name="connsiteX4" fmla="*/ 1222375 w 1382713"/>
                <a:gd name="connsiteY4" fmla="*/ 320677 h 320677"/>
                <a:gd name="connsiteX5" fmla="*/ 1222365 w 1382713"/>
                <a:gd name="connsiteY5" fmla="*/ 320675 h 320677"/>
                <a:gd name="connsiteX6" fmla="*/ 165100 w 1382713"/>
                <a:gd name="connsiteY6" fmla="*/ 320675 h 320677"/>
                <a:gd name="connsiteX7" fmla="*/ 165100 w 1382713"/>
                <a:gd name="connsiteY7" fmla="*/ 319716 h 320677"/>
                <a:gd name="connsiteX8" fmla="*/ 160338 w 1382713"/>
                <a:gd name="connsiteY8" fmla="*/ 320677 h 320677"/>
                <a:gd name="connsiteX9" fmla="*/ 0 w 1382713"/>
                <a:gd name="connsiteY9" fmla="*/ 160339 h 320677"/>
                <a:gd name="connsiteX10" fmla="*/ 160338 w 1382713"/>
                <a:gd name="connsiteY10" fmla="*/ 1 h 320677"/>
                <a:gd name="connsiteX11" fmla="*/ 165100 w 1382713"/>
                <a:gd name="connsiteY11" fmla="*/ 963 h 3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2713" h="320677">
                  <a:moveTo>
                    <a:pt x="165100" y="0"/>
                  </a:moveTo>
                  <a:lnTo>
                    <a:pt x="1222375" y="0"/>
                  </a:lnTo>
                  <a:lnTo>
                    <a:pt x="1222375" y="1"/>
                  </a:lnTo>
                  <a:cubicBezTo>
                    <a:pt x="1310927" y="1"/>
                    <a:pt x="1382713" y="71787"/>
                    <a:pt x="1382713" y="160339"/>
                  </a:cubicBezTo>
                  <a:cubicBezTo>
                    <a:pt x="1382713" y="248891"/>
                    <a:pt x="1310927" y="320677"/>
                    <a:pt x="1222375" y="320677"/>
                  </a:cubicBezTo>
                  <a:lnTo>
                    <a:pt x="1222365" y="320675"/>
                  </a:lnTo>
                  <a:lnTo>
                    <a:pt x="165100" y="320675"/>
                  </a:lnTo>
                  <a:lnTo>
                    <a:pt x="165100" y="319716"/>
                  </a:lnTo>
                  <a:lnTo>
                    <a:pt x="160338" y="320677"/>
                  </a:lnTo>
                  <a:cubicBezTo>
                    <a:pt x="71786" y="320677"/>
                    <a:pt x="0" y="248891"/>
                    <a:pt x="0" y="160339"/>
                  </a:cubicBezTo>
                  <a:cubicBezTo>
                    <a:pt x="0" y="71787"/>
                    <a:pt x="71786" y="1"/>
                    <a:pt x="160338" y="1"/>
                  </a:cubicBezTo>
                  <a:lnTo>
                    <a:pt x="165100" y="963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24E5CC-F465-1CB5-AB10-3F79E5D162DD}"/>
              </a:ext>
            </a:extLst>
          </p:cNvPr>
          <p:cNvGrpSpPr/>
          <p:nvPr/>
        </p:nvGrpSpPr>
        <p:grpSpPr>
          <a:xfrm>
            <a:off x="4858324" y="2201530"/>
            <a:ext cx="1946337" cy="320677"/>
            <a:chOff x="4858324" y="2201530"/>
            <a:chExt cx="1946337" cy="320677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5591FC1-8EFA-2F5E-5981-980DF22790AF}"/>
                </a:ext>
              </a:extLst>
            </p:cNvPr>
            <p:cNvSpPr/>
            <p:nvPr/>
          </p:nvSpPr>
          <p:spPr>
            <a:xfrm>
              <a:off x="4966788" y="2309929"/>
              <a:ext cx="1729409" cy="103881"/>
            </a:xfrm>
            <a:custGeom>
              <a:avLst/>
              <a:gdLst>
                <a:gd name="connsiteX0" fmla="*/ 50506 w 1729409"/>
                <a:gd name="connsiteY0" fmla="*/ 0 h 103881"/>
                <a:gd name="connsiteX1" fmla="*/ 1676900 w 1729409"/>
                <a:gd name="connsiteY1" fmla="*/ 0 h 103881"/>
                <a:gd name="connsiteX2" fmla="*/ 1676900 w 1729409"/>
                <a:gd name="connsiteY2" fmla="*/ 194 h 103881"/>
                <a:gd name="connsiteX3" fmla="*/ 1677535 w 1729409"/>
                <a:gd name="connsiteY3" fmla="*/ 66 h 103881"/>
                <a:gd name="connsiteX4" fmla="*/ 1729409 w 1729409"/>
                <a:gd name="connsiteY4" fmla="*/ 51940 h 103881"/>
                <a:gd name="connsiteX5" fmla="*/ 1677535 w 1729409"/>
                <a:gd name="connsiteY5" fmla="*/ 103814 h 103881"/>
                <a:gd name="connsiteX6" fmla="*/ 1676900 w 1729409"/>
                <a:gd name="connsiteY6" fmla="*/ 103686 h 103881"/>
                <a:gd name="connsiteX7" fmla="*/ 1676900 w 1729409"/>
                <a:gd name="connsiteY7" fmla="*/ 103881 h 103881"/>
                <a:gd name="connsiteX8" fmla="*/ 50506 w 1729409"/>
                <a:gd name="connsiteY8" fmla="*/ 103881 h 103881"/>
                <a:gd name="connsiteX9" fmla="*/ 50506 w 1729409"/>
                <a:gd name="connsiteY9" fmla="*/ 103538 h 103881"/>
                <a:gd name="connsiteX10" fmla="*/ 31683 w 1729409"/>
                <a:gd name="connsiteY10" fmla="*/ 99738 h 103881"/>
                <a:gd name="connsiteX11" fmla="*/ 0 w 1729409"/>
                <a:gd name="connsiteY11" fmla="*/ 51940 h 103881"/>
                <a:gd name="connsiteX12" fmla="*/ 31683 w 1729409"/>
                <a:gd name="connsiteY12" fmla="*/ 4143 h 103881"/>
                <a:gd name="connsiteX13" fmla="*/ 50506 w 1729409"/>
                <a:gd name="connsiteY13" fmla="*/ 342 h 103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9409" h="103881">
                  <a:moveTo>
                    <a:pt x="50506" y="0"/>
                  </a:moveTo>
                  <a:lnTo>
                    <a:pt x="1676900" y="0"/>
                  </a:lnTo>
                  <a:lnTo>
                    <a:pt x="1676900" y="194"/>
                  </a:lnTo>
                  <a:lnTo>
                    <a:pt x="1677535" y="66"/>
                  </a:lnTo>
                  <a:cubicBezTo>
                    <a:pt x="1706184" y="66"/>
                    <a:pt x="1729409" y="23291"/>
                    <a:pt x="1729409" y="51940"/>
                  </a:cubicBezTo>
                  <a:cubicBezTo>
                    <a:pt x="1729409" y="80589"/>
                    <a:pt x="1706184" y="103814"/>
                    <a:pt x="1677535" y="103814"/>
                  </a:cubicBezTo>
                  <a:lnTo>
                    <a:pt x="1676900" y="103686"/>
                  </a:lnTo>
                  <a:lnTo>
                    <a:pt x="1676900" y="103881"/>
                  </a:lnTo>
                  <a:lnTo>
                    <a:pt x="50506" y="103881"/>
                  </a:lnTo>
                  <a:lnTo>
                    <a:pt x="50506" y="103538"/>
                  </a:lnTo>
                  <a:lnTo>
                    <a:pt x="31683" y="99738"/>
                  </a:lnTo>
                  <a:cubicBezTo>
                    <a:pt x="13064" y="91863"/>
                    <a:pt x="0" y="73427"/>
                    <a:pt x="0" y="51940"/>
                  </a:cubicBezTo>
                  <a:cubicBezTo>
                    <a:pt x="0" y="30453"/>
                    <a:pt x="13064" y="12018"/>
                    <a:pt x="31683" y="4143"/>
                  </a:cubicBezTo>
                  <a:lnTo>
                    <a:pt x="50506" y="342"/>
                  </a:lnTo>
                  <a:close/>
                </a:path>
              </a:pathLst>
            </a:custGeom>
            <a:solidFill>
              <a:srgbClr val="F3752B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FB4DDCA-05E3-7142-7835-D32EE041E888}"/>
                </a:ext>
              </a:extLst>
            </p:cNvPr>
            <p:cNvSpPr/>
            <p:nvPr/>
          </p:nvSpPr>
          <p:spPr>
            <a:xfrm>
              <a:off x="4858324" y="2201530"/>
              <a:ext cx="1946337" cy="320677"/>
            </a:xfrm>
            <a:custGeom>
              <a:avLst/>
              <a:gdLst>
                <a:gd name="connsiteX0" fmla="*/ 160338 w 1946337"/>
                <a:gd name="connsiteY0" fmla="*/ 0 h 320677"/>
                <a:gd name="connsiteX1" fmla="*/ 1780602 w 1946337"/>
                <a:gd name="connsiteY1" fmla="*/ 0 h 320677"/>
                <a:gd name="connsiteX2" fmla="*/ 1780602 w 1946337"/>
                <a:gd name="connsiteY2" fmla="*/ 1091 h 320677"/>
                <a:gd name="connsiteX3" fmla="*/ 1785999 w 1946337"/>
                <a:gd name="connsiteY3" fmla="*/ 1 h 320677"/>
                <a:gd name="connsiteX4" fmla="*/ 1946337 w 1946337"/>
                <a:gd name="connsiteY4" fmla="*/ 160339 h 320677"/>
                <a:gd name="connsiteX5" fmla="*/ 1785999 w 1946337"/>
                <a:gd name="connsiteY5" fmla="*/ 320677 h 320677"/>
                <a:gd name="connsiteX6" fmla="*/ 1780602 w 1946337"/>
                <a:gd name="connsiteY6" fmla="*/ 319588 h 320677"/>
                <a:gd name="connsiteX7" fmla="*/ 1780602 w 1946337"/>
                <a:gd name="connsiteY7" fmla="*/ 320677 h 320677"/>
                <a:gd name="connsiteX8" fmla="*/ 160338 w 1946337"/>
                <a:gd name="connsiteY8" fmla="*/ 320677 h 320677"/>
                <a:gd name="connsiteX9" fmla="*/ 0 w 1946337"/>
                <a:gd name="connsiteY9" fmla="*/ 160339 h 320677"/>
                <a:gd name="connsiteX10" fmla="*/ 160338 w 1946337"/>
                <a:gd name="connsiteY10" fmla="*/ 1 h 3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6337" h="320677">
                  <a:moveTo>
                    <a:pt x="160338" y="0"/>
                  </a:moveTo>
                  <a:lnTo>
                    <a:pt x="1780602" y="0"/>
                  </a:lnTo>
                  <a:lnTo>
                    <a:pt x="1780602" y="1091"/>
                  </a:lnTo>
                  <a:lnTo>
                    <a:pt x="1785999" y="1"/>
                  </a:lnTo>
                  <a:cubicBezTo>
                    <a:pt x="1874551" y="1"/>
                    <a:pt x="1946337" y="71787"/>
                    <a:pt x="1946337" y="160339"/>
                  </a:cubicBezTo>
                  <a:cubicBezTo>
                    <a:pt x="1946337" y="248891"/>
                    <a:pt x="1874551" y="320677"/>
                    <a:pt x="1785999" y="320677"/>
                  </a:cubicBezTo>
                  <a:lnTo>
                    <a:pt x="1780602" y="319588"/>
                  </a:lnTo>
                  <a:lnTo>
                    <a:pt x="1780602" y="320677"/>
                  </a:lnTo>
                  <a:lnTo>
                    <a:pt x="160338" y="320677"/>
                  </a:lnTo>
                  <a:cubicBezTo>
                    <a:pt x="71786" y="320677"/>
                    <a:pt x="0" y="248891"/>
                    <a:pt x="0" y="160339"/>
                  </a:cubicBezTo>
                  <a:cubicBezTo>
                    <a:pt x="0" y="71787"/>
                    <a:pt x="71786" y="1"/>
                    <a:pt x="160338" y="1"/>
                  </a:cubicBezTo>
                  <a:close/>
                </a:path>
              </a:pathLst>
            </a:cu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640AA49-7FE5-2F29-CACA-E2117B4E64E2}"/>
              </a:ext>
            </a:extLst>
          </p:cNvPr>
          <p:cNvGrpSpPr/>
          <p:nvPr/>
        </p:nvGrpSpPr>
        <p:grpSpPr>
          <a:xfrm>
            <a:off x="5379720" y="3589334"/>
            <a:ext cx="1242061" cy="320677"/>
            <a:chOff x="4873625" y="2166408"/>
            <a:chExt cx="1382713" cy="320677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E5E6A13-AC4C-5785-F743-FD2520D1D1E2}"/>
                </a:ext>
              </a:extLst>
            </p:cNvPr>
            <p:cNvSpPr/>
            <p:nvPr/>
          </p:nvSpPr>
          <p:spPr>
            <a:xfrm>
              <a:off x="4982089" y="2274867"/>
              <a:ext cx="1165785" cy="103754"/>
            </a:xfrm>
            <a:custGeom>
              <a:avLst/>
              <a:gdLst>
                <a:gd name="connsiteX0" fmla="*/ 51873 w 1165785"/>
                <a:gd name="connsiteY0" fmla="*/ 0 h 103754"/>
                <a:gd name="connsiteX1" fmla="*/ 1113911 w 1165785"/>
                <a:gd name="connsiteY1" fmla="*/ 0 h 103754"/>
                <a:gd name="connsiteX2" fmla="*/ 1113911 w 1165785"/>
                <a:gd name="connsiteY2" fmla="*/ 6 h 103754"/>
                <a:gd name="connsiteX3" fmla="*/ 1165785 w 1165785"/>
                <a:gd name="connsiteY3" fmla="*/ 51880 h 103754"/>
                <a:gd name="connsiteX4" fmla="*/ 1113911 w 1165785"/>
                <a:gd name="connsiteY4" fmla="*/ 103754 h 103754"/>
                <a:gd name="connsiteX5" fmla="*/ 1113882 w 1165785"/>
                <a:gd name="connsiteY5" fmla="*/ 103748 h 103754"/>
                <a:gd name="connsiteX6" fmla="*/ 51903 w 1165785"/>
                <a:gd name="connsiteY6" fmla="*/ 103748 h 103754"/>
                <a:gd name="connsiteX7" fmla="*/ 51874 w 1165785"/>
                <a:gd name="connsiteY7" fmla="*/ 103754 h 103754"/>
                <a:gd name="connsiteX8" fmla="*/ 0 w 1165785"/>
                <a:gd name="connsiteY8" fmla="*/ 51880 h 103754"/>
                <a:gd name="connsiteX9" fmla="*/ 31682 w 1165785"/>
                <a:gd name="connsiteY9" fmla="*/ 4083 h 103754"/>
                <a:gd name="connsiteX10" fmla="*/ 51873 w 1165785"/>
                <a:gd name="connsiteY10" fmla="*/ 6 h 103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5785" h="103754">
                  <a:moveTo>
                    <a:pt x="51873" y="0"/>
                  </a:moveTo>
                  <a:lnTo>
                    <a:pt x="1113911" y="0"/>
                  </a:lnTo>
                  <a:lnTo>
                    <a:pt x="1113911" y="6"/>
                  </a:lnTo>
                  <a:cubicBezTo>
                    <a:pt x="1142560" y="6"/>
                    <a:pt x="1165785" y="23231"/>
                    <a:pt x="1165785" y="51880"/>
                  </a:cubicBezTo>
                  <a:cubicBezTo>
                    <a:pt x="1165785" y="80529"/>
                    <a:pt x="1142560" y="103754"/>
                    <a:pt x="1113911" y="103754"/>
                  </a:cubicBezTo>
                  <a:lnTo>
                    <a:pt x="1113882" y="103748"/>
                  </a:lnTo>
                  <a:lnTo>
                    <a:pt x="51903" y="103748"/>
                  </a:lnTo>
                  <a:lnTo>
                    <a:pt x="51874" y="103754"/>
                  </a:lnTo>
                  <a:cubicBezTo>
                    <a:pt x="23225" y="103754"/>
                    <a:pt x="0" y="80529"/>
                    <a:pt x="0" y="51880"/>
                  </a:cubicBezTo>
                  <a:cubicBezTo>
                    <a:pt x="0" y="30393"/>
                    <a:pt x="13064" y="11958"/>
                    <a:pt x="31682" y="4083"/>
                  </a:cubicBezTo>
                  <a:lnTo>
                    <a:pt x="51873" y="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CE07725-39E5-B504-8C5F-1AF6DE63F8A9}"/>
                </a:ext>
              </a:extLst>
            </p:cNvPr>
            <p:cNvSpPr/>
            <p:nvPr/>
          </p:nvSpPr>
          <p:spPr>
            <a:xfrm>
              <a:off x="4873625" y="2166408"/>
              <a:ext cx="1382713" cy="320677"/>
            </a:xfrm>
            <a:custGeom>
              <a:avLst/>
              <a:gdLst>
                <a:gd name="connsiteX0" fmla="*/ 165100 w 1382713"/>
                <a:gd name="connsiteY0" fmla="*/ 0 h 320677"/>
                <a:gd name="connsiteX1" fmla="*/ 1222375 w 1382713"/>
                <a:gd name="connsiteY1" fmla="*/ 0 h 320677"/>
                <a:gd name="connsiteX2" fmla="*/ 1222375 w 1382713"/>
                <a:gd name="connsiteY2" fmla="*/ 1 h 320677"/>
                <a:gd name="connsiteX3" fmla="*/ 1382713 w 1382713"/>
                <a:gd name="connsiteY3" fmla="*/ 160339 h 320677"/>
                <a:gd name="connsiteX4" fmla="*/ 1222375 w 1382713"/>
                <a:gd name="connsiteY4" fmla="*/ 320677 h 320677"/>
                <a:gd name="connsiteX5" fmla="*/ 1222365 w 1382713"/>
                <a:gd name="connsiteY5" fmla="*/ 320675 h 320677"/>
                <a:gd name="connsiteX6" fmla="*/ 165100 w 1382713"/>
                <a:gd name="connsiteY6" fmla="*/ 320675 h 320677"/>
                <a:gd name="connsiteX7" fmla="*/ 165100 w 1382713"/>
                <a:gd name="connsiteY7" fmla="*/ 319716 h 320677"/>
                <a:gd name="connsiteX8" fmla="*/ 160338 w 1382713"/>
                <a:gd name="connsiteY8" fmla="*/ 320677 h 320677"/>
                <a:gd name="connsiteX9" fmla="*/ 0 w 1382713"/>
                <a:gd name="connsiteY9" fmla="*/ 160339 h 320677"/>
                <a:gd name="connsiteX10" fmla="*/ 160338 w 1382713"/>
                <a:gd name="connsiteY10" fmla="*/ 1 h 320677"/>
                <a:gd name="connsiteX11" fmla="*/ 165100 w 1382713"/>
                <a:gd name="connsiteY11" fmla="*/ 963 h 3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2713" h="320677">
                  <a:moveTo>
                    <a:pt x="165100" y="0"/>
                  </a:moveTo>
                  <a:lnTo>
                    <a:pt x="1222375" y="0"/>
                  </a:lnTo>
                  <a:lnTo>
                    <a:pt x="1222375" y="1"/>
                  </a:lnTo>
                  <a:cubicBezTo>
                    <a:pt x="1310927" y="1"/>
                    <a:pt x="1382713" y="71787"/>
                    <a:pt x="1382713" y="160339"/>
                  </a:cubicBezTo>
                  <a:cubicBezTo>
                    <a:pt x="1382713" y="248891"/>
                    <a:pt x="1310927" y="320677"/>
                    <a:pt x="1222375" y="320677"/>
                  </a:cubicBezTo>
                  <a:lnTo>
                    <a:pt x="1222365" y="320675"/>
                  </a:lnTo>
                  <a:lnTo>
                    <a:pt x="165100" y="320675"/>
                  </a:lnTo>
                  <a:lnTo>
                    <a:pt x="165100" y="319716"/>
                  </a:lnTo>
                  <a:lnTo>
                    <a:pt x="160338" y="320677"/>
                  </a:lnTo>
                  <a:cubicBezTo>
                    <a:pt x="71786" y="320677"/>
                    <a:pt x="0" y="248891"/>
                    <a:pt x="0" y="160339"/>
                  </a:cubicBezTo>
                  <a:cubicBezTo>
                    <a:pt x="0" y="71787"/>
                    <a:pt x="71786" y="1"/>
                    <a:pt x="160338" y="1"/>
                  </a:cubicBezTo>
                  <a:lnTo>
                    <a:pt x="165100" y="963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690341A-40CB-7C59-4A8A-B9BE5B83D1AD}"/>
              </a:ext>
            </a:extLst>
          </p:cNvPr>
          <p:cNvGrpSpPr/>
          <p:nvPr/>
        </p:nvGrpSpPr>
        <p:grpSpPr>
          <a:xfrm>
            <a:off x="8092439" y="3589334"/>
            <a:ext cx="871501" cy="320677"/>
            <a:chOff x="4873625" y="2166408"/>
            <a:chExt cx="1382713" cy="320677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011BF7E-A3DE-D625-9A65-78C5C7BFC5DB}"/>
                </a:ext>
              </a:extLst>
            </p:cNvPr>
            <p:cNvSpPr/>
            <p:nvPr/>
          </p:nvSpPr>
          <p:spPr>
            <a:xfrm>
              <a:off x="4982089" y="2274867"/>
              <a:ext cx="1165785" cy="103754"/>
            </a:xfrm>
            <a:custGeom>
              <a:avLst/>
              <a:gdLst>
                <a:gd name="connsiteX0" fmla="*/ 51873 w 1165785"/>
                <a:gd name="connsiteY0" fmla="*/ 0 h 103754"/>
                <a:gd name="connsiteX1" fmla="*/ 1113911 w 1165785"/>
                <a:gd name="connsiteY1" fmla="*/ 0 h 103754"/>
                <a:gd name="connsiteX2" fmla="*/ 1113911 w 1165785"/>
                <a:gd name="connsiteY2" fmla="*/ 6 h 103754"/>
                <a:gd name="connsiteX3" fmla="*/ 1165785 w 1165785"/>
                <a:gd name="connsiteY3" fmla="*/ 51880 h 103754"/>
                <a:gd name="connsiteX4" fmla="*/ 1113911 w 1165785"/>
                <a:gd name="connsiteY4" fmla="*/ 103754 h 103754"/>
                <a:gd name="connsiteX5" fmla="*/ 1113882 w 1165785"/>
                <a:gd name="connsiteY5" fmla="*/ 103748 h 103754"/>
                <a:gd name="connsiteX6" fmla="*/ 51903 w 1165785"/>
                <a:gd name="connsiteY6" fmla="*/ 103748 h 103754"/>
                <a:gd name="connsiteX7" fmla="*/ 51874 w 1165785"/>
                <a:gd name="connsiteY7" fmla="*/ 103754 h 103754"/>
                <a:gd name="connsiteX8" fmla="*/ 0 w 1165785"/>
                <a:gd name="connsiteY8" fmla="*/ 51880 h 103754"/>
                <a:gd name="connsiteX9" fmla="*/ 31682 w 1165785"/>
                <a:gd name="connsiteY9" fmla="*/ 4083 h 103754"/>
                <a:gd name="connsiteX10" fmla="*/ 51873 w 1165785"/>
                <a:gd name="connsiteY10" fmla="*/ 6 h 103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5785" h="103754">
                  <a:moveTo>
                    <a:pt x="51873" y="0"/>
                  </a:moveTo>
                  <a:lnTo>
                    <a:pt x="1113911" y="0"/>
                  </a:lnTo>
                  <a:lnTo>
                    <a:pt x="1113911" y="6"/>
                  </a:lnTo>
                  <a:cubicBezTo>
                    <a:pt x="1142560" y="6"/>
                    <a:pt x="1165785" y="23231"/>
                    <a:pt x="1165785" y="51880"/>
                  </a:cubicBezTo>
                  <a:cubicBezTo>
                    <a:pt x="1165785" y="80529"/>
                    <a:pt x="1142560" y="103754"/>
                    <a:pt x="1113911" y="103754"/>
                  </a:cubicBezTo>
                  <a:lnTo>
                    <a:pt x="1113882" y="103748"/>
                  </a:lnTo>
                  <a:lnTo>
                    <a:pt x="51903" y="103748"/>
                  </a:lnTo>
                  <a:lnTo>
                    <a:pt x="51874" y="103754"/>
                  </a:lnTo>
                  <a:cubicBezTo>
                    <a:pt x="23225" y="103754"/>
                    <a:pt x="0" y="80529"/>
                    <a:pt x="0" y="51880"/>
                  </a:cubicBezTo>
                  <a:cubicBezTo>
                    <a:pt x="0" y="30393"/>
                    <a:pt x="13064" y="11958"/>
                    <a:pt x="31682" y="4083"/>
                  </a:cubicBezTo>
                  <a:lnTo>
                    <a:pt x="51873" y="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68ABFCF-9B20-D343-4B83-F5416A453072}"/>
                </a:ext>
              </a:extLst>
            </p:cNvPr>
            <p:cNvSpPr/>
            <p:nvPr/>
          </p:nvSpPr>
          <p:spPr>
            <a:xfrm>
              <a:off x="4873625" y="2166408"/>
              <a:ext cx="1382713" cy="320677"/>
            </a:xfrm>
            <a:custGeom>
              <a:avLst/>
              <a:gdLst>
                <a:gd name="connsiteX0" fmla="*/ 165100 w 1382713"/>
                <a:gd name="connsiteY0" fmla="*/ 0 h 320677"/>
                <a:gd name="connsiteX1" fmla="*/ 1222375 w 1382713"/>
                <a:gd name="connsiteY1" fmla="*/ 0 h 320677"/>
                <a:gd name="connsiteX2" fmla="*/ 1222375 w 1382713"/>
                <a:gd name="connsiteY2" fmla="*/ 1 h 320677"/>
                <a:gd name="connsiteX3" fmla="*/ 1382713 w 1382713"/>
                <a:gd name="connsiteY3" fmla="*/ 160339 h 320677"/>
                <a:gd name="connsiteX4" fmla="*/ 1222375 w 1382713"/>
                <a:gd name="connsiteY4" fmla="*/ 320677 h 320677"/>
                <a:gd name="connsiteX5" fmla="*/ 1222365 w 1382713"/>
                <a:gd name="connsiteY5" fmla="*/ 320675 h 320677"/>
                <a:gd name="connsiteX6" fmla="*/ 165100 w 1382713"/>
                <a:gd name="connsiteY6" fmla="*/ 320675 h 320677"/>
                <a:gd name="connsiteX7" fmla="*/ 165100 w 1382713"/>
                <a:gd name="connsiteY7" fmla="*/ 319716 h 320677"/>
                <a:gd name="connsiteX8" fmla="*/ 160338 w 1382713"/>
                <a:gd name="connsiteY8" fmla="*/ 320677 h 320677"/>
                <a:gd name="connsiteX9" fmla="*/ 0 w 1382713"/>
                <a:gd name="connsiteY9" fmla="*/ 160339 h 320677"/>
                <a:gd name="connsiteX10" fmla="*/ 160338 w 1382713"/>
                <a:gd name="connsiteY10" fmla="*/ 1 h 320677"/>
                <a:gd name="connsiteX11" fmla="*/ 165100 w 1382713"/>
                <a:gd name="connsiteY11" fmla="*/ 963 h 3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2713" h="320677">
                  <a:moveTo>
                    <a:pt x="165100" y="0"/>
                  </a:moveTo>
                  <a:lnTo>
                    <a:pt x="1222375" y="0"/>
                  </a:lnTo>
                  <a:lnTo>
                    <a:pt x="1222375" y="1"/>
                  </a:lnTo>
                  <a:cubicBezTo>
                    <a:pt x="1310927" y="1"/>
                    <a:pt x="1382713" y="71787"/>
                    <a:pt x="1382713" y="160339"/>
                  </a:cubicBezTo>
                  <a:cubicBezTo>
                    <a:pt x="1382713" y="248891"/>
                    <a:pt x="1310927" y="320677"/>
                    <a:pt x="1222375" y="320677"/>
                  </a:cubicBezTo>
                  <a:lnTo>
                    <a:pt x="1222365" y="320675"/>
                  </a:lnTo>
                  <a:lnTo>
                    <a:pt x="165100" y="320675"/>
                  </a:lnTo>
                  <a:lnTo>
                    <a:pt x="165100" y="319716"/>
                  </a:lnTo>
                  <a:lnTo>
                    <a:pt x="160338" y="320677"/>
                  </a:lnTo>
                  <a:cubicBezTo>
                    <a:pt x="71786" y="320677"/>
                    <a:pt x="0" y="248891"/>
                    <a:pt x="0" y="160339"/>
                  </a:cubicBezTo>
                  <a:cubicBezTo>
                    <a:pt x="0" y="71787"/>
                    <a:pt x="71786" y="1"/>
                    <a:pt x="160338" y="1"/>
                  </a:cubicBezTo>
                  <a:lnTo>
                    <a:pt x="165100" y="963"/>
                  </a:lnTo>
                  <a:close/>
                </a:path>
              </a:pathLst>
            </a:cu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227F87E-BFB7-BB84-3E37-1CE11ACAD85C}"/>
              </a:ext>
            </a:extLst>
          </p:cNvPr>
          <p:cNvGrpSpPr/>
          <p:nvPr/>
        </p:nvGrpSpPr>
        <p:grpSpPr>
          <a:xfrm>
            <a:off x="5593650" y="2877866"/>
            <a:ext cx="1946337" cy="320677"/>
            <a:chOff x="4858324" y="2201530"/>
            <a:chExt cx="1946337" cy="320677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056D465-B604-8060-45B1-BE811141EFD7}"/>
                </a:ext>
              </a:extLst>
            </p:cNvPr>
            <p:cNvSpPr/>
            <p:nvPr/>
          </p:nvSpPr>
          <p:spPr>
            <a:xfrm>
              <a:off x="4966788" y="2309929"/>
              <a:ext cx="1729409" cy="103881"/>
            </a:xfrm>
            <a:custGeom>
              <a:avLst/>
              <a:gdLst>
                <a:gd name="connsiteX0" fmla="*/ 50506 w 1729409"/>
                <a:gd name="connsiteY0" fmla="*/ 0 h 103881"/>
                <a:gd name="connsiteX1" fmla="*/ 1676900 w 1729409"/>
                <a:gd name="connsiteY1" fmla="*/ 0 h 103881"/>
                <a:gd name="connsiteX2" fmla="*/ 1676900 w 1729409"/>
                <a:gd name="connsiteY2" fmla="*/ 194 h 103881"/>
                <a:gd name="connsiteX3" fmla="*/ 1677535 w 1729409"/>
                <a:gd name="connsiteY3" fmla="*/ 66 h 103881"/>
                <a:gd name="connsiteX4" fmla="*/ 1729409 w 1729409"/>
                <a:gd name="connsiteY4" fmla="*/ 51940 h 103881"/>
                <a:gd name="connsiteX5" fmla="*/ 1677535 w 1729409"/>
                <a:gd name="connsiteY5" fmla="*/ 103814 h 103881"/>
                <a:gd name="connsiteX6" fmla="*/ 1676900 w 1729409"/>
                <a:gd name="connsiteY6" fmla="*/ 103686 h 103881"/>
                <a:gd name="connsiteX7" fmla="*/ 1676900 w 1729409"/>
                <a:gd name="connsiteY7" fmla="*/ 103881 h 103881"/>
                <a:gd name="connsiteX8" fmla="*/ 50506 w 1729409"/>
                <a:gd name="connsiteY8" fmla="*/ 103881 h 103881"/>
                <a:gd name="connsiteX9" fmla="*/ 50506 w 1729409"/>
                <a:gd name="connsiteY9" fmla="*/ 103538 h 103881"/>
                <a:gd name="connsiteX10" fmla="*/ 31683 w 1729409"/>
                <a:gd name="connsiteY10" fmla="*/ 99738 h 103881"/>
                <a:gd name="connsiteX11" fmla="*/ 0 w 1729409"/>
                <a:gd name="connsiteY11" fmla="*/ 51940 h 103881"/>
                <a:gd name="connsiteX12" fmla="*/ 31683 w 1729409"/>
                <a:gd name="connsiteY12" fmla="*/ 4143 h 103881"/>
                <a:gd name="connsiteX13" fmla="*/ 50506 w 1729409"/>
                <a:gd name="connsiteY13" fmla="*/ 342 h 103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29409" h="103881">
                  <a:moveTo>
                    <a:pt x="50506" y="0"/>
                  </a:moveTo>
                  <a:lnTo>
                    <a:pt x="1676900" y="0"/>
                  </a:lnTo>
                  <a:lnTo>
                    <a:pt x="1676900" y="194"/>
                  </a:lnTo>
                  <a:lnTo>
                    <a:pt x="1677535" y="66"/>
                  </a:lnTo>
                  <a:cubicBezTo>
                    <a:pt x="1706184" y="66"/>
                    <a:pt x="1729409" y="23291"/>
                    <a:pt x="1729409" y="51940"/>
                  </a:cubicBezTo>
                  <a:cubicBezTo>
                    <a:pt x="1729409" y="80589"/>
                    <a:pt x="1706184" y="103814"/>
                    <a:pt x="1677535" y="103814"/>
                  </a:cubicBezTo>
                  <a:lnTo>
                    <a:pt x="1676900" y="103686"/>
                  </a:lnTo>
                  <a:lnTo>
                    <a:pt x="1676900" y="103881"/>
                  </a:lnTo>
                  <a:lnTo>
                    <a:pt x="50506" y="103881"/>
                  </a:lnTo>
                  <a:lnTo>
                    <a:pt x="50506" y="103538"/>
                  </a:lnTo>
                  <a:lnTo>
                    <a:pt x="31683" y="99738"/>
                  </a:lnTo>
                  <a:cubicBezTo>
                    <a:pt x="13064" y="91863"/>
                    <a:pt x="0" y="73427"/>
                    <a:pt x="0" y="51940"/>
                  </a:cubicBezTo>
                  <a:cubicBezTo>
                    <a:pt x="0" y="30453"/>
                    <a:pt x="13064" y="12018"/>
                    <a:pt x="31683" y="4143"/>
                  </a:cubicBezTo>
                  <a:lnTo>
                    <a:pt x="50506" y="342"/>
                  </a:lnTo>
                  <a:close/>
                </a:path>
              </a:pathLst>
            </a:custGeom>
            <a:solidFill>
              <a:srgbClr val="FED273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078F731-5F47-464B-570F-64DCC74C58D3}"/>
                </a:ext>
              </a:extLst>
            </p:cNvPr>
            <p:cNvSpPr/>
            <p:nvPr/>
          </p:nvSpPr>
          <p:spPr>
            <a:xfrm>
              <a:off x="4858324" y="2201530"/>
              <a:ext cx="1946337" cy="320677"/>
            </a:xfrm>
            <a:custGeom>
              <a:avLst/>
              <a:gdLst>
                <a:gd name="connsiteX0" fmla="*/ 160338 w 1946337"/>
                <a:gd name="connsiteY0" fmla="*/ 0 h 320677"/>
                <a:gd name="connsiteX1" fmla="*/ 1780602 w 1946337"/>
                <a:gd name="connsiteY1" fmla="*/ 0 h 320677"/>
                <a:gd name="connsiteX2" fmla="*/ 1780602 w 1946337"/>
                <a:gd name="connsiteY2" fmla="*/ 1091 h 320677"/>
                <a:gd name="connsiteX3" fmla="*/ 1785999 w 1946337"/>
                <a:gd name="connsiteY3" fmla="*/ 1 h 320677"/>
                <a:gd name="connsiteX4" fmla="*/ 1946337 w 1946337"/>
                <a:gd name="connsiteY4" fmla="*/ 160339 h 320677"/>
                <a:gd name="connsiteX5" fmla="*/ 1785999 w 1946337"/>
                <a:gd name="connsiteY5" fmla="*/ 320677 h 320677"/>
                <a:gd name="connsiteX6" fmla="*/ 1780602 w 1946337"/>
                <a:gd name="connsiteY6" fmla="*/ 319588 h 320677"/>
                <a:gd name="connsiteX7" fmla="*/ 1780602 w 1946337"/>
                <a:gd name="connsiteY7" fmla="*/ 320677 h 320677"/>
                <a:gd name="connsiteX8" fmla="*/ 160338 w 1946337"/>
                <a:gd name="connsiteY8" fmla="*/ 320677 h 320677"/>
                <a:gd name="connsiteX9" fmla="*/ 0 w 1946337"/>
                <a:gd name="connsiteY9" fmla="*/ 160339 h 320677"/>
                <a:gd name="connsiteX10" fmla="*/ 160338 w 1946337"/>
                <a:gd name="connsiteY10" fmla="*/ 1 h 320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46337" h="320677">
                  <a:moveTo>
                    <a:pt x="160338" y="0"/>
                  </a:moveTo>
                  <a:lnTo>
                    <a:pt x="1780602" y="0"/>
                  </a:lnTo>
                  <a:lnTo>
                    <a:pt x="1780602" y="1091"/>
                  </a:lnTo>
                  <a:lnTo>
                    <a:pt x="1785999" y="1"/>
                  </a:lnTo>
                  <a:cubicBezTo>
                    <a:pt x="1874551" y="1"/>
                    <a:pt x="1946337" y="71787"/>
                    <a:pt x="1946337" y="160339"/>
                  </a:cubicBezTo>
                  <a:cubicBezTo>
                    <a:pt x="1946337" y="248891"/>
                    <a:pt x="1874551" y="320677"/>
                    <a:pt x="1785999" y="320677"/>
                  </a:cubicBezTo>
                  <a:lnTo>
                    <a:pt x="1780602" y="319588"/>
                  </a:lnTo>
                  <a:lnTo>
                    <a:pt x="1780602" y="320677"/>
                  </a:lnTo>
                  <a:lnTo>
                    <a:pt x="160338" y="320677"/>
                  </a:lnTo>
                  <a:cubicBezTo>
                    <a:pt x="71786" y="320677"/>
                    <a:pt x="0" y="248891"/>
                    <a:pt x="0" y="160339"/>
                  </a:cubicBezTo>
                  <a:cubicBezTo>
                    <a:pt x="0" y="71787"/>
                    <a:pt x="71786" y="1"/>
                    <a:pt x="160338" y="1"/>
                  </a:cubicBezTo>
                  <a:close/>
                </a:path>
              </a:pathLst>
            </a:custGeom>
            <a:noFill/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454FAAA-706E-AE8D-C5DC-CE074AA48C04}"/>
              </a:ext>
            </a:extLst>
          </p:cNvPr>
          <p:cNvCxnSpPr>
            <a:cxnSpLocks/>
            <a:stCxn id="44" idx="3"/>
            <a:endCxn id="69" idx="9"/>
          </p:cNvCxnSpPr>
          <p:nvPr/>
        </p:nvCxnSpPr>
        <p:spPr>
          <a:xfrm flipV="1">
            <a:off x="3185160" y="2361869"/>
            <a:ext cx="1673164" cy="676339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329D130-0C31-FF2C-B71D-0AD21F986604}"/>
              </a:ext>
            </a:extLst>
          </p:cNvPr>
          <p:cNvCxnSpPr>
            <a:cxnSpLocks/>
            <a:stCxn id="64" idx="10"/>
            <a:endCxn id="69" idx="8"/>
          </p:cNvCxnSpPr>
          <p:nvPr/>
        </p:nvCxnSpPr>
        <p:spPr>
          <a:xfrm flipH="1" flipV="1">
            <a:off x="5018662" y="2522207"/>
            <a:ext cx="505086" cy="1067128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E82831A-92DE-F10E-9DB4-D2B704C0ADF1}"/>
              </a:ext>
            </a:extLst>
          </p:cNvPr>
          <p:cNvCxnSpPr>
            <a:cxnSpLocks/>
            <a:stCxn id="64" idx="3"/>
            <a:endCxn id="67" idx="9"/>
          </p:cNvCxnSpPr>
          <p:nvPr/>
        </p:nvCxnSpPr>
        <p:spPr>
          <a:xfrm>
            <a:off x="6621781" y="3749673"/>
            <a:ext cx="1470658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305C249-4281-866F-5948-EB11F2D96C9A}"/>
              </a:ext>
            </a:extLst>
          </p:cNvPr>
          <p:cNvCxnSpPr>
            <a:cxnSpLocks/>
          </p:cNvCxnSpPr>
          <p:nvPr/>
        </p:nvCxnSpPr>
        <p:spPr>
          <a:xfrm>
            <a:off x="6042660" y="2522207"/>
            <a:ext cx="563880" cy="355659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1CA0864-2308-F161-3F3B-1272DAA8B9BE}"/>
              </a:ext>
            </a:extLst>
          </p:cNvPr>
          <p:cNvSpPr txBox="1"/>
          <p:nvPr/>
        </p:nvSpPr>
        <p:spPr>
          <a:xfrm rot="20278776">
            <a:off x="3141970" y="2485022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Egg in the box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D515BD-CB0E-9D85-3050-F19EC486791D}"/>
              </a:ext>
            </a:extLst>
          </p:cNvPr>
          <p:cNvSpPr txBox="1"/>
          <p:nvPr/>
        </p:nvSpPr>
        <p:spPr>
          <a:xfrm rot="3883537">
            <a:off x="4493648" y="2934841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Chicks in the box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5A0CEEB-7A51-8108-8A9E-35F2D4F05739}"/>
              </a:ext>
            </a:extLst>
          </p:cNvPr>
          <p:cNvCxnSpPr>
            <a:cxnSpLocks/>
            <a:stCxn id="69" idx="4"/>
          </p:cNvCxnSpPr>
          <p:nvPr/>
        </p:nvCxnSpPr>
        <p:spPr>
          <a:xfrm>
            <a:off x="6804661" y="2361869"/>
            <a:ext cx="1723528" cy="1227464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0A57B08-8599-6D78-1A6C-FFD2F4FD70E9}"/>
              </a:ext>
            </a:extLst>
          </p:cNvPr>
          <p:cNvSpPr txBox="1"/>
          <p:nvPr/>
        </p:nvSpPr>
        <p:spPr>
          <a:xfrm rot="2124869">
            <a:off x="6533232" y="2568556"/>
            <a:ext cx="1752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Breeding failed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D9FD1E7-D518-C64E-568B-5398280D8FAE}"/>
              </a:ext>
            </a:extLst>
          </p:cNvPr>
          <p:cNvGrpSpPr/>
          <p:nvPr/>
        </p:nvGrpSpPr>
        <p:grpSpPr>
          <a:xfrm>
            <a:off x="9441683" y="2585193"/>
            <a:ext cx="1412761" cy="276999"/>
            <a:chOff x="2066925" y="1487919"/>
            <a:chExt cx="1412761" cy="276999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339237-351F-145C-2FE7-54C0DE7F3437}"/>
                </a:ext>
              </a:extLst>
            </p:cNvPr>
            <p:cNvSpPr/>
            <p:nvPr/>
          </p:nvSpPr>
          <p:spPr>
            <a:xfrm>
              <a:off x="2066925" y="1574031"/>
              <a:ext cx="104775" cy="10477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8A2DA4FF-A907-9C70-3EC9-4D565EFA36BE}"/>
                </a:ext>
              </a:extLst>
            </p:cNvPr>
            <p:cNvSpPr txBox="1"/>
            <p:nvPr/>
          </p:nvSpPr>
          <p:spPr>
            <a:xfrm>
              <a:off x="2228849" y="1487919"/>
              <a:ext cx="12508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Checking boxes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3445237-F69B-3D82-EB4B-2E2EA1A2297B}"/>
              </a:ext>
            </a:extLst>
          </p:cNvPr>
          <p:cNvGrpSpPr/>
          <p:nvPr/>
        </p:nvGrpSpPr>
        <p:grpSpPr>
          <a:xfrm>
            <a:off x="9441683" y="2815787"/>
            <a:ext cx="1466429" cy="276999"/>
            <a:chOff x="2066925" y="1487919"/>
            <a:chExt cx="1466429" cy="276999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E02FD22-3841-1610-FDD9-12E970D5CC33}"/>
                </a:ext>
              </a:extLst>
            </p:cNvPr>
            <p:cNvSpPr/>
            <p:nvPr/>
          </p:nvSpPr>
          <p:spPr>
            <a:xfrm>
              <a:off x="2066925" y="1574031"/>
              <a:ext cx="104775" cy="104775"/>
            </a:xfrm>
            <a:prstGeom prst="ellipse">
              <a:avLst/>
            </a:prstGeom>
            <a:solidFill>
              <a:srgbClr val="F3752B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DEDF9C8-B98C-DD60-7B9C-BB3CEFB49659}"/>
                </a:ext>
              </a:extLst>
            </p:cNvPr>
            <p:cNvSpPr txBox="1"/>
            <p:nvPr/>
          </p:nvSpPr>
          <p:spPr>
            <a:xfrm>
              <a:off x="2228849" y="1487919"/>
              <a:ext cx="1304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Catching adults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C8D4E99-8DAA-2886-E21B-5CBB503449A3}"/>
              </a:ext>
            </a:extLst>
          </p:cNvPr>
          <p:cNvGrpSpPr/>
          <p:nvPr/>
        </p:nvGrpSpPr>
        <p:grpSpPr>
          <a:xfrm>
            <a:off x="9441683" y="3046382"/>
            <a:ext cx="1318255" cy="276999"/>
            <a:chOff x="2066925" y="1487919"/>
            <a:chExt cx="1318255" cy="276999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592C306-DF0A-6E3F-F03F-724890BC5C40}"/>
                </a:ext>
              </a:extLst>
            </p:cNvPr>
            <p:cNvSpPr/>
            <p:nvPr/>
          </p:nvSpPr>
          <p:spPr>
            <a:xfrm>
              <a:off x="2066925" y="1574031"/>
              <a:ext cx="104775" cy="104775"/>
            </a:xfrm>
            <a:prstGeom prst="ellipse">
              <a:avLst/>
            </a:prstGeom>
            <a:solidFill>
              <a:srgbClr val="FED273"/>
            </a:solidFill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143B63D-562F-6627-4D43-F7DF42E09657}"/>
                </a:ext>
              </a:extLst>
            </p:cNvPr>
            <p:cNvSpPr txBox="1"/>
            <p:nvPr/>
          </p:nvSpPr>
          <p:spPr>
            <a:xfrm>
              <a:off x="2228850" y="1487919"/>
              <a:ext cx="1156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Ringing chicks</a:t>
              </a:r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2D89025-7C5C-7D94-C1E3-F9825C90F5D5}"/>
              </a:ext>
            </a:extLst>
          </p:cNvPr>
          <p:cNvCxnSpPr>
            <a:cxnSpLocks/>
          </p:cNvCxnSpPr>
          <p:nvPr/>
        </p:nvCxnSpPr>
        <p:spPr>
          <a:xfrm flipV="1">
            <a:off x="1732256" y="1699491"/>
            <a:ext cx="28950" cy="2813242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70000">
                  <a:srgbClr val="404040">
                    <a:alpha val="0"/>
                  </a:srgbClr>
                </a:gs>
                <a:gs pos="30000">
                  <a:schemeClr val="tx1">
                    <a:lumMod val="75000"/>
                    <a:lumOff val="25000"/>
                    <a:alpha val="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3AF6C44-ED14-1346-8559-B41E50867398}"/>
              </a:ext>
            </a:extLst>
          </p:cNvPr>
          <p:cNvCxnSpPr>
            <a:cxnSpLocks/>
          </p:cNvCxnSpPr>
          <p:nvPr/>
        </p:nvCxnSpPr>
        <p:spPr>
          <a:xfrm flipV="1">
            <a:off x="4861526" y="1699491"/>
            <a:ext cx="13108" cy="2813242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70000">
                  <a:srgbClr val="404040">
                    <a:alpha val="0"/>
                  </a:srgbClr>
                </a:gs>
                <a:gs pos="30000">
                  <a:schemeClr val="tx1">
                    <a:lumMod val="75000"/>
                    <a:lumOff val="25000"/>
                    <a:alpha val="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29DBBF1-BECE-ACF3-0DD1-5DF93747F567}"/>
              </a:ext>
            </a:extLst>
          </p:cNvPr>
          <p:cNvCxnSpPr>
            <a:cxnSpLocks/>
          </p:cNvCxnSpPr>
          <p:nvPr/>
        </p:nvCxnSpPr>
        <p:spPr>
          <a:xfrm flipV="1">
            <a:off x="8087168" y="1699491"/>
            <a:ext cx="26882" cy="2813242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70000">
                  <a:srgbClr val="404040">
                    <a:alpha val="0"/>
                  </a:srgbClr>
                </a:gs>
                <a:gs pos="30000">
                  <a:schemeClr val="tx1">
                    <a:lumMod val="75000"/>
                    <a:lumOff val="25000"/>
                    <a:alpha val="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FD6A729-8ACE-A856-EAEF-439A3345A0C5}"/>
              </a:ext>
            </a:extLst>
          </p:cNvPr>
          <p:cNvCxnSpPr>
            <a:cxnSpLocks/>
          </p:cNvCxnSpPr>
          <p:nvPr/>
        </p:nvCxnSpPr>
        <p:spPr>
          <a:xfrm flipV="1">
            <a:off x="8988443" y="1699491"/>
            <a:ext cx="3479" cy="2813242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70000">
                  <a:srgbClr val="404040">
                    <a:alpha val="0"/>
                  </a:srgbClr>
                </a:gs>
                <a:gs pos="30000">
                  <a:schemeClr val="tx1">
                    <a:lumMod val="75000"/>
                    <a:lumOff val="25000"/>
                    <a:alpha val="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CEF42CE-AB43-7C52-5E12-09B02518D228}"/>
              </a:ext>
            </a:extLst>
          </p:cNvPr>
          <p:cNvCxnSpPr>
            <a:cxnSpLocks/>
          </p:cNvCxnSpPr>
          <p:nvPr/>
        </p:nvCxnSpPr>
        <p:spPr>
          <a:xfrm flipV="1">
            <a:off x="7533058" y="1699491"/>
            <a:ext cx="26882" cy="2813242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70000">
                  <a:srgbClr val="404040">
                    <a:alpha val="0"/>
                  </a:srgbClr>
                </a:gs>
                <a:gs pos="30000">
                  <a:schemeClr val="tx1">
                    <a:lumMod val="75000"/>
                    <a:lumOff val="25000"/>
                    <a:alpha val="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8E9237BB-5F39-9024-4DB9-9AB3F86772EB}"/>
              </a:ext>
            </a:extLst>
          </p:cNvPr>
          <p:cNvCxnSpPr>
            <a:cxnSpLocks/>
          </p:cNvCxnSpPr>
          <p:nvPr/>
        </p:nvCxnSpPr>
        <p:spPr>
          <a:xfrm flipV="1">
            <a:off x="3170594" y="1699491"/>
            <a:ext cx="13108" cy="2813242"/>
          </a:xfrm>
          <a:prstGeom prst="line">
            <a:avLst/>
          </a:prstGeom>
          <a:ln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70000">
                  <a:srgbClr val="404040">
                    <a:alpha val="0"/>
                  </a:srgbClr>
                </a:gs>
                <a:gs pos="30000">
                  <a:schemeClr val="tx1">
                    <a:lumMod val="75000"/>
                    <a:lumOff val="25000"/>
                    <a:alpha val="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</a:gra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AB2B8806-B9FE-2DBD-D605-3E54C471F223}"/>
              </a:ext>
            </a:extLst>
          </p:cNvPr>
          <p:cNvSpPr txBox="1"/>
          <p:nvPr/>
        </p:nvSpPr>
        <p:spPr>
          <a:xfrm>
            <a:off x="1967353" y="1396199"/>
            <a:ext cx="1044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First Check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288185D-68B1-B47D-C0C1-E110708FDD5D}"/>
              </a:ext>
            </a:extLst>
          </p:cNvPr>
          <p:cNvSpPr txBox="1"/>
          <p:nvPr/>
        </p:nvSpPr>
        <p:spPr>
          <a:xfrm>
            <a:off x="5702696" y="1396199"/>
            <a:ext cx="1044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Second Check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36F0569-19F3-4B90-CEA6-C04723D99768}"/>
              </a:ext>
            </a:extLst>
          </p:cNvPr>
          <p:cNvSpPr txBox="1"/>
          <p:nvPr/>
        </p:nvSpPr>
        <p:spPr>
          <a:xfrm>
            <a:off x="8114050" y="1396199"/>
            <a:ext cx="87150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600" dirty="0"/>
              <a:t>Third Check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9DED857-36B9-3BD7-8EB9-0081A63C888B}"/>
              </a:ext>
            </a:extLst>
          </p:cNvPr>
          <p:cNvCxnSpPr/>
          <p:nvPr/>
        </p:nvCxnSpPr>
        <p:spPr>
          <a:xfrm>
            <a:off x="1761206" y="1699491"/>
            <a:ext cx="1422496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75000">
                  <a:srgbClr val="404040">
                    <a:alpha val="0"/>
                  </a:srgbClr>
                </a:gs>
                <a:gs pos="25000">
                  <a:schemeClr val="tx1">
                    <a:lumMod val="75000"/>
                    <a:lumOff val="25000"/>
                    <a:alpha val="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EF88F441-85BB-0ED2-2923-76D2421FEA47}"/>
              </a:ext>
            </a:extLst>
          </p:cNvPr>
          <p:cNvCxnSpPr>
            <a:cxnSpLocks/>
          </p:cNvCxnSpPr>
          <p:nvPr/>
        </p:nvCxnSpPr>
        <p:spPr>
          <a:xfrm>
            <a:off x="4879688" y="1699491"/>
            <a:ext cx="2680252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75000">
                  <a:srgbClr val="404040">
                    <a:alpha val="0"/>
                  </a:srgbClr>
                </a:gs>
                <a:gs pos="25000">
                  <a:schemeClr val="tx1">
                    <a:lumMod val="75000"/>
                    <a:lumOff val="25000"/>
                    <a:alpha val="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7BA1EDB-876E-87CC-29C1-CA77CDF7CB72}"/>
              </a:ext>
            </a:extLst>
          </p:cNvPr>
          <p:cNvCxnSpPr>
            <a:cxnSpLocks/>
          </p:cNvCxnSpPr>
          <p:nvPr/>
        </p:nvCxnSpPr>
        <p:spPr>
          <a:xfrm>
            <a:off x="8160802" y="1699491"/>
            <a:ext cx="811745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tx1">
                    <a:lumMod val="75000"/>
                    <a:lumOff val="25000"/>
                  </a:schemeClr>
                </a:gs>
                <a:gs pos="75000">
                  <a:srgbClr val="404040">
                    <a:alpha val="0"/>
                  </a:srgbClr>
                </a:gs>
                <a:gs pos="25000">
                  <a:schemeClr val="tx1">
                    <a:lumMod val="75000"/>
                    <a:lumOff val="25000"/>
                    <a:alpha val="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614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AE53C5F-2BFB-8AAF-23F6-C1A6E7ED5BB9}"/>
              </a:ext>
            </a:extLst>
          </p:cNvPr>
          <p:cNvSpPr/>
          <p:nvPr/>
        </p:nvSpPr>
        <p:spPr>
          <a:xfrm>
            <a:off x="1719072" y="2148840"/>
            <a:ext cx="960120" cy="96012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Chick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DE4248D-1025-B331-9F9A-33994E0C65C0}"/>
              </a:ext>
            </a:extLst>
          </p:cNvPr>
          <p:cNvSpPr/>
          <p:nvPr/>
        </p:nvSpPr>
        <p:spPr>
          <a:xfrm>
            <a:off x="4161998" y="1095895"/>
            <a:ext cx="960120" cy="96012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Floater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893E8A-58C5-4EB1-2530-C72A0518C6B8}"/>
              </a:ext>
            </a:extLst>
          </p:cNvPr>
          <p:cNvSpPr/>
          <p:nvPr/>
        </p:nvSpPr>
        <p:spPr>
          <a:xfrm>
            <a:off x="6547104" y="2148840"/>
            <a:ext cx="960120" cy="96012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Breeder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546497-BE9C-068A-05E5-73AB9BC6DD61}"/>
              </a:ext>
            </a:extLst>
          </p:cNvPr>
          <p:cNvSpPr/>
          <p:nvPr/>
        </p:nvSpPr>
        <p:spPr>
          <a:xfrm>
            <a:off x="8961120" y="2148840"/>
            <a:ext cx="960120" cy="960120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Non-Breeder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0F9242-DA9A-F250-E59D-32C38C14DFBC}"/>
              </a:ext>
            </a:extLst>
          </p:cNvPr>
          <p:cNvCxnSpPr>
            <a:stCxn id="2" idx="6"/>
            <a:endCxn id="4" idx="2"/>
          </p:cNvCxnSpPr>
          <p:nvPr/>
        </p:nvCxnSpPr>
        <p:spPr>
          <a:xfrm flipV="1">
            <a:off x="2679192" y="1575955"/>
            <a:ext cx="1482806" cy="10529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FCDF84-E026-9508-F7CD-870898E21E78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5122118" y="1575955"/>
            <a:ext cx="1424986" cy="1052945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B83EC20E-59C5-7BFF-1740-08505E7C264D}"/>
              </a:ext>
            </a:extLst>
          </p:cNvPr>
          <p:cNvSpPr/>
          <p:nvPr/>
        </p:nvSpPr>
        <p:spPr>
          <a:xfrm>
            <a:off x="4219817" y="424872"/>
            <a:ext cx="844481" cy="844481"/>
          </a:xfrm>
          <a:prstGeom prst="arc">
            <a:avLst>
              <a:gd name="adj1" fmla="val 9222114"/>
              <a:gd name="adj2" fmla="val 1366452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43D6B6C-88C3-BF88-3085-3CA7286FC06F}"/>
              </a:ext>
            </a:extLst>
          </p:cNvPr>
          <p:cNvSpPr/>
          <p:nvPr/>
        </p:nvSpPr>
        <p:spPr>
          <a:xfrm>
            <a:off x="6604923" y="1477817"/>
            <a:ext cx="844481" cy="844481"/>
          </a:xfrm>
          <a:prstGeom prst="arc">
            <a:avLst>
              <a:gd name="adj1" fmla="val 9222114"/>
              <a:gd name="adj2" fmla="val 1366452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B8098F72-11B2-8EA0-4221-D35716938B7C}"/>
              </a:ext>
            </a:extLst>
          </p:cNvPr>
          <p:cNvSpPr/>
          <p:nvPr/>
        </p:nvSpPr>
        <p:spPr>
          <a:xfrm>
            <a:off x="9024757" y="1477817"/>
            <a:ext cx="844481" cy="844481"/>
          </a:xfrm>
          <a:prstGeom prst="arc">
            <a:avLst>
              <a:gd name="adj1" fmla="val 9222114"/>
              <a:gd name="adj2" fmla="val 1366452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619DECFE-868D-932A-D268-92E124FE166F}"/>
              </a:ext>
            </a:extLst>
          </p:cNvPr>
          <p:cNvSpPr/>
          <p:nvPr/>
        </p:nvSpPr>
        <p:spPr>
          <a:xfrm>
            <a:off x="7540521" y="2386950"/>
            <a:ext cx="1329484" cy="422241"/>
          </a:xfrm>
          <a:prstGeom prst="arc">
            <a:avLst>
              <a:gd name="adj1" fmla="val 11438799"/>
              <a:gd name="adj2" fmla="val 21373361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8504856-66BF-92E0-322F-124ABCD62183}"/>
              </a:ext>
            </a:extLst>
          </p:cNvPr>
          <p:cNvSpPr/>
          <p:nvPr/>
        </p:nvSpPr>
        <p:spPr>
          <a:xfrm flipH="1" flipV="1">
            <a:off x="7615102" y="2386950"/>
            <a:ext cx="1329484" cy="422241"/>
          </a:xfrm>
          <a:prstGeom prst="arc">
            <a:avLst>
              <a:gd name="adj1" fmla="val 11438799"/>
              <a:gd name="adj2" fmla="val 21373361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CF5F665-60AA-6C95-AD5C-418991F03197}"/>
              </a:ext>
            </a:extLst>
          </p:cNvPr>
          <p:cNvSpPr/>
          <p:nvPr/>
        </p:nvSpPr>
        <p:spPr>
          <a:xfrm flipH="1" flipV="1">
            <a:off x="2318419" y="2394324"/>
            <a:ext cx="4647276" cy="1429271"/>
          </a:xfrm>
          <a:prstGeom prst="arc">
            <a:avLst>
              <a:gd name="adj1" fmla="val 11019336"/>
              <a:gd name="adj2" fmla="val 21373361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EFC290-016E-E238-1CFB-CE135ABFAB25}"/>
              </a:ext>
            </a:extLst>
          </p:cNvPr>
          <p:cNvCxnSpPr>
            <a:cxnSpLocks/>
            <a:stCxn id="2" idx="6"/>
            <a:endCxn id="5" idx="2"/>
          </p:cNvCxnSpPr>
          <p:nvPr/>
        </p:nvCxnSpPr>
        <p:spPr>
          <a:xfrm>
            <a:off x="2679192" y="2628900"/>
            <a:ext cx="3867912" cy="0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1A2486-96C8-979F-805A-2CE317AE5053}"/>
                  </a:ext>
                </a:extLst>
              </p:cNvPr>
              <p:cNvSpPr txBox="1"/>
              <p:nvPr/>
            </p:nvSpPr>
            <p:spPr>
              <a:xfrm>
                <a:off x="4279529" y="2394324"/>
                <a:ext cx="7362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1A2486-96C8-979F-805A-2CE317AE5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529" y="2394324"/>
                <a:ext cx="736227" cy="215444"/>
              </a:xfrm>
              <a:prstGeom prst="rect">
                <a:avLst/>
              </a:prstGeom>
              <a:blipFill>
                <a:blip r:embed="rId2"/>
                <a:stretch>
                  <a:fillRect l="-8264" r="-826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EA8449-5462-AAC3-8BAD-9B42DF0E8D0F}"/>
                  </a:ext>
                </a:extLst>
              </p:cNvPr>
              <p:cNvSpPr txBox="1"/>
              <p:nvPr/>
            </p:nvSpPr>
            <p:spPr>
              <a:xfrm rot="2228801">
                <a:off x="5375158" y="1720825"/>
                <a:ext cx="724044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𝐵𝑖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9EA8449-5462-AAC3-8BAD-9B42DF0E8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28801">
                <a:off x="5375158" y="1720825"/>
                <a:ext cx="724044" cy="232692"/>
              </a:xfrm>
              <a:prstGeom prst="rect">
                <a:avLst/>
              </a:prstGeom>
              <a:blipFill>
                <a:blip r:embed="rId3"/>
                <a:stretch>
                  <a:fillRect l="-11017" t="-3883" b="-1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13F401-E2B5-7B8B-10ED-8925140D7DE9}"/>
                  </a:ext>
                </a:extLst>
              </p:cNvPr>
              <p:cNvSpPr txBox="1"/>
              <p:nvPr/>
            </p:nvSpPr>
            <p:spPr>
              <a:xfrm>
                <a:off x="8870005" y="1243729"/>
                <a:ext cx="12401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×(1−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𝑁𝐵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13F401-E2B5-7B8B-10ED-8925140D7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005" y="1243729"/>
                <a:ext cx="1240148" cy="215444"/>
              </a:xfrm>
              <a:prstGeom prst="rect">
                <a:avLst/>
              </a:prstGeom>
              <a:blipFill>
                <a:blip r:embed="rId4"/>
                <a:stretch>
                  <a:fillRect l="-4433" r="-4926" b="-3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2B0D63-63EF-989B-FB7B-B97E88E594A0}"/>
                  </a:ext>
                </a:extLst>
              </p:cNvPr>
              <p:cNvSpPr txBox="1"/>
              <p:nvPr/>
            </p:nvSpPr>
            <p:spPr>
              <a:xfrm rot="19489118">
                <a:off x="2749417" y="1877418"/>
                <a:ext cx="11975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2B0D63-63EF-989B-FB7B-B97E88E59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9118">
                <a:off x="2749417" y="1877418"/>
                <a:ext cx="1197507" cy="215444"/>
              </a:xfrm>
              <a:prstGeom prst="rect">
                <a:avLst/>
              </a:prstGeom>
              <a:blipFill>
                <a:blip r:embed="rId5"/>
                <a:stretch>
                  <a:fillRect l="-3846" t="-2797" r="-7143" b="-97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B1B955-7E6D-5AE9-221F-94E75C36D426}"/>
                  </a:ext>
                </a:extLst>
              </p:cNvPr>
              <p:cNvSpPr txBox="1"/>
              <p:nvPr/>
            </p:nvSpPr>
            <p:spPr>
              <a:xfrm>
                <a:off x="4049395" y="228956"/>
                <a:ext cx="1185324" cy="232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×(1−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𝐵𝑖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B1B955-7E6D-5AE9-221F-94E75C36D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395" y="228956"/>
                <a:ext cx="1185324" cy="232692"/>
              </a:xfrm>
              <a:prstGeom prst="rect">
                <a:avLst/>
              </a:prstGeom>
              <a:blipFill>
                <a:blip r:embed="rId6"/>
                <a:stretch>
                  <a:fillRect l="-4615" r="-4615" b="-236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563C58-7F7B-C077-E184-60EFAE588851}"/>
                  </a:ext>
                </a:extLst>
              </p:cNvPr>
              <p:cNvSpPr txBox="1"/>
              <p:nvPr/>
            </p:nvSpPr>
            <p:spPr>
              <a:xfrm>
                <a:off x="6671721" y="1247193"/>
                <a:ext cx="7676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𝐵𝐵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563C58-7F7B-C077-E184-60EFAE588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721" y="1247193"/>
                <a:ext cx="767646" cy="215444"/>
              </a:xfrm>
              <a:prstGeom prst="rect">
                <a:avLst/>
              </a:prstGeom>
              <a:blipFill>
                <a:blip r:embed="rId7"/>
                <a:stretch>
                  <a:fillRect l="-7143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1FCB32-DD65-B9E8-69C4-EA7D34C09307}"/>
                  </a:ext>
                </a:extLst>
              </p:cNvPr>
              <p:cNvSpPr txBox="1"/>
              <p:nvPr/>
            </p:nvSpPr>
            <p:spPr>
              <a:xfrm>
                <a:off x="7629857" y="2144876"/>
                <a:ext cx="122892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×(1−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𝐵𝐵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B1FCB32-DD65-B9E8-69C4-EA7D34C0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857" y="2144876"/>
                <a:ext cx="1228926" cy="215444"/>
              </a:xfrm>
              <a:prstGeom prst="rect">
                <a:avLst/>
              </a:prstGeom>
              <a:blipFill>
                <a:blip r:embed="rId8"/>
                <a:stretch>
                  <a:fillRect l="-4975" r="-4975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A18F69-FA01-B87A-0C95-A8BF0FEFACC0}"/>
                  </a:ext>
                </a:extLst>
              </p:cNvPr>
              <p:cNvSpPr txBox="1"/>
              <p:nvPr/>
            </p:nvSpPr>
            <p:spPr>
              <a:xfrm>
                <a:off x="7854886" y="2893515"/>
                <a:ext cx="7788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𝑁𝐵</m:t>
                          </m:r>
                        </m:sub>
                      </m:sSub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DA18F69-FA01-B87A-0C95-A8BF0FEFA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86" y="2893515"/>
                <a:ext cx="778868" cy="215444"/>
              </a:xfrm>
              <a:prstGeom prst="rect">
                <a:avLst/>
              </a:prstGeom>
              <a:blipFill>
                <a:blip r:embed="rId9"/>
                <a:stretch>
                  <a:fillRect l="-7874" r="-787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A2038E-1D21-EE8C-6E62-A92A62687D21}"/>
                  </a:ext>
                </a:extLst>
              </p:cNvPr>
              <p:cNvSpPr txBox="1"/>
              <p:nvPr/>
            </p:nvSpPr>
            <p:spPr>
              <a:xfrm>
                <a:off x="4255407" y="3893984"/>
                <a:ext cx="10802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𝐵𝐵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A2038E-1D21-EE8C-6E62-A92A62687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407" y="3893984"/>
                <a:ext cx="1080296" cy="215444"/>
              </a:xfrm>
              <a:prstGeom prst="rect">
                <a:avLst/>
              </a:prstGeom>
              <a:blipFill>
                <a:blip r:embed="rId10"/>
                <a:stretch>
                  <a:fillRect l="-5085" r="-5085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16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EFAD93-B299-5C56-4492-66CF3D944A3E}"/>
              </a:ext>
            </a:extLst>
          </p:cNvPr>
          <p:cNvSpPr/>
          <p:nvPr/>
        </p:nvSpPr>
        <p:spPr>
          <a:xfrm>
            <a:off x="4627108" y="5943598"/>
            <a:ext cx="1366157" cy="5660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Natal Dispersal Distance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0024927-9B8B-EB35-B437-BA13D77F0C60}"/>
              </a:ext>
            </a:extLst>
          </p:cNvPr>
          <p:cNvSpPr/>
          <p:nvPr/>
        </p:nvSpPr>
        <p:spPr>
          <a:xfrm>
            <a:off x="4627108" y="4399378"/>
            <a:ext cx="974271" cy="55180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Delay Breeding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76BFDA-D077-4C52-E8DC-4069790EC006}"/>
              </a:ext>
            </a:extLst>
          </p:cNvPr>
          <p:cNvSpPr/>
          <p:nvPr/>
        </p:nvSpPr>
        <p:spPr>
          <a:xfrm>
            <a:off x="3093584" y="3500012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Vole Abundance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25DD8A-9072-AC17-624A-8CBCCF04237A}"/>
              </a:ext>
            </a:extLst>
          </p:cNvPr>
          <p:cNvSpPr/>
          <p:nvPr/>
        </p:nvSpPr>
        <p:spPr>
          <a:xfrm>
            <a:off x="6012658" y="3474620"/>
            <a:ext cx="1145721" cy="41780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Vacancy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7542E1-EFF2-D679-E0FF-C71784F29406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 flipH="1">
            <a:off x="5114244" y="3892424"/>
            <a:ext cx="1471275" cy="506954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362775-EC91-1562-3763-F7E115A77483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5114244" y="4951186"/>
            <a:ext cx="195943" cy="9924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53D454-C2C7-6C95-541E-74368F563B5F}"/>
              </a:ext>
            </a:extLst>
          </p:cNvPr>
          <p:cNvCxnSpPr>
            <a:cxnSpLocks/>
            <a:stCxn id="4" idx="3"/>
            <a:endCxn id="3" idx="0"/>
          </p:cNvCxnSpPr>
          <p:nvPr/>
        </p:nvCxnSpPr>
        <p:spPr>
          <a:xfrm>
            <a:off x="4459741" y="3708915"/>
            <a:ext cx="654503" cy="69046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1028EE8-BD25-B305-C5D7-5773883394E2}"/>
              </a:ext>
            </a:extLst>
          </p:cNvPr>
          <p:cNvSpPr/>
          <p:nvPr/>
        </p:nvSpPr>
        <p:spPr>
          <a:xfrm>
            <a:off x="4910479" y="2300513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Adult Mortality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7B6804-1194-5270-4ADC-CE455739169A}"/>
              </a:ext>
            </a:extLst>
          </p:cNvPr>
          <p:cNvCxnSpPr>
            <a:cxnSpLocks/>
            <a:stCxn id="4" idx="3"/>
            <a:endCxn id="28" idx="2"/>
          </p:cNvCxnSpPr>
          <p:nvPr/>
        </p:nvCxnSpPr>
        <p:spPr>
          <a:xfrm flipV="1">
            <a:off x="4459741" y="2718318"/>
            <a:ext cx="1133817" cy="990597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4ABCEC-D914-647E-D0AF-714029433A20}"/>
              </a:ext>
            </a:extLst>
          </p:cNvPr>
          <p:cNvCxnSpPr>
            <a:cxnSpLocks/>
            <a:stCxn id="28" idx="3"/>
            <a:endCxn id="5" idx="0"/>
          </p:cNvCxnSpPr>
          <p:nvPr/>
        </p:nvCxnSpPr>
        <p:spPr>
          <a:xfrm>
            <a:off x="6276636" y="2509416"/>
            <a:ext cx="308883" cy="965204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17C2614-34B3-C5F5-4828-905F337FC498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>
            <a:off x="3776663" y="3917817"/>
            <a:ext cx="1533524" cy="202578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303F09-2E55-C79D-89EA-11859F2F4735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flipH="1">
            <a:off x="5310187" y="3892424"/>
            <a:ext cx="1275332" cy="205117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E7FF19A-9F1D-80D0-5504-3EAFCA36655E}"/>
              </a:ext>
            </a:extLst>
          </p:cNvPr>
          <p:cNvSpPr/>
          <p:nvPr/>
        </p:nvSpPr>
        <p:spPr>
          <a:xfrm>
            <a:off x="2124755" y="4784270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Early Experience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353E182-C0E5-4F44-DDB1-6FF637192DA6}"/>
              </a:ext>
            </a:extLst>
          </p:cNvPr>
          <p:cNvSpPr/>
          <p:nvPr/>
        </p:nvSpPr>
        <p:spPr>
          <a:xfrm>
            <a:off x="1482840" y="2749933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Parental Care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CE03EA3-B675-D587-F81F-7CF733834F13}"/>
              </a:ext>
            </a:extLst>
          </p:cNvPr>
          <p:cNvSpPr/>
          <p:nvPr/>
        </p:nvSpPr>
        <p:spPr>
          <a:xfrm>
            <a:off x="2609169" y="1489696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Age of 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Parent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D319A1B-A2C4-D0E5-77FC-03B2F7D2BFD6}"/>
              </a:ext>
            </a:extLst>
          </p:cNvPr>
          <p:cNvCxnSpPr>
            <a:cxnSpLocks/>
            <a:stCxn id="28" idx="1"/>
            <a:endCxn id="44" idx="2"/>
          </p:cNvCxnSpPr>
          <p:nvPr/>
        </p:nvCxnSpPr>
        <p:spPr>
          <a:xfrm flipH="1" flipV="1">
            <a:off x="3292248" y="1907501"/>
            <a:ext cx="1618231" cy="601915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7C2FD4-4933-173F-88B6-5C8C065A80FB}"/>
              </a:ext>
            </a:extLst>
          </p:cNvPr>
          <p:cNvCxnSpPr>
            <a:cxnSpLocks/>
            <a:stCxn id="44" idx="1"/>
            <a:endCxn id="43" idx="0"/>
          </p:cNvCxnSpPr>
          <p:nvPr/>
        </p:nvCxnSpPr>
        <p:spPr>
          <a:xfrm flipH="1">
            <a:off x="2165919" y="1698599"/>
            <a:ext cx="443250" cy="10513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3A8B67-2D29-726F-484E-B48555D47D9F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2165919" y="3167738"/>
            <a:ext cx="641915" cy="16165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2504CA-2085-3EC8-D3D2-2B0EAFBF917D}"/>
              </a:ext>
            </a:extLst>
          </p:cNvPr>
          <p:cNvCxnSpPr>
            <a:cxnSpLocks/>
            <a:stCxn id="4" idx="0"/>
            <a:endCxn id="43" idx="3"/>
          </p:cNvCxnSpPr>
          <p:nvPr/>
        </p:nvCxnSpPr>
        <p:spPr>
          <a:xfrm flipH="1" flipV="1">
            <a:off x="2848997" y="2958836"/>
            <a:ext cx="927666" cy="541176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9684EA9-A77A-7857-B6FC-DD51973CD28C}"/>
              </a:ext>
            </a:extLst>
          </p:cNvPr>
          <p:cNvCxnSpPr>
            <a:cxnSpLocks/>
            <a:stCxn id="4" idx="2"/>
            <a:endCxn id="42" idx="0"/>
          </p:cNvCxnSpPr>
          <p:nvPr/>
        </p:nvCxnSpPr>
        <p:spPr>
          <a:xfrm flipH="1">
            <a:off x="2807834" y="3917817"/>
            <a:ext cx="968829" cy="86645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FA41718-349C-C060-F32D-1928DD2E00A7}"/>
              </a:ext>
            </a:extLst>
          </p:cNvPr>
          <p:cNvCxnSpPr>
            <a:cxnSpLocks/>
            <a:stCxn id="42" idx="2"/>
            <a:endCxn id="2" idx="1"/>
          </p:cNvCxnSpPr>
          <p:nvPr/>
        </p:nvCxnSpPr>
        <p:spPr>
          <a:xfrm>
            <a:off x="2807834" y="5202075"/>
            <a:ext cx="1819274" cy="102455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448CBFF-EAEC-3F1A-43D5-0240EDFADD0E}"/>
              </a:ext>
            </a:extLst>
          </p:cNvPr>
          <p:cNvSpPr/>
          <p:nvPr/>
        </p:nvSpPr>
        <p:spPr>
          <a:xfrm>
            <a:off x="8203749" y="2133600"/>
            <a:ext cx="1234166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Breeding Success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A9FC02B-1B7E-288B-C6F0-388A1D2933CA}"/>
              </a:ext>
            </a:extLst>
          </p:cNvPr>
          <p:cNvCxnSpPr>
            <a:cxnSpLocks/>
            <a:stCxn id="4" idx="3"/>
            <a:endCxn id="67" idx="1"/>
          </p:cNvCxnSpPr>
          <p:nvPr/>
        </p:nvCxnSpPr>
        <p:spPr>
          <a:xfrm flipV="1">
            <a:off x="4459741" y="2342503"/>
            <a:ext cx="3744008" cy="1366412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9446F11-5096-2F4D-DF65-567925556308}"/>
              </a:ext>
            </a:extLst>
          </p:cNvPr>
          <p:cNvCxnSpPr>
            <a:cxnSpLocks/>
            <a:stCxn id="44" idx="3"/>
            <a:endCxn id="67" idx="1"/>
          </p:cNvCxnSpPr>
          <p:nvPr/>
        </p:nvCxnSpPr>
        <p:spPr>
          <a:xfrm>
            <a:off x="3975326" y="1698599"/>
            <a:ext cx="4228423" cy="643904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C847741-DC69-E4EB-26D9-1744C208F0F7}"/>
              </a:ext>
            </a:extLst>
          </p:cNvPr>
          <p:cNvSpPr/>
          <p:nvPr/>
        </p:nvSpPr>
        <p:spPr>
          <a:xfrm>
            <a:off x="8331656" y="3069771"/>
            <a:ext cx="1234166" cy="5225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Mate Availability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2152643-3E9D-8DA6-9B51-F70897DCD12F}"/>
              </a:ext>
            </a:extLst>
          </p:cNvPr>
          <p:cNvCxnSpPr>
            <a:cxnSpLocks/>
            <a:stCxn id="67" idx="2"/>
            <a:endCxn id="76" idx="0"/>
          </p:cNvCxnSpPr>
          <p:nvPr/>
        </p:nvCxnSpPr>
        <p:spPr>
          <a:xfrm>
            <a:off x="8820832" y="2551405"/>
            <a:ext cx="127907" cy="518366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71DB50C0-B3F9-CE17-BC1D-15637D514530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>
            <a:off x="6276636" y="2509416"/>
            <a:ext cx="2055020" cy="821611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DA1F1D9-9597-3925-0DA3-3ED7DC58EB93}"/>
              </a:ext>
            </a:extLst>
          </p:cNvPr>
          <p:cNvCxnSpPr>
            <a:cxnSpLocks/>
            <a:stCxn id="67" idx="2"/>
            <a:endCxn id="5" idx="3"/>
          </p:cNvCxnSpPr>
          <p:nvPr/>
        </p:nvCxnSpPr>
        <p:spPr>
          <a:xfrm flipH="1">
            <a:off x="7158379" y="2551405"/>
            <a:ext cx="1662453" cy="1132117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908409B-01A6-D396-FD4E-76DB8315D44D}"/>
              </a:ext>
            </a:extLst>
          </p:cNvPr>
          <p:cNvCxnSpPr>
            <a:cxnSpLocks/>
            <a:stCxn id="76" idx="2"/>
            <a:endCxn id="3" idx="3"/>
          </p:cNvCxnSpPr>
          <p:nvPr/>
        </p:nvCxnSpPr>
        <p:spPr>
          <a:xfrm flipH="1">
            <a:off x="5601379" y="3592283"/>
            <a:ext cx="3347360" cy="1082999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5AC17AD-8460-A11F-409C-C11FC164FA6E}"/>
              </a:ext>
            </a:extLst>
          </p:cNvPr>
          <p:cNvCxnSpPr>
            <a:cxnSpLocks/>
            <a:stCxn id="76" idx="2"/>
            <a:endCxn id="2" idx="0"/>
          </p:cNvCxnSpPr>
          <p:nvPr/>
        </p:nvCxnSpPr>
        <p:spPr>
          <a:xfrm flipH="1">
            <a:off x="5310187" y="3592283"/>
            <a:ext cx="3638552" cy="23513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A105096-59AF-70C7-A7D1-2C635782AD08}"/>
              </a:ext>
            </a:extLst>
          </p:cNvPr>
          <p:cNvSpPr/>
          <p:nvPr/>
        </p:nvSpPr>
        <p:spPr>
          <a:xfrm>
            <a:off x="5254911" y="496597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Predation Pressure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9948022-EDA2-4519-7E1A-353E566F078F}"/>
              </a:ext>
            </a:extLst>
          </p:cNvPr>
          <p:cNvCxnSpPr>
            <a:cxnSpLocks/>
            <a:stCxn id="106" idx="3"/>
            <a:endCxn id="67" idx="0"/>
          </p:cNvCxnSpPr>
          <p:nvPr/>
        </p:nvCxnSpPr>
        <p:spPr>
          <a:xfrm>
            <a:off x="6621068" y="705500"/>
            <a:ext cx="2199764" cy="142810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ED62AD5-0BA0-976A-05D6-7354E21FCA9C}"/>
              </a:ext>
            </a:extLst>
          </p:cNvPr>
          <p:cNvCxnSpPr>
            <a:cxnSpLocks/>
            <a:stCxn id="106" idx="2"/>
            <a:endCxn id="28" idx="0"/>
          </p:cNvCxnSpPr>
          <p:nvPr/>
        </p:nvCxnSpPr>
        <p:spPr>
          <a:xfrm flipH="1">
            <a:off x="5593558" y="914402"/>
            <a:ext cx="344432" cy="1386111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B6EDEE2-892B-0BAE-02BF-0442A5FE5A36}"/>
              </a:ext>
            </a:extLst>
          </p:cNvPr>
          <p:cNvCxnSpPr>
            <a:cxnSpLocks/>
            <a:stCxn id="106" idx="1"/>
            <a:endCxn id="44" idx="0"/>
          </p:cNvCxnSpPr>
          <p:nvPr/>
        </p:nvCxnSpPr>
        <p:spPr>
          <a:xfrm flipH="1">
            <a:off x="3292248" y="705500"/>
            <a:ext cx="1962663" cy="784196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48661EE-8D17-519E-D81E-B688FDCFF6BA}"/>
              </a:ext>
            </a:extLst>
          </p:cNvPr>
          <p:cNvCxnSpPr>
            <a:cxnSpLocks/>
            <a:stCxn id="28" idx="3"/>
            <a:endCxn id="67" idx="1"/>
          </p:cNvCxnSpPr>
          <p:nvPr/>
        </p:nvCxnSpPr>
        <p:spPr>
          <a:xfrm flipV="1">
            <a:off x="6276636" y="2342503"/>
            <a:ext cx="1927113" cy="16691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E59D6CA-8BF3-159D-DCCD-D631DD2D0966}"/>
              </a:ext>
            </a:extLst>
          </p:cNvPr>
          <p:cNvCxnSpPr>
            <a:cxnSpLocks/>
            <a:stCxn id="4" idx="0"/>
            <a:endCxn id="106" idx="2"/>
          </p:cNvCxnSpPr>
          <p:nvPr/>
        </p:nvCxnSpPr>
        <p:spPr>
          <a:xfrm flipV="1">
            <a:off x="3776663" y="914402"/>
            <a:ext cx="2161327" cy="258561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8D212C37-C316-C380-8397-F2C2E5331FE8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flipH="1">
            <a:off x="5114244" y="2718318"/>
            <a:ext cx="479314" cy="16810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5" name="Rectangle: Rounded Corners 344">
            <a:extLst>
              <a:ext uri="{FF2B5EF4-FFF2-40B4-BE49-F238E27FC236}">
                <a16:creationId xmlns:a16="http://schemas.microsoft.com/office/drawing/2014/main" id="{8AA9D515-99A9-36F6-F589-77F1B64C70DB}"/>
              </a:ext>
            </a:extLst>
          </p:cNvPr>
          <p:cNvSpPr/>
          <p:nvPr/>
        </p:nvSpPr>
        <p:spPr>
          <a:xfrm>
            <a:off x="7129463" y="5287991"/>
            <a:ext cx="1234166" cy="5225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Habitat 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Quality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54F8D258-2642-7DCA-4A6A-D10C7F7C27BD}"/>
              </a:ext>
            </a:extLst>
          </p:cNvPr>
          <p:cNvCxnSpPr>
            <a:cxnSpLocks/>
            <a:stCxn id="345" idx="0"/>
            <a:endCxn id="67" idx="1"/>
          </p:cNvCxnSpPr>
          <p:nvPr/>
        </p:nvCxnSpPr>
        <p:spPr>
          <a:xfrm flipV="1">
            <a:off x="7746546" y="2342503"/>
            <a:ext cx="457203" cy="294548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BBEF3FBF-3190-F3C3-43AF-029FC7D280FA}"/>
              </a:ext>
            </a:extLst>
          </p:cNvPr>
          <p:cNvCxnSpPr>
            <a:cxnSpLocks/>
            <a:stCxn id="345" idx="0"/>
            <a:endCxn id="5" idx="3"/>
          </p:cNvCxnSpPr>
          <p:nvPr/>
        </p:nvCxnSpPr>
        <p:spPr>
          <a:xfrm flipH="1" flipV="1">
            <a:off x="7158379" y="3683522"/>
            <a:ext cx="588167" cy="16044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548FCE-5986-BC26-68A1-4773612DA6EA}"/>
              </a:ext>
            </a:extLst>
          </p:cNvPr>
          <p:cNvCxnSpPr>
            <a:cxnSpLocks/>
          </p:cNvCxnSpPr>
          <p:nvPr/>
        </p:nvCxnSpPr>
        <p:spPr>
          <a:xfrm>
            <a:off x="8484565" y="368814"/>
            <a:ext cx="72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2BB9EA-DFA0-4AFD-9697-518A66A28342}"/>
              </a:ext>
            </a:extLst>
          </p:cNvPr>
          <p:cNvCxnSpPr>
            <a:cxnSpLocks/>
          </p:cNvCxnSpPr>
          <p:nvPr/>
        </p:nvCxnSpPr>
        <p:spPr>
          <a:xfrm flipV="1">
            <a:off x="8484565" y="675460"/>
            <a:ext cx="720000" cy="5488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E98B4-A248-A5E6-7CF2-3CDD5F2A758A}"/>
              </a:ext>
            </a:extLst>
          </p:cNvPr>
          <p:cNvCxnSpPr>
            <a:cxnSpLocks/>
          </p:cNvCxnSpPr>
          <p:nvPr/>
        </p:nvCxnSpPr>
        <p:spPr>
          <a:xfrm>
            <a:off x="8484565" y="987594"/>
            <a:ext cx="720000" cy="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7B3E30-DA10-0698-6CBA-C5990CED20DC}"/>
              </a:ext>
            </a:extLst>
          </p:cNvPr>
          <p:cNvCxnSpPr>
            <a:cxnSpLocks/>
          </p:cNvCxnSpPr>
          <p:nvPr/>
        </p:nvCxnSpPr>
        <p:spPr>
          <a:xfrm>
            <a:off x="8484565" y="129424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600FE5-EE7A-12D0-BDA2-D90FCF227751}"/>
              </a:ext>
            </a:extLst>
          </p:cNvPr>
          <p:cNvSpPr txBox="1"/>
          <p:nvPr/>
        </p:nvSpPr>
        <p:spPr>
          <a:xfrm>
            <a:off x="9204565" y="194524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Unknown of existence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8529F5-7EB3-BB96-0EC0-0CAE00D08855}"/>
              </a:ext>
            </a:extLst>
          </p:cNvPr>
          <p:cNvSpPr txBox="1"/>
          <p:nvPr/>
        </p:nvSpPr>
        <p:spPr>
          <a:xfrm>
            <a:off x="9203872" y="1109574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Unknown relationship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6EA381-0761-9A22-0561-EB0E139B5E45}"/>
              </a:ext>
            </a:extLst>
          </p:cNvPr>
          <p:cNvSpPr txBox="1"/>
          <p:nvPr/>
        </p:nvSpPr>
        <p:spPr>
          <a:xfrm>
            <a:off x="9203872" y="499541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Negative relationship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498B70-1AEA-46BA-3B3B-3473A029280B}"/>
              </a:ext>
            </a:extLst>
          </p:cNvPr>
          <p:cNvSpPr txBox="1"/>
          <p:nvPr/>
        </p:nvSpPr>
        <p:spPr>
          <a:xfrm>
            <a:off x="9203872" y="804558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Positive relationship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A41A6D-8043-F2D3-247D-9FF61DA7697E}"/>
              </a:ext>
            </a:extLst>
          </p:cNvPr>
          <p:cNvCxnSpPr>
            <a:cxnSpLocks/>
            <a:stCxn id="345" idx="1"/>
            <a:endCxn id="3" idx="3"/>
          </p:cNvCxnSpPr>
          <p:nvPr/>
        </p:nvCxnSpPr>
        <p:spPr>
          <a:xfrm flipH="1" flipV="1">
            <a:off x="5601379" y="4675282"/>
            <a:ext cx="1528084" cy="8739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A9560C4-0940-7426-69A4-CA39170CF057}"/>
              </a:ext>
            </a:extLst>
          </p:cNvPr>
          <p:cNvCxnSpPr>
            <a:cxnSpLocks/>
            <a:stCxn id="345" idx="1"/>
            <a:endCxn id="2" idx="0"/>
          </p:cNvCxnSpPr>
          <p:nvPr/>
        </p:nvCxnSpPr>
        <p:spPr>
          <a:xfrm flipH="1">
            <a:off x="5310187" y="5549247"/>
            <a:ext cx="1819276" cy="39435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8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9D027-747C-85AF-0300-CA1E1D23A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BE562CE-3EA0-5119-CF2F-DBF6057664A8}"/>
              </a:ext>
            </a:extLst>
          </p:cNvPr>
          <p:cNvSpPr/>
          <p:nvPr/>
        </p:nvSpPr>
        <p:spPr>
          <a:xfrm>
            <a:off x="4627108" y="5943598"/>
            <a:ext cx="1366157" cy="5660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Natal Dispersal Distance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64CCD6-5E0E-E977-1525-DC82E6B7A05E}"/>
              </a:ext>
            </a:extLst>
          </p:cNvPr>
          <p:cNvSpPr/>
          <p:nvPr/>
        </p:nvSpPr>
        <p:spPr>
          <a:xfrm>
            <a:off x="4627108" y="4399378"/>
            <a:ext cx="974271" cy="55180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Delay Breeding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600DD4-5625-CCAA-FAEB-ABDFB374C422}"/>
              </a:ext>
            </a:extLst>
          </p:cNvPr>
          <p:cNvSpPr/>
          <p:nvPr/>
        </p:nvSpPr>
        <p:spPr>
          <a:xfrm>
            <a:off x="3093584" y="3500012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Vole Abundance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E0D78F-1BD0-0B9C-0556-048829E97132}"/>
              </a:ext>
            </a:extLst>
          </p:cNvPr>
          <p:cNvSpPr/>
          <p:nvPr/>
        </p:nvSpPr>
        <p:spPr>
          <a:xfrm>
            <a:off x="6012658" y="3474620"/>
            <a:ext cx="1145721" cy="41780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Vacancy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223C9C-EDB2-E783-8CD2-AFE0149C237C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5114244" y="3892424"/>
            <a:ext cx="1471275" cy="506954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E0BE13-9AF3-9587-607B-0DF413756A91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5114244" y="4951186"/>
            <a:ext cx="195943" cy="9924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507F39-1D76-EDE8-6822-49F5DE3AC231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>
            <a:off x="4459741" y="3708915"/>
            <a:ext cx="654503" cy="69046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D76562D-445B-0F77-F545-DDDFF052A81D}"/>
              </a:ext>
            </a:extLst>
          </p:cNvPr>
          <p:cNvSpPr/>
          <p:nvPr/>
        </p:nvSpPr>
        <p:spPr>
          <a:xfrm>
            <a:off x="4910479" y="2300513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Adult Mortality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F8C2AF-6A61-129F-24B2-B3573270C0BD}"/>
              </a:ext>
            </a:extLst>
          </p:cNvPr>
          <p:cNvCxnSpPr>
            <a:cxnSpLocks/>
            <a:stCxn id="16" idx="3"/>
            <a:endCxn id="21" idx="2"/>
          </p:cNvCxnSpPr>
          <p:nvPr/>
        </p:nvCxnSpPr>
        <p:spPr>
          <a:xfrm flipV="1">
            <a:off x="4459741" y="2718318"/>
            <a:ext cx="1133817" cy="990597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4FA03A-E522-8011-8DD4-0A6481C843AF}"/>
              </a:ext>
            </a:extLst>
          </p:cNvPr>
          <p:cNvCxnSpPr>
            <a:cxnSpLocks/>
            <a:stCxn id="21" idx="3"/>
            <a:endCxn id="17" idx="0"/>
          </p:cNvCxnSpPr>
          <p:nvPr/>
        </p:nvCxnSpPr>
        <p:spPr>
          <a:xfrm>
            <a:off x="6276636" y="2509416"/>
            <a:ext cx="308883" cy="965204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9C24D1-8D88-2E65-739D-5FEDEFBAF3B4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3776663" y="3917817"/>
            <a:ext cx="1533524" cy="202578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B6DE946-E409-F9E4-E737-69CDF3328B1D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5310187" y="3892424"/>
            <a:ext cx="1275332" cy="205117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E25C73-D76D-3D0A-55AF-EC1D054BBFB5}"/>
              </a:ext>
            </a:extLst>
          </p:cNvPr>
          <p:cNvSpPr/>
          <p:nvPr/>
        </p:nvSpPr>
        <p:spPr>
          <a:xfrm>
            <a:off x="2124755" y="4784270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Early Experience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BF4331F-6B57-473E-256D-929231AF7412}"/>
              </a:ext>
            </a:extLst>
          </p:cNvPr>
          <p:cNvSpPr/>
          <p:nvPr/>
        </p:nvSpPr>
        <p:spPr>
          <a:xfrm>
            <a:off x="1482840" y="2749933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Parental Care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12B188D-1C20-CA3E-EE00-F3BBE627B0B8}"/>
              </a:ext>
            </a:extLst>
          </p:cNvPr>
          <p:cNvSpPr/>
          <p:nvPr/>
        </p:nvSpPr>
        <p:spPr>
          <a:xfrm>
            <a:off x="2609169" y="1489696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Age of 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Parent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95C4D-2880-8C86-222A-F3D1B55F2B4B}"/>
              </a:ext>
            </a:extLst>
          </p:cNvPr>
          <p:cNvCxnSpPr>
            <a:cxnSpLocks/>
            <a:stCxn id="21" idx="1"/>
            <a:endCxn id="30" idx="2"/>
          </p:cNvCxnSpPr>
          <p:nvPr/>
        </p:nvCxnSpPr>
        <p:spPr>
          <a:xfrm flipH="1" flipV="1">
            <a:off x="3292248" y="1907501"/>
            <a:ext cx="1618231" cy="601915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F6F4C16-A8B2-FE75-E42D-B3577ED6E3D6}"/>
              </a:ext>
            </a:extLst>
          </p:cNvPr>
          <p:cNvCxnSpPr>
            <a:cxnSpLocks/>
            <a:stCxn id="30" idx="1"/>
            <a:endCxn id="27" idx="0"/>
          </p:cNvCxnSpPr>
          <p:nvPr/>
        </p:nvCxnSpPr>
        <p:spPr>
          <a:xfrm flipH="1">
            <a:off x="2165919" y="1698599"/>
            <a:ext cx="443250" cy="10513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3DCAC4-7DE9-C279-AA7D-ADC5795E7196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2165919" y="3167738"/>
            <a:ext cx="641915" cy="16165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6409AA-2541-371F-5A3B-0EC8A93D6719}"/>
              </a:ext>
            </a:extLst>
          </p:cNvPr>
          <p:cNvCxnSpPr>
            <a:cxnSpLocks/>
            <a:stCxn id="16" idx="0"/>
            <a:endCxn id="27" idx="3"/>
          </p:cNvCxnSpPr>
          <p:nvPr/>
        </p:nvCxnSpPr>
        <p:spPr>
          <a:xfrm flipH="1" flipV="1">
            <a:off x="2848997" y="2958836"/>
            <a:ext cx="927666" cy="541176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78A4CD-94C8-5DB7-C184-998AEDC85A99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2807834" y="3917817"/>
            <a:ext cx="968829" cy="86645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B20829-807C-AD57-B0B6-83B4C496103A}"/>
              </a:ext>
            </a:extLst>
          </p:cNvPr>
          <p:cNvCxnSpPr>
            <a:cxnSpLocks/>
            <a:stCxn id="26" idx="2"/>
            <a:endCxn id="13" idx="1"/>
          </p:cNvCxnSpPr>
          <p:nvPr/>
        </p:nvCxnSpPr>
        <p:spPr>
          <a:xfrm>
            <a:off x="2807834" y="5202075"/>
            <a:ext cx="1819274" cy="102455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02638E3-576F-60BD-4E1C-037CC9E88458}"/>
              </a:ext>
            </a:extLst>
          </p:cNvPr>
          <p:cNvSpPr/>
          <p:nvPr/>
        </p:nvSpPr>
        <p:spPr>
          <a:xfrm>
            <a:off x="8203749" y="2133600"/>
            <a:ext cx="1234166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Breeding Success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4F13FB-CF33-6376-3764-8E844ECCC966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 flipV="1">
            <a:off x="4459741" y="2342503"/>
            <a:ext cx="3744008" cy="1366412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C7E5B1-18A2-D5D6-A719-ED9AABD5560B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3975326" y="1698599"/>
            <a:ext cx="4228423" cy="643904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43ECDFF-2B02-5F36-C6F6-8115D94DF0F6}"/>
              </a:ext>
            </a:extLst>
          </p:cNvPr>
          <p:cNvSpPr/>
          <p:nvPr/>
        </p:nvSpPr>
        <p:spPr>
          <a:xfrm>
            <a:off x="8331656" y="3069771"/>
            <a:ext cx="1234166" cy="5225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Mate Availability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CE12D81-D917-6C38-C8A8-6AA8E3CB8E93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>
            <a:off x="8820832" y="2551405"/>
            <a:ext cx="127907" cy="518366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912A34-D8D9-895B-6BCC-F7826B2EC646}"/>
              </a:ext>
            </a:extLst>
          </p:cNvPr>
          <p:cNvCxnSpPr>
            <a:cxnSpLocks/>
            <a:stCxn id="21" idx="3"/>
            <a:endCxn id="47" idx="1"/>
          </p:cNvCxnSpPr>
          <p:nvPr/>
        </p:nvCxnSpPr>
        <p:spPr>
          <a:xfrm>
            <a:off x="6276636" y="2509416"/>
            <a:ext cx="2055020" cy="821611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A348F9B-3AA7-D1A6-31A9-ACE188C748E1}"/>
              </a:ext>
            </a:extLst>
          </p:cNvPr>
          <p:cNvCxnSpPr>
            <a:cxnSpLocks/>
            <a:stCxn id="40" idx="2"/>
            <a:endCxn id="17" idx="3"/>
          </p:cNvCxnSpPr>
          <p:nvPr/>
        </p:nvCxnSpPr>
        <p:spPr>
          <a:xfrm flipH="1">
            <a:off x="7158379" y="2551405"/>
            <a:ext cx="1662453" cy="1132117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67CD2B4-5A2A-8825-BD07-96640DEDF55B}"/>
              </a:ext>
            </a:extLst>
          </p:cNvPr>
          <p:cNvCxnSpPr>
            <a:cxnSpLocks/>
            <a:stCxn id="47" idx="2"/>
            <a:endCxn id="15" idx="3"/>
          </p:cNvCxnSpPr>
          <p:nvPr/>
        </p:nvCxnSpPr>
        <p:spPr>
          <a:xfrm flipH="1">
            <a:off x="5601379" y="3592283"/>
            <a:ext cx="3347360" cy="1082999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5D87FE2-0189-7356-0B18-79749BEFCE46}"/>
              </a:ext>
            </a:extLst>
          </p:cNvPr>
          <p:cNvCxnSpPr>
            <a:cxnSpLocks/>
            <a:stCxn id="47" idx="2"/>
            <a:endCxn id="13" idx="0"/>
          </p:cNvCxnSpPr>
          <p:nvPr/>
        </p:nvCxnSpPr>
        <p:spPr>
          <a:xfrm flipH="1">
            <a:off x="5310187" y="3592283"/>
            <a:ext cx="3638552" cy="23513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57E192D-76E8-A679-DC16-5749D4762443}"/>
              </a:ext>
            </a:extLst>
          </p:cNvPr>
          <p:cNvSpPr/>
          <p:nvPr/>
        </p:nvSpPr>
        <p:spPr>
          <a:xfrm>
            <a:off x="5254911" y="496597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Predation Pressure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0A442F7-F0F4-C53D-1208-08F1005339D3}"/>
              </a:ext>
            </a:extLst>
          </p:cNvPr>
          <p:cNvCxnSpPr>
            <a:cxnSpLocks/>
            <a:stCxn id="55" idx="3"/>
            <a:endCxn id="40" idx="0"/>
          </p:cNvCxnSpPr>
          <p:nvPr/>
        </p:nvCxnSpPr>
        <p:spPr>
          <a:xfrm>
            <a:off x="6621068" y="705500"/>
            <a:ext cx="2199764" cy="142810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57DEF20-8F73-6080-E166-64EE711B426A}"/>
              </a:ext>
            </a:extLst>
          </p:cNvPr>
          <p:cNvCxnSpPr>
            <a:cxnSpLocks/>
            <a:stCxn id="55" idx="2"/>
            <a:endCxn id="21" idx="0"/>
          </p:cNvCxnSpPr>
          <p:nvPr/>
        </p:nvCxnSpPr>
        <p:spPr>
          <a:xfrm flipH="1">
            <a:off x="5593558" y="914402"/>
            <a:ext cx="344432" cy="1386111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94C58E1-A17E-70BF-F3F0-9E6B8DB972AB}"/>
              </a:ext>
            </a:extLst>
          </p:cNvPr>
          <p:cNvCxnSpPr>
            <a:cxnSpLocks/>
            <a:stCxn id="55" idx="1"/>
            <a:endCxn id="30" idx="0"/>
          </p:cNvCxnSpPr>
          <p:nvPr/>
        </p:nvCxnSpPr>
        <p:spPr>
          <a:xfrm flipH="1">
            <a:off x="3292248" y="705500"/>
            <a:ext cx="1962663" cy="784196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A66A484-39D8-5211-8162-F72E9A9B6DBD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 flipV="1">
            <a:off x="6276636" y="2342503"/>
            <a:ext cx="1927113" cy="16691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961F8E4-FEB3-26D5-102C-89040587473C}"/>
              </a:ext>
            </a:extLst>
          </p:cNvPr>
          <p:cNvCxnSpPr>
            <a:cxnSpLocks/>
            <a:stCxn id="16" idx="0"/>
            <a:endCxn id="55" idx="2"/>
          </p:cNvCxnSpPr>
          <p:nvPr/>
        </p:nvCxnSpPr>
        <p:spPr>
          <a:xfrm flipV="1">
            <a:off x="3776663" y="914402"/>
            <a:ext cx="2161327" cy="258561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88ADA17-A8A5-A5B4-3669-4E66F6B97AE4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 flipH="1">
            <a:off x="5114244" y="2718318"/>
            <a:ext cx="479314" cy="16810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44251AB-2FAB-B240-5B1B-CE7F294173D3}"/>
              </a:ext>
            </a:extLst>
          </p:cNvPr>
          <p:cNvSpPr/>
          <p:nvPr/>
        </p:nvSpPr>
        <p:spPr>
          <a:xfrm>
            <a:off x="7129463" y="5287991"/>
            <a:ext cx="1234166" cy="5225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Habitat 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Quality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88A719D-7747-8084-0569-8CDB72D018C5}"/>
              </a:ext>
            </a:extLst>
          </p:cNvPr>
          <p:cNvCxnSpPr>
            <a:cxnSpLocks/>
            <a:stCxn id="65" idx="0"/>
            <a:endCxn id="40" idx="1"/>
          </p:cNvCxnSpPr>
          <p:nvPr/>
        </p:nvCxnSpPr>
        <p:spPr>
          <a:xfrm flipV="1">
            <a:off x="7746546" y="2342503"/>
            <a:ext cx="457203" cy="294548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D095060-CF4E-7AA9-5470-B37B9FCD660A}"/>
              </a:ext>
            </a:extLst>
          </p:cNvPr>
          <p:cNvCxnSpPr>
            <a:cxnSpLocks/>
            <a:stCxn id="65" idx="0"/>
            <a:endCxn id="17" idx="3"/>
          </p:cNvCxnSpPr>
          <p:nvPr/>
        </p:nvCxnSpPr>
        <p:spPr>
          <a:xfrm flipH="1" flipV="1">
            <a:off x="7158379" y="3683522"/>
            <a:ext cx="588167" cy="16044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6003EA7-2651-6BD4-6BDF-EC20BADA592E}"/>
              </a:ext>
            </a:extLst>
          </p:cNvPr>
          <p:cNvCxnSpPr>
            <a:cxnSpLocks/>
            <a:stCxn id="65" idx="1"/>
            <a:endCxn id="15" idx="3"/>
          </p:cNvCxnSpPr>
          <p:nvPr/>
        </p:nvCxnSpPr>
        <p:spPr>
          <a:xfrm flipH="1" flipV="1">
            <a:off x="5601379" y="4675282"/>
            <a:ext cx="1528084" cy="8739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6D71922-A97B-5179-2508-4E6E224BC475}"/>
              </a:ext>
            </a:extLst>
          </p:cNvPr>
          <p:cNvSpPr/>
          <p:nvPr/>
        </p:nvSpPr>
        <p:spPr>
          <a:xfrm>
            <a:off x="1482840" y="194524"/>
            <a:ext cx="10120638" cy="635011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03CA90D-8A14-8CD6-DA8A-C1FA0BA395AF}"/>
              </a:ext>
            </a:extLst>
          </p:cNvPr>
          <p:cNvCxnSpPr>
            <a:cxnSpLocks/>
          </p:cNvCxnSpPr>
          <p:nvPr/>
        </p:nvCxnSpPr>
        <p:spPr>
          <a:xfrm>
            <a:off x="8484565" y="368814"/>
            <a:ext cx="72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82A65B6-5FD8-AEC2-77EA-04C10CA239E9}"/>
              </a:ext>
            </a:extLst>
          </p:cNvPr>
          <p:cNvCxnSpPr>
            <a:cxnSpLocks/>
          </p:cNvCxnSpPr>
          <p:nvPr/>
        </p:nvCxnSpPr>
        <p:spPr>
          <a:xfrm flipV="1">
            <a:off x="8484565" y="675460"/>
            <a:ext cx="720000" cy="5488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A244F54-9166-A0B7-7B58-69D0581CD8BE}"/>
              </a:ext>
            </a:extLst>
          </p:cNvPr>
          <p:cNvCxnSpPr>
            <a:cxnSpLocks/>
          </p:cNvCxnSpPr>
          <p:nvPr/>
        </p:nvCxnSpPr>
        <p:spPr>
          <a:xfrm>
            <a:off x="8484565" y="987594"/>
            <a:ext cx="720000" cy="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5C67B2-D5B5-5431-F8F9-E5C8A2A1539A}"/>
              </a:ext>
            </a:extLst>
          </p:cNvPr>
          <p:cNvCxnSpPr>
            <a:cxnSpLocks/>
          </p:cNvCxnSpPr>
          <p:nvPr/>
        </p:nvCxnSpPr>
        <p:spPr>
          <a:xfrm>
            <a:off x="8484565" y="129424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7A6EC20-B266-FD7C-ADAF-1D969DABC2E6}"/>
              </a:ext>
            </a:extLst>
          </p:cNvPr>
          <p:cNvSpPr txBox="1"/>
          <p:nvPr/>
        </p:nvSpPr>
        <p:spPr>
          <a:xfrm>
            <a:off x="9204565" y="194524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Unknown of existence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CA76390-4BCA-C375-DF69-07CD9A798E25}"/>
              </a:ext>
            </a:extLst>
          </p:cNvPr>
          <p:cNvSpPr txBox="1"/>
          <p:nvPr/>
        </p:nvSpPr>
        <p:spPr>
          <a:xfrm>
            <a:off x="9203872" y="1109574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Unknown relationship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57F555B-6958-77B4-DF18-2F269B89C712}"/>
              </a:ext>
            </a:extLst>
          </p:cNvPr>
          <p:cNvSpPr txBox="1"/>
          <p:nvPr/>
        </p:nvSpPr>
        <p:spPr>
          <a:xfrm>
            <a:off x="9203872" y="499541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Negative relationship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8469D36-E440-CE52-BCB3-5F7DB728D0C8}"/>
              </a:ext>
            </a:extLst>
          </p:cNvPr>
          <p:cNvSpPr txBox="1"/>
          <p:nvPr/>
        </p:nvSpPr>
        <p:spPr>
          <a:xfrm>
            <a:off x="9203872" y="804558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Positive relationship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7CC881-72AA-EF73-DAD3-909736F5E89D}"/>
              </a:ext>
            </a:extLst>
          </p:cNvPr>
          <p:cNvSpPr txBox="1"/>
          <p:nvPr/>
        </p:nvSpPr>
        <p:spPr>
          <a:xfrm>
            <a:off x="1539650" y="279252"/>
            <a:ext cx="6664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Case 1: If individuals stayed where they first settled = there would be no difference between the ages</a:t>
            </a:r>
          </a:p>
          <a:p>
            <a:r>
              <a:rPr lang="en-GB" dirty="0"/>
              <a:t>Case 2: If individuals keep wondering after the first settlement = same year born floater will have different distance by age  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A2D0F4C-B4D8-16B5-DF04-571A7B33146C}"/>
              </a:ext>
            </a:extLst>
          </p:cNvPr>
          <p:cNvSpPr/>
          <p:nvPr/>
        </p:nvSpPr>
        <p:spPr>
          <a:xfrm>
            <a:off x="4637991" y="5943597"/>
            <a:ext cx="1366157" cy="5660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Natal Dispersal Distance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0B7E15E-F43A-05AB-F69E-1C43A9FD0768}"/>
              </a:ext>
            </a:extLst>
          </p:cNvPr>
          <p:cNvSpPr/>
          <p:nvPr/>
        </p:nvSpPr>
        <p:spPr>
          <a:xfrm>
            <a:off x="3104467" y="3500011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Vole Abundance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506D767-A196-643A-E2C2-B3625896B5D3}"/>
              </a:ext>
            </a:extLst>
          </p:cNvPr>
          <p:cNvCxnSpPr>
            <a:cxnSpLocks/>
            <a:stCxn id="96" idx="2"/>
            <a:endCxn id="95" idx="0"/>
          </p:cNvCxnSpPr>
          <p:nvPr/>
        </p:nvCxnSpPr>
        <p:spPr>
          <a:xfrm>
            <a:off x="3787546" y="3917816"/>
            <a:ext cx="1533524" cy="202578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72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D15F2-64F7-DAF7-58E4-45B74DBBD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CD4DDD0-FCCA-3FC8-898F-D274F66A1896}"/>
              </a:ext>
            </a:extLst>
          </p:cNvPr>
          <p:cNvSpPr/>
          <p:nvPr/>
        </p:nvSpPr>
        <p:spPr>
          <a:xfrm>
            <a:off x="4627108" y="5943598"/>
            <a:ext cx="1366157" cy="5660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Natal Dispersal Distance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FBEF26-D568-C80D-5F49-5CEF4BCC3174}"/>
              </a:ext>
            </a:extLst>
          </p:cNvPr>
          <p:cNvSpPr/>
          <p:nvPr/>
        </p:nvSpPr>
        <p:spPr>
          <a:xfrm>
            <a:off x="4627108" y="4399378"/>
            <a:ext cx="974271" cy="55180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Delay Breeding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AB57A0-680B-CDC8-EF98-71786C312618}"/>
              </a:ext>
            </a:extLst>
          </p:cNvPr>
          <p:cNvSpPr/>
          <p:nvPr/>
        </p:nvSpPr>
        <p:spPr>
          <a:xfrm>
            <a:off x="3093584" y="3500012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Vole Abundance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F21179-AAD4-E5E3-28C6-E49BD8F83F09}"/>
              </a:ext>
            </a:extLst>
          </p:cNvPr>
          <p:cNvSpPr/>
          <p:nvPr/>
        </p:nvSpPr>
        <p:spPr>
          <a:xfrm>
            <a:off x="6012658" y="3474620"/>
            <a:ext cx="1145721" cy="41780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Vacancy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194F38-900E-E730-6A6A-FC4417DABB9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5114244" y="3892424"/>
            <a:ext cx="1471275" cy="506954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78D054-4366-6B7C-B449-B5AAFD2E42BF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5114244" y="4951186"/>
            <a:ext cx="195943" cy="9924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AE7F4-4A3D-1915-14C4-3C777D899785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>
            <a:off x="4459741" y="3708915"/>
            <a:ext cx="654503" cy="69046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3854D6-1E76-8218-3A4B-ABF8726CE5D6}"/>
              </a:ext>
            </a:extLst>
          </p:cNvPr>
          <p:cNvSpPr/>
          <p:nvPr/>
        </p:nvSpPr>
        <p:spPr>
          <a:xfrm>
            <a:off x="4910479" y="2300513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Adult Mortality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DF3F29-B0EB-1E37-45B7-7814CD788229}"/>
              </a:ext>
            </a:extLst>
          </p:cNvPr>
          <p:cNvCxnSpPr>
            <a:cxnSpLocks/>
            <a:stCxn id="16" idx="3"/>
            <a:endCxn id="21" idx="2"/>
          </p:cNvCxnSpPr>
          <p:nvPr/>
        </p:nvCxnSpPr>
        <p:spPr>
          <a:xfrm flipV="1">
            <a:off x="4459741" y="2718318"/>
            <a:ext cx="1133817" cy="990597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293C99-3351-8611-D207-9E822D18588F}"/>
              </a:ext>
            </a:extLst>
          </p:cNvPr>
          <p:cNvCxnSpPr>
            <a:cxnSpLocks/>
            <a:stCxn id="21" idx="3"/>
            <a:endCxn id="17" idx="0"/>
          </p:cNvCxnSpPr>
          <p:nvPr/>
        </p:nvCxnSpPr>
        <p:spPr>
          <a:xfrm>
            <a:off x="6276636" y="2509416"/>
            <a:ext cx="308883" cy="965204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30748-176D-D518-4C2F-3D34CFBF499D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3776663" y="3917817"/>
            <a:ext cx="1533524" cy="202578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5B5518-3EBE-B9A7-86A5-0C9FDED63897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5310187" y="3892424"/>
            <a:ext cx="1275332" cy="205117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2EA6F73-687C-244D-9E5C-1EAD99B4CFE9}"/>
              </a:ext>
            </a:extLst>
          </p:cNvPr>
          <p:cNvSpPr/>
          <p:nvPr/>
        </p:nvSpPr>
        <p:spPr>
          <a:xfrm>
            <a:off x="2124755" y="4784270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Early Experience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DA0895-C034-9248-C64B-6CD7D7B22BA0}"/>
              </a:ext>
            </a:extLst>
          </p:cNvPr>
          <p:cNvSpPr/>
          <p:nvPr/>
        </p:nvSpPr>
        <p:spPr>
          <a:xfrm>
            <a:off x="1482840" y="2749933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Parental Care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A7A6892-B8EF-F563-B255-56CA41A9E72A}"/>
              </a:ext>
            </a:extLst>
          </p:cNvPr>
          <p:cNvSpPr/>
          <p:nvPr/>
        </p:nvSpPr>
        <p:spPr>
          <a:xfrm>
            <a:off x="2609169" y="1489696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Age of 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Parent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359E8CA-D52F-F550-53DD-9C1C7776325F}"/>
              </a:ext>
            </a:extLst>
          </p:cNvPr>
          <p:cNvCxnSpPr>
            <a:cxnSpLocks/>
            <a:stCxn id="21" idx="1"/>
            <a:endCxn id="30" idx="2"/>
          </p:cNvCxnSpPr>
          <p:nvPr/>
        </p:nvCxnSpPr>
        <p:spPr>
          <a:xfrm flipH="1" flipV="1">
            <a:off x="3292248" y="1907501"/>
            <a:ext cx="1618231" cy="601915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9C56F9-5A0F-B434-C84D-F62240E682A0}"/>
              </a:ext>
            </a:extLst>
          </p:cNvPr>
          <p:cNvCxnSpPr>
            <a:cxnSpLocks/>
            <a:stCxn id="30" idx="1"/>
            <a:endCxn id="27" idx="0"/>
          </p:cNvCxnSpPr>
          <p:nvPr/>
        </p:nvCxnSpPr>
        <p:spPr>
          <a:xfrm flipH="1">
            <a:off x="2165919" y="1698599"/>
            <a:ext cx="443250" cy="10513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5B0D25-D590-6B27-3173-D505DFC3DCCD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2165919" y="3167738"/>
            <a:ext cx="641915" cy="16165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E7B8B95-A400-6E93-3FC0-A81622859B42}"/>
              </a:ext>
            </a:extLst>
          </p:cNvPr>
          <p:cNvCxnSpPr>
            <a:cxnSpLocks/>
            <a:stCxn id="16" idx="0"/>
            <a:endCxn id="27" idx="3"/>
          </p:cNvCxnSpPr>
          <p:nvPr/>
        </p:nvCxnSpPr>
        <p:spPr>
          <a:xfrm flipH="1" flipV="1">
            <a:off x="2848997" y="2958836"/>
            <a:ext cx="927666" cy="541176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5DC1969-96CF-148C-5E61-C9FF8077118A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2807834" y="3917817"/>
            <a:ext cx="968829" cy="86645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15D5C7-7498-E595-BC54-ADECFAAEA239}"/>
              </a:ext>
            </a:extLst>
          </p:cNvPr>
          <p:cNvCxnSpPr>
            <a:cxnSpLocks/>
            <a:stCxn id="26" idx="2"/>
            <a:endCxn id="13" idx="1"/>
          </p:cNvCxnSpPr>
          <p:nvPr/>
        </p:nvCxnSpPr>
        <p:spPr>
          <a:xfrm>
            <a:off x="2807834" y="5202075"/>
            <a:ext cx="1819274" cy="102455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4ABCBCF-572C-2988-4646-5ACA8BB4E239}"/>
              </a:ext>
            </a:extLst>
          </p:cNvPr>
          <p:cNvSpPr/>
          <p:nvPr/>
        </p:nvSpPr>
        <p:spPr>
          <a:xfrm>
            <a:off x="8203749" y="2133600"/>
            <a:ext cx="1234166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Breeding Success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6B38650-ECCE-F3AA-36D1-4AE8AD717D9C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 flipV="1">
            <a:off x="4459741" y="2342503"/>
            <a:ext cx="3744008" cy="1366412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712E2C0-BDC9-18AE-A334-F65770C500F6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3975326" y="1698599"/>
            <a:ext cx="4228423" cy="643904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C258E1A-C199-223C-0B83-02342E2ABF81}"/>
              </a:ext>
            </a:extLst>
          </p:cNvPr>
          <p:cNvSpPr/>
          <p:nvPr/>
        </p:nvSpPr>
        <p:spPr>
          <a:xfrm>
            <a:off x="8331656" y="3069771"/>
            <a:ext cx="1234166" cy="5225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Mate Availability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7CDBB30-5DB8-0CAC-07D1-C2391E3D3B85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>
            <a:off x="8820832" y="2551405"/>
            <a:ext cx="127907" cy="518366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E81A7A4-D64C-6575-8567-38387D6D6015}"/>
              </a:ext>
            </a:extLst>
          </p:cNvPr>
          <p:cNvCxnSpPr>
            <a:cxnSpLocks/>
            <a:stCxn id="21" idx="3"/>
            <a:endCxn id="47" idx="1"/>
          </p:cNvCxnSpPr>
          <p:nvPr/>
        </p:nvCxnSpPr>
        <p:spPr>
          <a:xfrm>
            <a:off x="6276636" y="2509416"/>
            <a:ext cx="2055020" cy="821611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3537B98-1DE3-4C85-92C2-793381F96D6B}"/>
              </a:ext>
            </a:extLst>
          </p:cNvPr>
          <p:cNvCxnSpPr>
            <a:cxnSpLocks/>
            <a:stCxn id="40" idx="2"/>
            <a:endCxn id="17" idx="3"/>
          </p:cNvCxnSpPr>
          <p:nvPr/>
        </p:nvCxnSpPr>
        <p:spPr>
          <a:xfrm flipH="1">
            <a:off x="7158379" y="2551405"/>
            <a:ext cx="1662453" cy="1132117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AA050C8-B675-7FD0-5F13-490EBEFB574A}"/>
              </a:ext>
            </a:extLst>
          </p:cNvPr>
          <p:cNvCxnSpPr>
            <a:cxnSpLocks/>
            <a:stCxn id="47" idx="2"/>
            <a:endCxn id="15" idx="3"/>
          </p:cNvCxnSpPr>
          <p:nvPr/>
        </p:nvCxnSpPr>
        <p:spPr>
          <a:xfrm flipH="1">
            <a:off x="5601379" y="3592283"/>
            <a:ext cx="3347360" cy="1082999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3C3E11D-D0BF-C465-C9DF-BB14AEF53A20}"/>
              </a:ext>
            </a:extLst>
          </p:cNvPr>
          <p:cNvCxnSpPr>
            <a:cxnSpLocks/>
            <a:stCxn id="47" idx="2"/>
            <a:endCxn id="13" idx="0"/>
          </p:cNvCxnSpPr>
          <p:nvPr/>
        </p:nvCxnSpPr>
        <p:spPr>
          <a:xfrm flipH="1">
            <a:off x="5310187" y="3592283"/>
            <a:ext cx="3638552" cy="23513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B3D9C7A-E1FE-9FA6-AA7B-114C6E39167C}"/>
              </a:ext>
            </a:extLst>
          </p:cNvPr>
          <p:cNvSpPr/>
          <p:nvPr/>
        </p:nvSpPr>
        <p:spPr>
          <a:xfrm>
            <a:off x="5254911" y="496597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Predation Pressure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3C27D7-B04F-92B3-7F59-97124FCF3F26}"/>
              </a:ext>
            </a:extLst>
          </p:cNvPr>
          <p:cNvCxnSpPr>
            <a:cxnSpLocks/>
            <a:stCxn id="55" idx="3"/>
            <a:endCxn id="40" idx="0"/>
          </p:cNvCxnSpPr>
          <p:nvPr/>
        </p:nvCxnSpPr>
        <p:spPr>
          <a:xfrm>
            <a:off x="6621068" y="705500"/>
            <a:ext cx="2199764" cy="142810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2F44F16-8F7B-A804-55C4-D59ADF6268FC}"/>
              </a:ext>
            </a:extLst>
          </p:cNvPr>
          <p:cNvCxnSpPr>
            <a:cxnSpLocks/>
            <a:stCxn id="55" idx="2"/>
            <a:endCxn id="21" idx="0"/>
          </p:cNvCxnSpPr>
          <p:nvPr/>
        </p:nvCxnSpPr>
        <p:spPr>
          <a:xfrm flipH="1">
            <a:off x="5593558" y="914402"/>
            <a:ext cx="344432" cy="1386111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B03F0E8-9316-750C-0669-23E4E1516590}"/>
              </a:ext>
            </a:extLst>
          </p:cNvPr>
          <p:cNvCxnSpPr>
            <a:cxnSpLocks/>
            <a:stCxn id="55" idx="1"/>
            <a:endCxn id="30" idx="0"/>
          </p:cNvCxnSpPr>
          <p:nvPr/>
        </p:nvCxnSpPr>
        <p:spPr>
          <a:xfrm flipH="1">
            <a:off x="3292248" y="705500"/>
            <a:ext cx="1962663" cy="784196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909DE39-3AD5-0B0F-DAFA-19C61E2CEE9D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 flipV="1">
            <a:off x="6276636" y="2342503"/>
            <a:ext cx="1927113" cy="16691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849B23-AE54-8BCD-2319-11029928A7D1}"/>
              </a:ext>
            </a:extLst>
          </p:cNvPr>
          <p:cNvCxnSpPr>
            <a:cxnSpLocks/>
            <a:stCxn id="16" idx="0"/>
            <a:endCxn id="55" idx="2"/>
          </p:cNvCxnSpPr>
          <p:nvPr/>
        </p:nvCxnSpPr>
        <p:spPr>
          <a:xfrm flipV="1">
            <a:off x="3776663" y="914402"/>
            <a:ext cx="2161327" cy="258561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77684D-2118-F74D-740D-D47CD97FC52F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 flipH="1">
            <a:off x="5114244" y="2718318"/>
            <a:ext cx="479314" cy="16810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0495EB4-B66C-AE93-90EB-08344E8F64FB}"/>
              </a:ext>
            </a:extLst>
          </p:cNvPr>
          <p:cNvSpPr/>
          <p:nvPr/>
        </p:nvSpPr>
        <p:spPr>
          <a:xfrm>
            <a:off x="7129463" y="5287991"/>
            <a:ext cx="1234166" cy="5225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Habitat 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Quality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2EE61A-A00E-C699-9E3A-26A9B9B21083}"/>
              </a:ext>
            </a:extLst>
          </p:cNvPr>
          <p:cNvCxnSpPr>
            <a:cxnSpLocks/>
            <a:stCxn id="65" idx="0"/>
            <a:endCxn id="40" idx="1"/>
          </p:cNvCxnSpPr>
          <p:nvPr/>
        </p:nvCxnSpPr>
        <p:spPr>
          <a:xfrm flipV="1">
            <a:off x="7746546" y="2342503"/>
            <a:ext cx="457203" cy="294548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F894EBF-8C5D-5E0C-6DE2-6DB4008A81A8}"/>
              </a:ext>
            </a:extLst>
          </p:cNvPr>
          <p:cNvCxnSpPr>
            <a:cxnSpLocks/>
            <a:stCxn id="65" idx="0"/>
            <a:endCxn id="17" idx="3"/>
          </p:cNvCxnSpPr>
          <p:nvPr/>
        </p:nvCxnSpPr>
        <p:spPr>
          <a:xfrm flipH="1" flipV="1">
            <a:off x="7158379" y="3683522"/>
            <a:ext cx="588167" cy="16044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85BB3E-C392-1B05-35C4-B97A2FAB9532}"/>
              </a:ext>
            </a:extLst>
          </p:cNvPr>
          <p:cNvCxnSpPr>
            <a:cxnSpLocks/>
            <a:stCxn id="65" idx="1"/>
            <a:endCxn id="15" idx="3"/>
          </p:cNvCxnSpPr>
          <p:nvPr/>
        </p:nvCxnSpPr>
        <p:spPr>
          <a:xfrm flipH="1" flipV="1">
            <a:off x="5601379" y="4675282"/>
            <a:ext cx="1528084" cy="8739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4CF4C97-A30A-992D-5DA1-01299B4CC055}"/>
              </a:ext>
            </a:extLst>
          </p:cNvPr>
          <p:cNvSpPr/>
          <p:nvPr/>
        </p:nvSpPr>
        <p:spPr>
          <a:xfrm>
            <a:off x="1482840" y="455382"/>
            <a:ext cx="8360229" cy="60892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40E4AE2-19A4-C7EB-5D9A-7412825AEB1F}"/>
              </a:ext>
            </a:extLst>
          </p:cNvPr>
          <p:cNvCxnSpPr>
            <a:cxnSpLocks/>
          </p:cNvCxnSpPr>
          <p:nvPr/>
        </p:nvCxnSpPr>
        <p:spPr>
          <a:xfrm>
            <a:off x="8484565" y="368814"/>
            <a:ext cx="72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2B82CD4-9EE5-A100-CF91-2700E4E1FEE0}"/>
              </a:ext>
            </a:extLst>
          </p:cNvPr>
          <p:cNvCxnSpPr>
            <a:cxnSpLocks/>
          </p:cNvCxnSpPr>
          <p:nvPr/>
        </p:nvCxnSpPr>
        <p:spPr>
          <a:xfrm flipV="1">
            <a:off x="8484565" y="675460"/>
            <a:ext cx="720000" cy="5488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EC12361-5501-852C-9E78-37E559C042D4}"/>
              </a:ext>
            </a:extLst>
          </p:cNvPr>
          <p:cNvCxnSpPr>
            <a:cxnSpLocks/>
          </p:cNvCxnSpPr>
          <p:nvPr/>
        </p:nvCxnSpPr>
        <p:spPr>
          <a:xfrm>
            <a:off x="8484565" y="987594"/>
            <a:ext cx="720000" cy="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5FCE762-AAA6-0312-71E0-08ED226EC84F}"/>
              </a:ext>
            </a:extLst>
          </p:cNvPr>
          <p:cNvCxnSpPr>
            <a:cxnSpLocks/>
          </p:cNvCxnSpPr>
          <p:nvPr/>
        </p:nvCxnSpPr>
        <p:spPr>
          <a:xfrm>
            <a:off x="8484565" y="129424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6A225D9-6081-0E34-251C-0051EA842A0B}"/>
              </a:ext>
            </a:extLst>
          </p:cNvPr>
          <p:cNvSpPr txBox="1"/>
          <p:nvPr/>
        </p:nvSpPr>
        <p:spPr>
          <a:xfrm>
            <a:off x="9204565" y="194524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Unknown of existence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52DC82-6722-ECA0-834E-C8543792CC15}"/>
              </a:ext>
            </a:extLst>
          </p:cNvPr>
          <p:cNvSpPr txBox="1"/>
          <p:nvPr/>
        </p:nvSpPr>
        <p:spPr>
          <a:xfrm>
            <a:off x="9203872" y="1109574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Unknown relationship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E79C2D6-A891-AD24-D5CE-1EDB7B9373FC}"/>
              </a:ext>
            </a:extLst>
          </p:cNvPr>
          <p:cNvSpPr txBox="1"/>
          <p:nvPr/>
        </p:nvSpPr>
        <p:spPr>
          <a:xfrm>
            <a:off x="9203872" y="499541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Negative relationship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5B4F6DB-5452-B60D-8A42-30BFC2CA19E9}"/>
              </a:ext>
            </a:extLst>
          </p:cNvPr>
          <p:cNvSpPr txBox="1"/>
          <p:nvPr/>
        </p:nvSpPr>
        <p:spPr>
          <a:xfrm>
            <a:off x="9203872" y="804558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Positive relationship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558849-F100-8FB5-13D4-20E08900B37E}"/>
              </a:ext>
            </a:extLst>
          </p:cNvPr>
          <p:cNvSpPr txBox="1"/>
          <p:nvPr/>
        </p:nvSpPr>
        <p:spPr>
          <a:xfrm>
            <a:off x="1578429" y="217158"/>
            <a:ext cx="6664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trike="sngStrike" dirty="0"/>
              <a:t>Case 1: if individuals stayed where they first settled = there will be no difference between the age</a:t>
            </a:r>
          </a:p>
          <a:p>
            <a:r>
              <a:rPr lang="en-GB" dirty="0"/>
              <a:t>Case 2: if individuals keep wondering after the first settlement = same year born floater will have different distance by age 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023704-1970-2AA7-F19F-0A5D853AD084}"/>
              </a:ext>
            </a:extLst>
          </p:cNvPr>
          <p:cNvSpPr/>
          <p:nvPr/>
        </p:nvSpPr>
        <p:spPr>
          <a:xfrm>
            <a:off x="4572680" y="5867395"/>
            <a:ext cx="1366157" cy="5660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Natal Dispersal Distance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013BEB-747B-0BA1-0A01-AB5891D54804}"/>
              </a:ext>
            </a:extLst>
          </p:cNvPr>
          <p:cNvSpPr/>
          <p:nvPr/>
        </p:nvSpPr>
        <p:spPr>
          <a:xfrm>
            <a:off x="4572680" y="4323175"/>
            <a:ext cx="974271" cy="55180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Delay Breeding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D7B5B3-6C1A-D6A9-8DDE-1E0CC29520C1}"/>
              </a:ext>
            </a:extLst>
          </p:cNvPr>
          <p:cNvSpPr/>
          <p:nvPr/>
        </p:nvSpPr>
        <p:spPr>
          <a:xfrm>
            <a:off x="3039156" y="3423809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Vole Abundance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13805B-D73A-851A-8ED0-EF5E0A68128E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059816" y="4874983"/>
            <a:ext cx="195943" cy="9924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5EFB15-8329-ABC9-1BBC-1BDEDD78449C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4405313" y="3632712"/>
            <a:ext cx="654503" cy="69046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71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F946D-7499-2691-E50E-81B760BFE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402CEF-4972-D47A-9C86-DB5FB74F28A4}"/>
              </a:ext>
            </a:extLst>
          </p:cNvPr>
          <p:cNvSpPr/>
          <p:nvPr/>
        </p:nvSpPr>
        <p:spPr>
          <a:xfrm>
            <a:off x="4627108" y="5943598"/>
            <a:ext cx="1366157" cy="5660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Natal Dispersal Distance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F5AC2F-88CC-D623-AD32-822282F734BF}"/>
              </a:ext>
            </a:extLst>
          </p:cNvPr>
          <p:cNvSpPr/>
          <p:nvPr/>
        </p:nvSpPr>
        <p:spPr>
          <a:xfrm>
            <a:off x="4627108" y="4399378"/>
            <a:ext cx="974271" cy="55180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Delay Breeding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03B821D-3083-E3D3-824A-806BDA78265A}"/>
              </a:ext>
            </a:extLst>
          </p:cNvPr>
          <p:cNvSpPr/>
          <p:nvPr/>
        </p:nvSpPr>
        <p:spPr>
          <a:xfrm>
            <a:off x="3093584" y="3500012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Vole Abundance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C42E03-861E-F15D-F35D-FFD5DF6F63B4}"/>
              </a:ext>
            </a:extLst>
          </p:cNvPr>
          <p:cNvSpPr/>
          <p:nvPr/>
        </p:nvSpPr>
        <p:spPr>
          <a:xfrm>
            <a:off x="6012658" y="3474620"/>
            <a:ext cx="1145721" cy="41780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Vacancy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F5750A-511D-8B0A-203D-D8239706485D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5114244" y="3892424"/>
            <a:ext cx="1471275" cy="506954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FCBC5F9-7C48-F611-F28E-5C278481039D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5114244" y="4951186"/>
            <a:ext cx="195943" cy="9924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8BBA70-114E-A717-51FF-5A36906779D7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>
            <a:off x="4459741" y="3708915"/>
            <a:ext cx="654503" cy="69046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95ECA74-734F-4E58-871A-66177A112999}"/>
              </a:ext>
            </a:extLst>
          </p:cNvPr>
          <p:cNvSpPr/>
          <p:nvPr/>
        </p:nvSpPr>
        <p:spPr>
          <a:xfrm>
            <a:off x="4910479" y="2300513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Adult Mortality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7FD75E-7057-875C-B9D0-72DF431FAB50}"/>
              </a:ext>
            </a:extLst>
          </p:cNvPr>
          <p:cNvCxnSpPr>
            <a:cxnSpLocks/>
            <a:stCxn id="16" idx="3"/>
            <a:endCxn id="21" idx="2"/>
          </p:cNvCxnSpPr>
          <p:nvPr/>
        </p:nvCxnSpPr>
        <p:spPr>
          <a:xfrm flipV="1">
            <a:off x="4459741" y="2718318"/>
            <a:ext cx="1133817" cy="990597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C4516C-81E3-02AA-B6B0-4BCDA01BBE6C}"/>
              </a:ext>
            </a:extLst>
          </p:cNvPr>
          <p:cNvCxnSpPr>
            <a:cxnSpLocks/>
            <a:stCxn id="21" idx="3"/>
            <a:endCxn id="17" idx="0"/>
          </p:cNvCxnSpPr>
          <p:nvPr/>
        </p:nvCxnSpPr>
        <p:spPr>
          <a:xfrm>
            <a:off x="6276636" y="2509416"/>
            <a:ext cx="308883" cy="965204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D88DCB-16DE-50E5-716F-676E66B71806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3776663" y="3917817"/>
            <a:ext cx="1533524" cy="202578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95160D-1C7B-A346-9A38-17F7D720A777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5310187" y="3892424"/>
            <a:ext cx="1275332" cy="205117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186CCC4-309A-BC9A-745B-F02540E85F84}"/>
              </a:ext>
            </a:extLst>
          </p:cNvPr>
          <p:cNvSpPr/>
          <p:nvPr/>
        </p:nvSpPr>
        <p:spPr>
          <a:xfrm>
            <a:off x="2124755" y="4784270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Early Experience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8294569-4CB4-14ED-EDBD-365B8329BD82}"/>
              </a:ext>
            </a:extLst>
          </p:cNvPr>
          <p:cNvSpPr/>
          <p:nvPr/>
        </p:nvSpPr>
        <p:spPr>
          <a:xfrm>
            <a:off x="1482840" y="2749933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Parental Care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F181D2C-4B35-96DE-A404-394C26EF2313}"/>
              </a:ext>
            </a:extLst>
          </p:cNvPr>
          <p:cNvSpPr/>
          <p:nvPr/>
        </p:nvSpPr>
        <p:spPr>
          <a:xfrm>
            <a:off x="2609169" y="1489696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Age of 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Parent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E142B1-1D43-94C7-D591-30C8236546A5}"/>
              </a:ext>
            </a:extLst>
          </p:cNvPr>
          <p:cNvCxnSpPr>
            <a:cxnSpLocks/>
            <a:stCxn id="21" idx="1"/>
            <a:endCxn id="30" idx="2"/>
          </p:cNvCxnSpPr>
          <p:nvPr/>
        </p:nvCxnSpPr>
        <p:spPr>
          <a:xfrm flipH="1" flipV="1">
            <a:off x="3292248" y="1907501"/>
            <a:ext cx="1618231" cy="601915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048F1D-7E37-9E5F-74CD-B14D8ECD35EB}"/>
              </a:ext>
            </a:extLst>
          </p:cNvPr>
          <p:cNvCxnSpPr>
            <a:cxnSpLocks/>
            <a:stCxn id="30" idx="1"/>
            <a:endCxn id="27" idx="0"/>
          </p:cNvCxnSpPr>
          <p:nvPr/>
        </p:nvCxnSpPr>
        <p:spPr>
          <a:xfrm flipH="1">
            <a:off x="2165919" y="1698599"/>
            <a:ext cx="443250" cy="10513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B5227D-C42C-8F59-793B-D21816A20B73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2165919" y="3167738"/>
            <a:ext cx="641915" cy="16165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353240-794A-3FD1-FC24-D86CFC8387CC}"/>
              </a:ext>
            </a:extLst>
          </p:cNvPr>
          <p:cNvCxnSpPr>
            <a:cxnSpLocks/>
            <a:stCxn id="16" idx="0"/>
            <a:endCxn id="27" idx="3"/>
          </p:cNvCxnSpPr>
          <p:nvPr/>
        </p:nvCxnSpPr>
        <p:spPr>
          <a:xfrm flipH="1" flipV="1">
            <a:off x="2848997" y="2958836"/>
            <a:ext cx="927666" cy="541176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FF89E0-8FDF-D966-EA0B-C6E7D1D645AB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2807834" y="3917817"/>
            <a:ext cx="968829" cy="86645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25B882A-2F77-3FD5-7870-64ACA0B2384F}"/>
              </a:ext>
            </a:extLst>
          </p:cNvPr>
          <p:cNvCxnSpPr>
            <a:cxnSpLocks/>
            <a:stCxn id="26" idx="2"/>
            <a:endCxn id="13" idx="1"/>
          </p:cNvCxnSpPr>
          <p:nvPr/>
        </p:nvCxnSpPr>
        <p:spPr>
          <a:xfrm>
            <a:off x="2807834" y="5202075"/>
            <a:ext cx="1819274" cy="102455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AEAFE2C-3764-F752-72FA-FEE0BE6C05F8}"/>
              </a:ext>
            </a:extLst>
          </p:cNvPr>
          <p:cNvSpPr/>
          <p:nvPr/>
        </p:nvSpPr>
        <p:spPr>
          <a:xfrm>
            <a:off x="8203749" y="2133600"/>
            <a:ext cx="1234166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Breeding Success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A3D25D-F438-B749-B9EE-ABEA629B610C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 flipV="1">
            <a:off x="4459741" y="2342503"/>
            <a:ext cx="3744008" cy="1366412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65E4D3C-3D6B-9C92-8E3D-B6F53FD79032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3975326" y="1698599"/>
            <a:ext cx="4228423" cy="643904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9F5048E-BB79-EC5D-9493-2369A08FF29F}"/>
              </a:ext>
            </a:extLst>
          </p:cNvPr>
          <p:cNvSpPr/>
          <p:nvPr/>
        </p:nvSpPr>
        <p:spPr>
          <a:xfrm>
            <a:off x="8331656" y="3069771"/>
            <a:ext cx="1234166" cy="5225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Mate Availability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D0E45F-E1CB-DCD3-62DC-80DF7DC1C3FE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>
            <a:off x="8820832" y="2551405"/>
            <a:ext cx="127907" cy="518366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4E633F-EDB3-7B53-A3EF-FEC0B4292A6E}"/>
              </a:ext>
            </a:extLst>
          </p:cNvPr>
          <p:cNvCxnSpPr>
            <a:cxnSpLocks/>
            <a:stCxn id="21" idx="3"/>
            <a:endCxn id="47" idx="1"/>
          </p:cNvCxnSpPr>
          <p:nvPr/>
        </p:nvCxnSpPr>
        <p:spPr>
          <a:xfrm>
            <a:off x="6276636" y="2509416"/>
            <a:ext cx="2055020" cy="821611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51296C5-CD2A-D0B0-6C30-4A0B6B87A817}"/>
              </a:ext>
            </a:extLst>
          </p:cNvPr>
          <p:cNvCxnSpPr>
            <a:cxnSpLocks/>
            <a:stCxn id="40" idx="2"/>
            <a:endCxn id="17" idx="3"/>
          </p:cNvCxnSpPr>
          <p:nvPr/>
        </p:nvCxnSpPr>
        <p:spPr>
          <a:xfrm flipH="1">
            <a:off x="7158379" y="2551405"/>
            <a:ext cx="1662453" cy="1132117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60C9F9A-F390-8531-79D6-908D856E21AE}"/>
              </a:ext>
            </a:extLst>
          </p:cNvPr>
          <p:cNvCxnSpPr>
            <a:cxnSpLocks/>
            <a:stCxn id="47" idx="2"/>
            <a:endCxn id="15" idx="3"/>
          </p:cNvCxnSpPr>
          <p:nvPr/>
        </p:nvCxnSpPr>
        <p:spPr>
          <a:xfrm flipH="1">
            <a:off x="5601379" y="3592283"/>
            <a:ext cx="3347360" cy="1082999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C30041E-FBD5-F372-DDCC-AA3D817A0932}"/>
              </a:ext>
            </a:extLst>
          </p:cNvPr>
          <p:cNvCxnSpPr>
            <a:cxnSpLocks/>
            <a:stCxn id="47" idx="2"/>
            <a:endCxn id="13" idx="0"/>
          </p:cNvCxnSpPr>
          <p:nvPr/>
        </p:nvCxnSpPr>
        <p:spPr>
          <a:xfrm flipH="1">
            <a:off x="5310187" y="3592283"/>
            <a:ext cx="3638552" cy="23513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59F2822-EA95-9A6B-035A-30EFDADA390D}"/>
              </a:ext>
            </a:extLst>
          </p:cNvPr>
          <p:cNvSpPr/>
          <p:nvPr/>
        </p:nvSpPr>
        <p:spPr>
          <a:xfrm>
            <a:off x="5254911" y="496597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Predation Pressure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E12D68A-F48E-5330-E1F7-FB694AF85182}"/>
              </a:ext>
            </a:extLst>
          </p:cNvPr>
          <p:cNvCxnSpPr>
            <a:cxnSpLocks/>
            <a:stCxn id="55" idx="3"/>
            <a:endCxn id="40" idx="0"/>
          </p:cNvCxnSpPr>
          <p:nvPr/>
        </p:nvCxnSpPr>
        <p:spPr>
          <a:xfrm>
            <a:off x="6621068" y="705500"/>
            <a:ext cx="2199764" cy="142810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EC9416A-7C2A-337D-2125-841920291732}"/>
              </a:ext>
            </a:extLst>
          </p:cNvPr>
          <p:cNvCxnSpPr>
            <a:cxnSpLocks/>
            <a:stCxn id="55" idx="2"/>
            <a:endCxn id="21" idx="0"/>
          </p:cNvCxnSpPr>
          <p:nvPr/>
        </p:nvCxnSpPr>
        <p:spPr>
          <a:xfrm flipH="1">
            <a:off x="5593558" y="914402"/>
            <a:ext cx="344432" cy="1386111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670B2DD-F5DC-E602-F3E6-7E8B507448B3}"/>
              </a:ext>
            </a:extLst>
          </p:cNvPr>
          <p:cNvCxnSpPr>
            <a:cxnSpLocks/>
            <a:stCxn id="55" idx="1"/>
            <a:endCxn id="30" idx="0"/>
          </p:cNvCxnSpPr>
          <p:nvPr/>
        </p:nvCxnSpPr>
        <p:spPr>
          <a:xfrm flipH="1">
            <a:off x="3292248" y="705500"/>
            <a:ext cx="1962663" cy="784196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4BA1CA4-A2D0-306B-CD37-031BF62FA627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 flipV="1">
            <a:off x="6276636" y="2342503"/>
            <a:ext cx="1927113" cy="16691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831EA83-BCFC-60E1-872C-233FF4D5735B}"/>
              </a:ext>
            </a:extLst>
          </p:cNvPr>
          <p:cNvCxnSpPr>
            <a:cxnSpLocks/>
            <a:stCxn id="16" idx="0"/>
            <a:endCxn id="55" idx="2"/>
          </p:cNvCxnSpPr>
          <p:nvPr/>
        </p:nvCxnSpPr>
        <p:spPr>
          <a:xfrm flipV="1">
            <a:off x="3776663" y="914402"/>
            <a:ext cx="2161327" cy="258561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1D92C5-E05E-A270-1DF2-4504100CFDD3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 flipH="1">
            <a:off x="5114244" y="2718318"/>
            <a:ext cx="479314" cy="16810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2C80684-6851-D6E9-3CA1-90EC9F83B11B}"/>
              </a:ext>
            </a:extLst>
          </p:cNvPr>
          <p:cNvSpPr/>
          <p:nvPr/>
        </p:nvSpPr>
        <p:spPr>
          <a:xfrm>
            <a:off x="7129463" y="5287991"/>
            <a:ext cx="1234166" cy="5225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Habitat 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Quality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FB19DF3-14A4-209E-3536-0CD3210DA10D}"/>
              </a:ext>
            </a:extLst>
          </p:cNvPr>
          <p:cNvCxnSpPr>
            <a:cxnSpLocks/>
            <a:stCxn id="65" idx="0"/>
            <a:endCxn id="40" idx="1"/>
          </p:cNvCxnSpPr>
          <p:nvPr/>
        </p:nvCxnSpPr>
        <p:spPr>
          <a:xfrm flipV="1">
            <a:off x="7746546" y="2342503"/>
            <a:ext cx="457203" cy="294548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18FADE7-1782-5945-941A-A334D7AF91C5}"/>
              </a:ext>
            </a:extLst>
          </p:cNvPr>
          <p:cNvCxnSpPr>
            <a:cxnSpLocks/>
            <a:stCxn id="65" idx="0"/>
            <a:endCxn id="17" idx="3"/>
          </p:cNvCxnSpPr>
          <p:nvPr/>
        </p:nvCxnSpPr>
        <p:spPr>
          <a:xfrm flipH="1" flipV="1">
            <a:off x="7158379" y="3683522"/>
            <a:ext cx="588167" cy="16044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22CFC8C-1E60-F666-A732-FD95B3B740A1}"/>
              </a:ext>
            </a:extLst>
          </p:cNvPr>
          <p:cNvCxnSpPr>
            <a:cxnSpLocks/>
            <a:stCxn id="65" idx="1"/>
            <a:endCxn id="15" idx="3"/>
          </p:cNvCxnSpPr>
          <p:nvPr/>
        </p:nvCxnSpPr>
        <p:spPr>
          <a:xfrm flipH="1" flipV="1">
            <a:off x="5601379" y="4675282"/>
            <a:ext cx="1528084" cy="8739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C8BE689-5420-CA83-503F-AE6EC0E28D33}"/>
              </a:ext>
            </a:extLst>
          </p:cNvPr>
          <p:cNvSpPr/>
          <p:nvPr/>
        </p:nvSpPr>
        <p:spPr>
          <a:xfrm>
            <a:off x="1482840" y="455382"/>
            <a:ext cx="8360229" cy="608926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0259EC-9148-170E-4328-0442473A86F0}"/>
              </a:ext>
            </a:extLst>
          </p:cNvPr>
          <p:cNvCxnSpPr>
            <a:cxnSpLocks/>
          </p:cNvCxnSpPr>
          <p:nvPr/>
        </p:nvCxnSpPr>
        <p:spPr>
          <a:xfrm>
            <a:off x="8484565" y="368814"/>
            <a:ext cx="72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045E50C-792D-02F0-C1BF-CC82626EAEC9}"/>
              </a:ext>
            </a:extLst>
          </p:cNvPr>
          <p:cNvCxnSpPr>
            <a:cxnSpLocks/>
          </p:cNvCxnSpPr>
          <p:nvPr/>
        </p:nvCxnSpPr>
        <p:spPr>
          <a:xfrm flipV="1">
            <a:off x="8484565" y="675460"/>
            <a:ext cx="720000" cy="5488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C742B28-F423-212C-E639-718CD106236F}"/>
              </a:ext>
            </a:extLst>
          </p:cNvPr>
          <p:cNvCxnSpPr>
            <a:cxnSpLocks/>
          </p:cNvCxnSpPr>
          <p:nvPr/>
        </p:nvCxnSpPr>
        <p:spPr>
          <a:xfrm>
            <a:off x="8484565" y="987594"/>
            <a:ext cx="720000" cy="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8CC35C4-F6E2-809E-5013-13C5F7ECB8B2}"/>
              </a:ext>
            </a:extLst>
          </p:cNvPr>
          <p:cNvCxnSpPr>
            <a:cxnSpLocks/>
          </p:cNvCxnSpPr>
          <p:nvPr/>
        </p:nvCxnSpPr>
        <p:spPr>
          <a:xfrm>
            <a:off x="8484565" y="129424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70E7711-229B-6E4D-F1DF-23192298D42C}"/>
              </a:ext>
            </a:extLst>
          </p:cNvPr>
          <p:cNvSpPr txBox="1"/>
          <p:nvPr/>
        </p:nvSpPr>
        <p:spPr>
          <a:xfrm>
            <a:off x="9204565" y="194524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Unknown of existence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DC9DEF5-80AC-593B-B73B-704643F871D2}"/>
              </a:ext>
            </a:extLst>
          </p:cNvPr>
          <p:cNvSpPr txBox="1"/>
          <p:nvPr/>
        </p:nvSpPr>
        <p:spPr>
          <a:xfrm>
            <a:off x="9203872" y="1109574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Unknown relationship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A94BBE-75B7-D466-6703-3E2C3A081F0A}"/>
              </a:ext>
            </a:extLst>
          </p:cNvPr>
          <p:cNvSpPr txBox="1"/>
          <p:nvPr/>
        </p:nvSpPr>
        <p:spPr>
          <a:xfrm>
            <a:off x="9203872" y="499541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Negative relationship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E9332A-3BE6-3A41-F6D8-67242D684301}"/>
              </a:ext>
            </a:extLst>
          </p:cNvPr>
          <p:cNvSpPr txBox="1"/>
          <p:nvPr/>
        </p:nvSpPr>
        <p:spPr>
          <a:xfrm>
            <a:off x="9203872" y="804558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Positive relationship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9C347-70D9-963C-F5C4-34DE746EE44D}"/>
              </a:ext>
            </a:extLst>
          </p:cNvPr>
          <p:cNvSpPr txBox="1"/>
          <p:nvPr/>
        </p:nvSpPr>
        <p:spPr>
          <a:xfrm>
            <a:off x="1578429" y="217158"/>
            <a:ext cx="6664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trike="sngStrike" dirty="0"/>
              <a:t>Case 1: if individuals stayed where they first settled = there will be no difference between the age</a:t>
            </a:r>
          </a:p>
          <a:p>
            <a:r>
              <a:rPr lang="en-GB" dirty="0"/>
              <a:t>Case 2: if individuals keep wondering after the first settlement = same year born floater will have different distance by age 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736FB3-179A-9F15-06DC-C3D24DD5B8A1}"/>
              </a:ext>
            </a:extLst>
          </p:cNvPr>
          <p:cNvSpPr/>
          <p:nvPr/>
        </p:nvSpPr>
        <p:spPr>
          <a:xfrm>
            <a:off x="4616222" y="5921824"/>
            <a:ext cx="1366157" cy="5660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Natal Dispersal Distance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C37370-B46B-01A7-E6A2-9A9AF93683BE}"/>
              </a:ext>
            </a:extLst>
          </p:cNvPr>
          <p:cNvSpPr/>
          <p:nvPr/>
        </p:nvSpPr>
        <p:spPr>
          <a:xfrm>
            <a:off x="4616222" y="4377604"/>
            <a:ext cx="974271" cy="55180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Delay Breeding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0EB6C1-5B02-686C-4B57-94F7CCEAE4B7}"/>
              </a:ext>
            </a:extLst>
          </p:cNvPr>
          <p:cNvSpPr/>
          <p:nvPr/>
        </p:nvSpPr>
        <p:spPr>
          <a:xfrm>
            <a:off x="3082698" y="3478238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Vole Abundance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229EE5A-4261-47AF-EA42-2ABA3F45F429}"/>
              </a:ext>
            </a:extLst>
          </p:cNvPr>
          <p:cNvSpPr/>
          <p:nvPr/>
        </p:nvSpPr>
        <p:spPr>
          <a:xfrm>
            <a:off x="4899593" y="2278739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Adult Mortality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636797-2003-F9D5-8485-5BA6F6664C95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4448855" y="2696544"/>
            <a:ext cx="1133817" cy="990597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4DED22-985D-CC32-E811-1596904FA7B4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 flipH="1">
            <a:off x="5103358" y="2696544"/>
            <a:ext cx="479314" cy="16810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B9FE16-1E64-AC97-513D-1C5B5846B779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5103358" y="4929412"/>
            <a:ext cx="195943" cy="9924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6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EC114-CDD6-F0E3-B007-7CD3D9DBD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EDFCE52-A782-7748-D4B5-4455C8596591}"/>
              </a:ext>
            </a:extLst>
          </p:cNvPr>
          <p:cNvSpPr/>
          <p:nvPr/>
        </p:nvSpPr>
        <p:spPr>
          <a:xfrm>
            <a:off x="4627108" y="5943598"/>
            <a:ext cx="1366157" cy="5660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Natal Dispersal Distance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A8DF5E2-C825-9319-FDCC-B0456D559FA8}"/>
              </a:ext>
            </a:extLst>
          </p:cNvPr>
          <p:cNvSpPr/>
          <p:nvPr/>
        </p:nvSpPr>
        <p:spPr>
          <a:xfrm>
            <a:off x="4627108" y="4399378"/>
            <a:ext cx="974271" cy="55180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Delay Breeding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87B23BB-32B3-2A30-C8DF-DF71795C0D26}"/>
              </a:ext>
            </a:extLst>
          </p:cNvPr>
          <p:cNvSpPr/>
          <p:nvPr/>
        </p:nvSpPr>
        <p:spPr>
          <a:xfrm>
            <a:off x="3093584" y="3500012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Vole Abundance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0D7F9A4-A7B5-05FA-B74A-5AA49D09ED61}"/>
              </a:ext>
            </a:extLst>
          </p:cNvPr>
          <p:cNvSpPr/>
          <p:nvPr/>
        </p:nvSpPr>
        <p:spPr>
          <a:xfrm>
            <a:off x="6012658" y="3474620"/>
            <a:ext cx="1145721" cy="41780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Vacancy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69310C-96AE-EF4A-EC1F-86F2233ABDB5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5114244" y="3892424"/>
            <a:ext cx="1471275" cy="506954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AD52B6-1ADF-7C15-04DA-6B115FB87186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5114244" y="4951186"/>
            <a:ext cx="195943" cy="99241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1F20DC-913A-F7B5-95FC-DB309F85ADA1}"/>
              </a:ext>
            </a:extLst>
          </p:cNvPr>
          <p:cNvCxnSpPr>
            <a:cxnSpLocks/>
            <a:stCxn id="16" idx="3"/>
            <a:endCxn id="15" idx="0"/>
          </p:cNvCxnSpPr>
          <p:nvPr/>
        </p:nvCxnSpPr>
        <p:spPr>
          <a:xfrm>
            <a:off x="4459741" y="3708915"/>
            <a:ext cx="654503" cy="69046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32DB769-DDF9-6579-591F-C4C4A2573883}"/>
              </a:ext>
            </a:extLst>
          </p:cNvPr>
          <p:cNvSpPr/>
          <p:nvPr/>
        </p:nvSpPr>
        <p:spPr>
          <a:xfrm>
            <a:off x="4910479" y="2300513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Adult Mortality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CFF890-9C6E-EF3E-3A9F-1918220FD0AB}"/>
              </a:ext>
            </a:extLst>
          </p:cNvPr>
          <p:cNvCxnSpPr>
            <a:cxnSpLocks/>
            <a:stCxn id="16" idx="3"/>
            <a:endCxn id="21" idx="2"/>
          </p:cNvCxnSpPr>
          <p:nvPr/>
        </p:nvCxnSpPr>
        <p:spPr>
          <a:xfrm flipV="1">
            <a:off x="4459741" y="2718318"/>
            <a:ext cx="1133817" cy="990597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2C528C-F1ED-634C-E460-29366ADF1C68}"/>
              </a:ext>
            </a:extLst>
          </p:cNvPr>
          <p:cNvCxnSpPr>
            <a:cxnSpLocks/>
            <a:stCxn id="21" idx="3"/>
            <a:endCxn id="17" idx="0"/>
          </p:cNvCxnSpPr>
          <p:nvPr/>
        </p:nvCxnSpPr>
        <p:spPr>
          <a:xfrm>
            <a:off x="6276636" y="2509416"/>
            <a:ext cx="308883" cy="965204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57E4A0-DB49-DEAC-6584-7E2A1EB1AD57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3776663" y="3917817"/>
            <a:ext cx="1533524" cy="2025781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33C2F6-254C-AA4D-DD81-21B3B38AB5A2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 flipH="1">
            <a:off x="5310187" y="3892424"/>
            <a:ext cx="1275332" cy="205117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6E679A0-1314-26C7-1470-F0063EAB567E}"/>
              </a:ext>
            </a:extLst>
          </p:cNvPr>
          <p:cNvSpPr/>
          <p:nvPr/>
        </p:nvSpPr>
        <p:spPr>
          <a:xfrm>
            <a:off x="2124755" y="4784270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Early Experience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DE4208F-FD98-7EA2-60B8-913B5ED37FA7}"/>
              </a:ext>
            </a:extLst>
          </p:cNvPr>
          <p:cNvSpPr/>
          <p:nvPr/>
        </p:nvSpPr>
        <p:spPr>
          <a:xfrm>
            <a:off x="1482840" y="2749933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Parental Care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4FA69FB-18C3-A620-F515-19D39C90754E}"/>
              </a:ext>
            </a:extLst>
          </p:cNvPr>
          <p:cNvSpPr/>
          <p:nvPr/>
        </p:nvSpPr>
        <p:spPr>
          <a:xfrm>
            <a:off x="2609169" y="1489696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Age of 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Parent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D2BB76-2F72-D7B6-4AAE-58E120DC0EC7}"/>
              </a:ext>
            </a:extLst>
          </p:cNvPr>
          <p:cNvCxnSpPr>
            <a:cxnSpLocks/>
            <a:stCxn id="21" idx="1"/>
            <a:endCxn id="30" idx="2"/>
          </p:cNvCxnSpPr>
          <p:nvPr/>
        </p:nvCxnSpPr>
        <p:spPr>
          <a:xfrm flipH="1" flipV="1">
            <a:off x="3292248" y="1907501"/>
            <a:ext cx="1618231" cy="601915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05A849-7048-743C-75F4-6A8E0BAEF561}"/>
              </a:ext>
            </a:extLst>
          </p:cNvPr>
          <p:cNvCxnSpPr>
            <a:cxnSpLocks/>
            <a:stCxn id="30" idx="1"/>
            <a:endCxn id="27" idx="0"/>
          </p:cNvCxnSpPr>
          <p:nvPr/>
        </p:nvCxnSpPr>
        <p:spPr>
          <a:xfrm flipH="1">
            <a:off x="2165919" y="1698599"/>
            <a:ext cx="443250" cy="10513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0AFCDA-A941-82F4-C755-1BC78D81D822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2165919" y="3167738"/>
            <a:ext cx="641915" cy="161653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02C160-69BD-6604-7DDD-BCE66CA31866}"/>
              </a:ext>
            </a:extLst>
          </p:cNvPr>
          <p:cNvCxnSpPr>
            <a:cxnSpLocks/>
            <a:stCxn id="16" idx="0"/>
            <a:endCxn id="27" idx="3"/>
          </p:cNvCxnSpPr>
          <p:nvPr/>
        </p:nvCxnSpPr>
        <p:spPr>
          <a:xfrm flipH="1" flipV="1">
            <a:off x="2848997" y="2958836"/>
            <a:ext cx="927666" cy="541176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7ACB84-508F-1041-FDAB-EC99538A2BBF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 flipH="1">
            <a:off x="2807834" y="3917817"/>
            <a:ext cx="968829" cy="86645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5D5B77-D869-56AB-1E22-3D6CD1ECFE52}"/>
              </a:ext>
            </a:extLst>
          </p:cNvPr>
          <p:cNvCxnSpPr>
            <a:cxnSpLocks/>
            <a:stCxn id="26" idx="2"/>
            <a:endCxn id="13" idx="1"/>
          </p:cNvCxnSpPr>
          <p:nvPr/>
        </p:nvCxnSpPr>
        <p:spPr>
          <a:xfrm>
            <a:off x="2807834" y="5202075"/>
            <a:ext cx="1819274" cy="102455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8E9C273-B875-5C1E-CF19-330108397FFF}"/>
              </a:ext>
            </a:extLst>
          </p:cNvPr>
          <p:cNvSpPr/>
          <p:nvPr/>
        </p:nvSpPr>
        <p:spPr>
          <a:xfrm>
            <a:off x="8203749" y="2133600"/>
            <a:ext cx="1234166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Breeding Success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404DEC4-BB12-2D51-78BB-A4A1C4D654DB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 flipV="1">
            <a:off x="4459741" y="2342503"/>
            <a:ext cx="3744008" cy="1366412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DBD4AF-7641-6FE0-5D82-D0897E9592DA}"/>
              </a:ext>
            </a:extLst>
          </p:cNvPr>
          <p:cNvCxnSpPr>
            <a:cxnSpLocks/>
            <a:stCxn id="30" idx="3"/>
            <a:endCxn id="40" idx="1"/>
          </p:cNvCxnSpPr>
          <p:nvPr/>
        </p:nvCxnSpPr>
        <p:spPr>
          <a:xfrm>
            <a:off x="3975326" y="1698599"/>
            <a:ext cx="4228423" cy="643904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BA0D6AD-1995-5751-0CF2-A945D4B4D5F1}"/>
              </a:ext>
            </a:extLst>
          </p:cNvPr>
          <p:cNvSpPr/>
          <p:nvPr/>
        </p:nvSpPr>
        <p:spPr>
          <a:xfrm>
            <a:off x="8331656" y="3069771"/>
            <a:ext cx="1234166" cy="5225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Mate Availability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74C421-EB29-0ABD-76C2-9C11485C55EA}"/>
              </a:ext>
            </a:extLst>
          </p:cNvPr>
          <p:cNvCxnSpPr>
            <a:cxnSpLocks/>
            <a:stCxn id="40" idx="2"/>
            <a:endCxn id="47" idx="0"/>
          </p:cNvCxnSpPr>
          <p:nvPr/>
        </p:nvCxnSpPr>
        <p:spPr>
          <a:xfrm>
            <a:off x="8820832" y="2551405"/>
            <a:ext cx="127907" cy="518366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E5830D-CC4A-AFC6-2E45-D46CFD40BED9}"/>
              </a:ext>
            </a:extLst>
          </p:cNvPr>
          <p:cNvCxnSpPr>
            <a:cxnSpLocks/>
            <a:stCxn id="21" idx="3"/>
            <a:endCxn id="47" idx="1"/>
          </p:cNvCxnSpPr>
          <p:nvPr/>
        </p:nvCxnSpPr>
        <p:spPr>
          <a:xfrm>
            <a:off x="6276636" y="2509416"/>
            <a:ext cx="2055020" cy="821611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D748DD2-9FD6-46C5-7077-7B89D05C1EF9}"/>
              </a:ext>
            </a:extLst>
          </p:cNvPr>
          <p:cNvCxnSpPr>
            <a:cxnSpLocks/>
            <a:stCxn id="40" idx="2"/>
            <a:endCxn id="17" idx="3"/>
          </p:cNvCxnSpPr>
          <p:nvPr/>
        </p:nvCxnSpPr>
        <p:spPr>
          <a:xfrm flipH="1">
            <a:off x="7158379" y="2551405"/>
            <a:ext cx="1662453" cy="1132117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683B94-5A41-0DFE-8E31-4D10FC502515}"/>
              </a:ext>
            </a:extLst>
          </p:cNvPr>
          <p:cNvCxnSpPr>
            <a:cxnSpLocks/>
            <a:stCxn id="47" idx="2"/>
            <a:endCxn id="15" idx="3"/>
          </p:cNvCxnSpPr>
          <p:nvPr/>
        </p:nvCxnSpPr>
        <p:spPr>
          <a:xfrm flipH="1">
            <a:off x="5601379" y="3592283"/>
            <a:ext cx="3347360" cy="1082999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58F16E2-7A30-A461-1C0A-DC52ABB32C58}"/>
              </a:ext>
            </a:extLst>
          </p:cNvPr>
          <p:cNvCxnSpPr>
            <a:cxnSpLocks/>
            <a:stCxn id="47" idx="2"/>
            <a:endCxn id="13" idx="0"/>
          </p:cNvCxnSpPr>
          <p:nvPr/>
        </p:nvCxnSpPr>
        <p:spPr>
          <a:xfrm flipH="1">
            <a:off x="5310187" y="3592283"/>
            <a:ext cx="3638552" cy="235131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88B9BB3-E4D9-192C-F582-08BF980B3480}"/>
              </a:ext>
            </a:extLst>
          </p:cNvPr>
          <p:cNvSpPr/>
          <p:nvPr/>
        </p:nvSpPr>
        <p:spPr>
          <a:xfrm>
            <a:off x="5254911" y="496597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Predation Pressure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A622387-BAD7-8F81-BA6B-0B255E32C70E}"/>
              </a:ext>
            </a:extLst>
          </p:cNvPr>
          <p:cNvCxnSpPr>
            <a:cxnSpLocks/>
            <a:stCxn id="55" idx="3"/>
            <a:endCxn id="40" idx="0"/>
          </p:cNvCxnSpPr>
          <p:nvPr/>
        </p:nvCxnSpPr>
        <p:spPr>
          <a:xfrm>
            <a:off x="6621068" y="705500"/>
            <a:ext cx="2199764" cy="142810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20A2CE8-88E4-AA7D-4669-E1C11E6CCEB7}"/>
              </a:ext>
            </a:extLst>
          </p:cNvPr>
          <p:cNvCxnSpPr>
            <a:cxnSpLocks/>
            <a:stCxn id="55" idx="2"/>
            <a:endCxn id="21" idx="0"/>
          </p:cNvCxnSpPr>
          <p:nvPr/>
        </p:nvCxnSpPr>
        <p:spPr>
          <a:xfrm flipH="1">
            <a:off x="5593558" y="914402"/>
            <a:ext cx="344432" cy="1386111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17A415C-BF8C-0C39-0AF9-6CE16E2BDBB4}"/>
              </a:ext>
            </a:extLst>
          </p:cNvPr>
          <p:cNvCxnSpPr>
            <a:cxnSpLocks/>
            <a:stCxn id="55" idx="1"/>
            <a:endCxn id="30" idx="0"/>
          </p:cNvCxnSpPr>
          <p:nvPr/>
        </p:nvCxnSpPr>
        <p:spPr>
          <a:xfrm flipH="1">
            <a:off x="3292248" y="705500"/>
            <a:ext cx="1962663" cy="784196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D380AB9-E419-E8B3-625A-358379C02143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 flipV="1">
            <a:off x="6276636" y="2342503"/>
            <a:ext cx="1927113" cy="16691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0A947E5-D195-2378-DF69-8387AD69AE8A}"/>
              </a:ext>
            </a:extLst>
          </p:cNvPr>
          <p:cNvCxnSpPr>
            <a:cxnSpLocks/>
            <a:stCxn id="16" idx="0"/>
            <a:endCxn id="55" idx="2"/>
          </p:cNvCxnSpPr>
          <p:nvPr/>
        </p:nvCxnSpPr>
        <p:spPr>
          <a:xfrm flipV="1">
            <a:off x="3776663" y="914402"/>
            <a:ext cx="2161327" cy="258561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C0527F8-E50B-FF7B-71B4-9D1EC7099D61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 flipH="1">
            <a:off x="5114244" y="2718318"/>
            <a:ext cx="479314" cy="168106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E106150-543F-A922-6F26-2DBF8CAADC70}"/>
              </a:ext>
            </a:extLst>
          </p:cNvPr>
          <p:cNvSpPr/>
          <p:nvPr/>
        </p:nvSpPr>
        <p:spPr>
          <a:xfrm>
            <a:off x="7129463" y="5287991"/>
            <a:ext cx="1234166" cy="5225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Habitat 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Quality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C6CF2E-0563-68D4-8D71-078DEC4DD50A}"/>
              </a:ext>
            </a:extLst>
          </p:cNvPr>
          <p:cNvCxnSpPr>
            <a:cxnSpLocks/>
            <a:stCxn id="65" idx="0"/>
            <a:endCxn id="40" idx="1"/>
          </p:cNvCxnSpPr>
          <p:nvPr/>
        </p:nvCxnSpPr>
        <p:spPr>
          <a:xfrm flipV="1">
            <a:off x="7746546" y="2342503"/>
            <a:ext cx="457203" cy="2945488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0A5DB7C-A781-6597-5C9C-12A4DB37434A}"/>
              </a:ext>
            </a:extLst>
          </p:cNvPr>
          <p:cNvCxnSpPr>
            <a:cxnSpLocks/>
            <a:stCxn id="65" idx="0"/>
            <a:endCxn id="17" idx="3"/>
          </p:cNvCxnSpPr>
          <p:nvPr/>
        </p:nvCxnSpPr>
        <p:spPr>
          <a:xfrm flipH="1" flipV="1">
            <a:off x="7158379" y="3683522"/>
            <a:ext cx="588167" cy="160446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1EB9188-8770-B89C-DE20-45FB235537E7}"/>
              </a:ext>
            </a:extLst>
          </p:cNvPr>
          <p:cNvCxnSpPr>
            <a:cxnSpLocks/>
            <a:stCxn id="65" idx="1"/>
            <a:endCxn id="15" idx="3"/>
          </p:cNvCxnSpPr>
          <p:nvPr/>
        </p:nvCxnSpPr>
        <p:spPr>
          <a:xfrm flipH="1" flipV="1">
            <a:off x="5601379" y="4675282"/>
            <a:ext cx="1528084" cy="8739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8EE4416-DE1B-DE59-0192-1D774351F196}"/>
              </a:ext>
            </a:extLst>
          </p:cNvPr>
          <p:cNvSpPr/>
          <p:nvPr/>
        </p:nvSpPr>
        <p:spPr>
          <a:xfrm>
            <a:off x="1482840" y="0"/>
            <a:ext cx="10120638" cy="654464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D9C441-5266-783C-FCFC-C5765300C58C}"/>
              </a:ext>
            </a:extLst>
          </p:cNvPr>
          <p:cNvCxnSpPr>
            <a:cxnSpLocks/>
          </p:cNvCxnSpPr>
          <p:nvPr/>
        </p:nvCxnSpPr>
        <p:spPr>
          <a:xfrm>
            <a:off x="8484565" y="368814"/>
            <a:ext cx="720000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94CD74F-002E-692B-65CD-2EC4CDAC7996}"/>
              </a:ext>
            </a:extLst>
          </p:cNvPr>
          <p:cNvCxnSpPr>
            <a:cxnSpLocks/>
          </p:cNvCxnSpPr>
          <p:nvPr/>
        </p:nvCxnSpPr>
        <p:spPr>
          <a:xfrm flipV="1">
            <a:off x="8484565" y="675460"/>
            <a:ext cx="720000" cy="5488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E761522-F310-785A-B27A-00E3692BA50A}"/>
              </a:ext>
            </a:extLst>
          </p:cNvPr>
          <p:cNvCxnSpPr>
            <a:cxnSpLocks/>
          </p:cNvCxnSpPr>
          <p:nvPr/>
        </p:nvCxnSpPr>
        <p:spPr>
          <a:xfrm>
            <a:off x="8484565" y="987594"/>
            <a:ext cx="720000" cy="0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40AD21C-7D6F-FC12-EC48-E527731A1317}"/>
              </a:ext>
            </a:extLst>
          </p:cNvPr>
          <p:cNvCxnSpPr>
            <a:cxnSpLocks/>
          </p:cNvCxnSpPr>
          <p:nvPr/>
        </p:nvCxnSpPr>
        <p:spPr>
          <a:xfrm>
            <a:off x="8484565" y="1294240"/>
            <a:ext cx="720000" cy="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B68FEC6-F97B-35C2-22A3-8F91B7D3E8D4}"/>
              </a:ext>
            </a:extLst>
          </p:cNvPr>
          <p:cNvSpPr txBox="1"/>
          <p:nvPr/>
        </p:nvSpPr>
        <p:spPr>
          <a:xfrm>
            <a:off x="9204565" y="194524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Unknown of existence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ED0237A-BD5E-2DAB-A8E5-048859FAF55D}"/>
              </a:ext>
            </a:extLst>
          </p:cNvPr>
          <p:cNvSpPr txBox="1"/>
          <p:nvPr/>
        </p:nvSpPr>
        <p:spPr>
          <a:xfrm>
            <a:off x="9203872" y="1109574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Unknown relationship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0BB89F-3EC6-6EA0-484B-EE92D6F141D8}"/>
              </a:ext>
            </a:extLst>
          </p:cNvPr>
          <p:cNvSpPr txBox="1"/>
          <p:nvPr/>
        </p:nvSpPr>
        <p:spPr>
          <a:xfrm>
            <a:off x="9203872" y="499541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Negative relationship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126E2AF-6623-0C87-D73D-7156BDC6525E}"/>
              </a:ext>
            </a:extLst>
          </p:cNvPr>
          <p:cNvSpPr txBox="1"/>
          <p:nvPr/>
        </p:nvSpPr>
        <p:spPr>
          <a:xfrm>
            <a:off x="9203872" y="804558"/>
            <a:ext cx="2399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Positive relationship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23956E-DF5F-CF82-1459-39585A795F26}"/>
              </a:ext>
            </a:extLst>
          </p:cNvPr>
          <p:cNvSpPr txBox="1"/>
          <p:nvPr/>
        </p:nvSpPr>
        <p:spPr>
          <a:xfrm>
            <a:off x="1578429" y="217158"/>
            <a:ext cx="66640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Case 1: If individuals stayed where they first settled = the vacancy years of owls born would impact more than the vacancy just before their first breeding</a:t>
            </a:r>
          </a:p>
          <a:p>
            <a:r>
              <a:rPr lang="en-GB" dirty="0"/>
              <a:t>Case 2: if individuals keep wondering after the first settlement = the vacancy years of owls born would impact less than the vacancy just before their first breeding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7C66A2B-F536-9782-5ECF-B91E9E6A938F}"/>
              </a:ext>
            </a:extLst>
          </p:cNvPr>
          <p:cNvSpPr/>
          <p:nvPr/>
        </p:nvSpPr>
        <p:spPr>
          <a:xfrm>
            <a:off x="4616222" y="5921824"/>
            <a:ext cx="1366157" cy="5660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Natal Dispersal Distance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834489-B11C-2BF2-C6B7-A36D66330180}"/>
              </a:ext>
            </a:extLst>
          </p:cNvPr>
          <p:cNvSpPr/>
          <p:nvPr/>
        </p:nvSpPr>
        <p:spPr>
          <a:xfrm>
            <a:off x="3082698" y="3478238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Vole Abundance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E7D4CB-36A6-74BF-E861-6358EEEEB2F7}"/>
              </a:ext>
            </a:extLst>
          </p:cNvPr>
          <p:cNvSpPr/>
          <p:nvPr/>
        </p:nvSpPr>
        <p:spPr>
          <a:xfrm>
            <a:off x="4899593" y="2278739"/>
            <a:ext cx="1366157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Adult Mortality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AC2B3C-F019-8A9F-59B3-D0EB8EF5CB49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4448855" y="2696544"/>
            <a:ext cx="1133817" cy="990597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37F685-E9B2-BF3A-28D8-BAE144773998}"/>
              </a:ext>
            </a:extLst>
          </p:cNvPr>
          <p:cNvSpPr/>
          <p:nvPr/>
        </p:nvSpPr>
        <p:spPr>
          <a:xfrm>
            <a:off x="6045315" y="3452846"/>
            <a:ext cx="1145721" cy="41780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Vacancy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EAF971-AA3A-8638-3232-C54E0B122AA8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>
            <a:off x="6265750" y="2487642"/>
            <a:ext cx="352426" cy="965204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14D3F0-30AB-2822-FC5C-E6DCE77BD42F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5310187" y="3870650"/>
            <a:ext cx="1307989" cy="2051174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F9E0CA8-FACC-FB2B-E1F0-019F45927057}"/>
              </a:ext>
            </a:extLst>
          </p:cNvPr>
          <p:cNvSpPr/>
          <p:nvPr/>
        </p:nvSpPr>
        <p:spPr>
          <a:xfrm>
            <a:off x="8214631" y="2133596"/>
            <a:ext cx="1234166" cy="4178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Breeding Success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BF1B460-037A-9346-F625-F8D0522F0BD3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4448855" y="2342499"/>
            <a:ext cx="3765776" cy="1344642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F57415-46DC-5D59-4A60-336D3B2138E5}"/>
              </a:ext>
            </a:extLst>
          </p:cNvPr>
          <p:cNvCxnSpPr>
            <a:cxnSpLocks/>
            <a:stCxn id="29" idx="2"/>
            <a:endCxn id="3" idx="3"/>
          </p:cNvCxnSpPr>
          <p:nvPr/>
        </p:nvCxnSpPr>
        <p:spPr>
          <a:xfrm flipH="1">
            <a:off x="7191036" y="2551401"/>
            <a:ext cx="1640678" cy="1110347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F61EE3A-0B41-5627-C079-51D4FE684541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6287518" y="2342499"/>
            <a:ext cx="1927113" cy="166913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7656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DRAT Logo">
            <a:extLst>
              <a:ext uri="{FF2B5EF4-FFF2-40B4-BE49-F238E27FC236}">
                <a16:creationId xmlns:a16="http://schemas.microsoft.com/office/drawing/2014/main" id="{0DD24CEE-AF5F-6B30-AB83-F6913BC676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497" y="4393692"/>
            <a:ext cx="3714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me">
            <a:extLst>
              <a:ext uri="{FF2B5EF4-FFF2-40B4-BE49-F238E27FC236}">
                <a16:creationId xmlns:a16="http://schemas.microsoft.com/office/drawing/2014/main" id="{1778BEF8-DAD5-587C-3454-CDA1E826B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4460367"/>
            <a:ext cx="2752725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11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2446</TotalTime>
  <Words>501</Words>
  <Application>Microsoft Office PowerPoint</Application>
  <PresentationFormat>Widescreen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Aberdeen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SEUNGYEON (PGR)</dc:creator>
  <cp:lastModifiedBy>LEE, SEUNGYEON (PGR)</cp:lastModifiedBy>
  <cp:revision>1</cp:revision>
  <dcterms:created xsi:type="dcterms:W3CDTF">2025-07-09T08:44:31Z</dcterms:created>
  <dcterms:modified xsi:type="dcterms:W3CDTF">2025-07-29T14:32:15Z</dcterms:modified>
</cp:coreProperties>
</file>