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58" r:id="rId4"/>
    <p:sldId id="259" r:id="rId5"/>
    <p:sldId id="260" r:id="rId6"/>
    <p:sldId id="300" r:id="rId7"/>
    <p:sldId id="263" r:id="rId8"/>
    <p:sldId id="301" r:id="rId9"/>
    <p:sldId id="302" r:id="rId10"/>
    <p:sldId id="303" r:id="rId11"/>
    <p:sldId id="304" r:id="rId12"/>
    <p:sldId id="305" r:id="rId1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4BF7FF-8342-4E23-8012-E6C4064EB7C7}">
  <a:tblStyle styleId="{104BF7FF-8342-4E23-8012-E6C4064EB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88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32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3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5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3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8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youtu.be/gSfdUesau1I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6227257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‘PortFolio’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4" y="2765300"/>
            <a:ext cx="646857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 Formation en Développement Web &gt;</a:t>
            </a:r>
            <a:endParaRPr sz="24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46858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For Slide in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Présentation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PortFolio.html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PortFolio.css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705082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6"/>
                </a:solidFill>
              </a:rPr>
              <a:t>[</a:t>
            </a:r>
            <a:r>
              <a:rPr lang="fr-FR" dirty="0">
                <a:solidFill>
                  <a:schemeClr val="accent1"/>
                </a:solidFill>
              </a:rPr>
              <a:t>Savoir-agir, Capacités</a:t>
            </a:r>
            <a:r>
              <a:rPr lang="fr-FR" dirty="0">
                <a:solidFill>
                  <a:schemeClr val="accent6"/>
                </a:solidFill>
              </a:rPr>
              <a:t>]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706188" y="2456376"/>
            <a:ext cx="653512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fr-FR" dirty="0"/>
              <a:t>Ce que j'aurais pu mieux faire&gt;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SAC.html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SAC.css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7E0B9B6D-5D31-4DAF-9E56-DA0DE3982C77}"/>
              </a:ext>
            </a:extLst>
          </p:cNvPr>
          <p:cNvSpPr txBox="1">
            <a:spLocks/>
          </p:cNvSpPr>
          <p:nvPr/>
        </p:nvSpPr>
        <p:spPr>
          <a:xfrm>
            <a:off x="2706188" y="2996921"/>
            <a:ext cx="7050826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</a:t>
            </a:r>
            <a:r>
              <a:rPr lang="fr-FR" dirty="0"/>
              <a:t>Apprendre plusieurs langages en même temps 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8701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337875" y="813489"/>
            <a:ext cx="7598307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  <a:r>
              <a:rPr lang="fr-FR" sz="1100" dirty="0"/>
              <a:t>Ce que j'aurais pu mieux faire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337875" y="2810913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  <a:r>
              <a:rPr lang="fr-FR" sz="1100" dirty="0"/>
              <a:t>Apprendre plusieurs langages en même temps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48650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2"/>
                </a:solidFill>
              </a:rPr>
              <a:t>Capacités</a:t>
            </a:r>
            <a:r>
              <a:rPr lang="en" sz="2000" dirty="0">
                <a:solidFill>
                  <a:schemeClr val="accent2"/>
                </a:solidFill>
              </a:rPr>
              <a:t> &lt; /2 &gt;</a:t>
            </a:r>
            <a:r>
              <a:rPr lang="en" sz="2000" dirty="0">
                <a:solidFill>
                  <a:schemeClr val="lt1"/>
                </a:solidFill>
              </a:rPr>
              <a:t>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Savoir-agir</a:t>
            </a:r>
            <a:r>
              <a:rPr lang="en" sz="2000" dirty="0"/>
              <a:t> &lt; /1 &gt;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r>
              <a:rPr lang="en" sz="2000" dirty="0"/>
              <a:t> </a:t>
            </a:r>
            <a:endParaRPr sz="2000"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3"/>
                </a:solidFill>
              </a:rPr>
              <a:t>Florian Doffemont</a:t>
            </a:r>
            <a:endParaRPr lang="en" sz="1100"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SAC.html</a:t>
            </a: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SAC.css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243674"/>
            <a:chOff x="1084825" y="3203163"/>
            <a:chExt cx="506100" cy="1243674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747226"/>
            <a:chOff x="1084825" y="3203163"/>
            <a:chExt cx="506100" cy="1243674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35E79DED-F8C4-4E08-A0C5-8369DD25CB9E}"/>
              </a:ext>
            </a:extLst>
          </p:cNvPr>
          <p:cNvSpPr txBox="1"/>
          <p:nvPr/>
        </p:nvSpPr>
        <p:spPr>
          <a:xfrm>
            <a:off x="1595697" y="3387664"/>
            <a:ext cx="736577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05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Au cours du premier mois de stage, j'ai dus apprendre pas moins de cinq langages de programmations différents, et ce avec la pression de la deadline.</a:t>
            </a:r>
            <a:endParaRPr lang="fr-FR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612698F-1950-40EA-AD43-ED7E5CC5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20" y="3887780"/>
            <a:ext cx="634632" cy="6346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5194D9A-AA44-42C6-B9D9-CD8C76E13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572" y="3867072"/>
            <a:ext cx="474847" cy="6697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7CF9CC-7B76-4711-9550-CB3710406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739" y="3883521"/>
            <a:ext cx="1155018" cy="6533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6D8A073-047C-48EB-99F1-B1F396470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622" y="3809756"/>
            <a:ext cx="876203" cy="8469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8AA22CE-56C8-4452-950F-31D0C84D8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450" y="3841746"/>
            <a:ext cx="1250581" cy="647176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13C5B375-255D-495D-953C-AE6F088074ED}"/>
              </a:ext>
            </a:extLst>
          </p:cNvPr>
          <p:cNvSpPr txBox="1"/>
          <p:nvPr/>
        </p:nvSpPr>
        <p:spPr>
          <a:xfrm>
            <a:off x="1655620" y="1393113"/>
            <a:ext cx="457546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05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Ajout d'un mode jour – nuit</a:t>
            </a:r>
          </a:p>
          <a:p>
            <a:endParaRPr lang="fr-FR" sz="1050" dirty="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kumimoji="0" lang="fr-FR" sz="105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Meilleure gestion du temps</a:t>
            </a:r>
          </a:p>
          <a:p>
            <a:endParaRPr lang="fr-FR" sz="1050" dirty="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kumimoji="0" lang="fr-FR" sz="105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Être plus a l'aise lors des réunions</a:t>
            </a:r>
          </a:p>
        </p:txBody>
      </p:sp>
    </p:spTree>
    <p:extLst>
      <p:ext uri="{BB962C8B-B14F-4D97-AF65-F5344CB8AC3E}">
        <p14:creationId xmlns:p14="http://schemas.microsoft.com/office/powerpoint/2010/main" val="156644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011382"/>
            <a:ext cx="7370541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</a:rPr>
              <a:t>&lt;</a:t>
            </a:r>
            <a:r>
              <a:rPr lang="en" sz="1200" dirty="0">
                <a:solidFill>
                  <a:schemeClr val="accent1"/>
                </a:solidFill>
              </a:rPr>
              <a:t>p</a:t>
            </a:r>
            <a:r>
              <a:rPr lang="en" sz="1200" dirty="0">
                <a:solidFill>
                  <a:schemeClr val="accent3"/>
                </a:solidFill>
              </a:rPr>
              <a:t>&gt;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</a:rPr>
              <a:t>	</a:t>
            </a:r>
            <a:r>
              <a:rPr lang="fr-FR" sz="1200" dirty="0">
                <a:solidFill>
                  <a:schemeClr val="accent3"/>
                </a:solidFill>
              </a:rPr>
              <a:t>Grâce à ce stage et donc à cette formation, je suis capable 	d'analyser la structure d'un site web existant et de l'améliorer 	grâce à différents langages de programmation et d'outils.</a:t>
            </a:r>
          </a:p>
          <a:p>
            <a:pPr marL="449116" indent="0">
              <a:spcBef>
                <a:spcPts val="1000"/>
              </a:spcBef>
            </a:pPr>
            <a:r>
              <a:rPr lang="en" sz="1200" dirty="0">
                <a:solidFill>
                  <a:schemeClr val="accent6"/>
                </a:solidFill>
              </a:rPr>
              <a:t>&lt;/</a:t>
            </a:r>
            <a:r>
              <a:rPr lang="en" sz="1200" dirty="0">
                <a:solidFill>
                  <a:schemeClr val="accent1"/>
                </a:solidFill>
              </a:rPr>
              <a:t>p</a:t>
            </a:r>
            <a:r>
              <a:rPr lang="en" sz="1200" dirty="0">
                <a:solidFill>
                  <a:schemeClr val="accent3"/>
                </a:solidFill>
              </a:rPr>
              <a:t>&gt;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/>
          <p:nvPr/>
        </p:nvCxnSpPr>
        <p:spPr>
          <a:xfrm>
            <a:off x="2280174" y="1620831"/>
            <a:ext cx="0" cy="64136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Conclusion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Conclusion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B39F09-5D33-47C4-9CF9-50E66205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38" y="3729886"/>
            <a:ext cx="2293364" cy="7270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A93605-5E87-481E-AFE2-B306CD37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06" y="3559962"/>
            <a:ext cx="2033074" cy="89694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7" name="Google Shape;562;p32">
            <a:extLst>
              <a:ext uri="{FF2B5EF4-FFF2-40B4-BE49-F238E27FC236}">
                <a16:creationId xmlns:a16="http://schemas.microsoft.com/office/drawing/2014/main" id="{771F933D-720A-48AC-AEF6-72FC61EA2428}"/>
              </a:ext>
            </a:extLst>
          </p:cNvPr>
          <p:cNvSpPr txBox="1">
            <a:spLocks/>
          </p:cNvSpPr>
          <p:nvPr/>
        </p:nvSpPr>
        <p:spPr>
          <a:xfrm>
            <a:off x="1590925" y="2239801"/>
            <a:ext cx="737054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>
              <a:spcBef>
                <a:spcPts val="1000"/>
              </a:spcBef>
            </a:pPr>
            <a:r>
              <a:rPr lang="fr-FR" sz="1200" dirty="0">
                <a:solidFill>
                  <a:schemeClr val="accent6"/>
                </a:solidFill>
              </a:rPr>
              <a:t>&lt;</a:t>
            </a:r>
            <a:r>
              <a:rPr lang="fr-FR" sz="1200" dirty="0">
                <a:solidFill>
                  <a:schemeClr val="accent1"/>
                </a:solidFill>
              </a:rPr>
              <a:t>p</a:t>
            </a:r>
            <a:r>
              <a:rPr lang="fr-FR" sz="1200" dirty="0">
                <a:solidFill>
                  <a:schemeClr val="accent3"/>
                </a:solidFill>
              </a:rPr>
              <a:t>&gt; </a:t>
            </a:r>
          </a:p>
          <a:p>
            <a:pPr marL="449116" indent="0">
              <a:spcBef>
                <a:spcPts val="1000"/>
              </a:spcBef>
            </a:pPr>
            <a:r>
              <a:rPr lang="fr-FR" sz="1200" dirty="0">
                <a:solidFill>
                  <a:schemeClr val="accent3"/>
                </a:solidFill>
              </a:rPr>
              <a:t>	Je me sens aussi capable d'en concevoir un de A à Z en élaborant la 	structure de celui-ci en y ajoutant des fonctionnalité petit à petit 	selon un plan élaboré en amont.</a:t>
            </a:r>
          </a:p>
          <a:p>
            <a:pPr marL="449116" indent="0">
              <a:spcBef>
                <a:spcPts val="1000"/>
              </a:spcBef>
            </a:pPr>
            <a:r>
              <a:rPr lang="fr-FR" sz="1200" dirty="0">
                <a:solidFill>
                  <a:schemeClr val="accent6"/>
                </a:solidFill>
              </a:rPr>
              <a:t>&lt;/</a:t>
            </a:r>
            <a:r>
              <a:rPr lang="fr-FR" sz="1200" dirty="0">
                <a:solidFill>
                  <a:schemeClr val="accent1"/>
                </a:solidFill>
              </a:rPr>
              <a:t>p</a:t>
            </a:r>
            <a:r>
              <a:rPr lang="fr-FR" sz="1200" dirty="0">
                <a:solidFill>
                  <a:schemeClr val="accent3"/>
                </a:solidFill>
              </a:rPr>
              <a:t>&gt; </a:t>
            </a:r>
          </a:p>
          <a:p>
            <a:pPr marL="449116" indent="0">
              <a:spcBef>
                <a:spcPts val="1000"/>
              </a:spcBef>
            </a:pPr>
            <a:endParaRPr lang="fr-FR" sz="1200" dirty="0">
              <a:solidFill>
                <a:schemeClr val="accent3"/>
              </a:solidFill>
            </a:endParaRPr>
          </a:p>
        </p:txBody>
      </p:sp>
      <p:cxnSp>
        <p:nvCxnSpPr>
          <p:cNvPr id="18" name="Google Shape;567;p32">
            <a:extLst>
              <a:ext uri="{FF2B5EF4-FFF2-40B4-BE49-F238E27FC236}">
                <a16:creationId xmlns:a16="http://schemas.microsoft.com/office/drawing/2014/main" id="{B038E0EA-2DD4-4ABF-8B1F-5EF7BC29AFB2}"/>
              </a:ext>
            </a:extLst>
          </p:cNvPr>
          <p:cNvCxnSpPr/>
          <p:nvPr/>
        </p:nvCxnSpPr>
        <p:spPr>
          <a:xfrm>
            <a:off x="2335592" y="2847335"/>
            <a:ext cx="0" cy="64136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 14">
            <a:hlinkClick r:id="rId5"/>
            <a:extLst>
              <a:ext uri="{FF2B5EF4-FFF2-40B4-BE49-F238E27FC236}">
                <a16:creationId xmlns:a16="http://schemas.microsoft.com/office/drawing/2014/main" id="{96963CB9-7C8C-489F-BA91-2D386243C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366" y="4089932"/>
            <a:ext cx="478498" cy="4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49" y="1574450"/>
            <a:ext cx="7370541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fr-FR" dirty="0">
                <a:solidFill>
                  <a:schemeClr val="accent2"/>
                </a:solidFill>
              </a:rPr>
              <a:t>Au vu de mon Stage en Développement Web au Laboratoire Hubert Curien effectué durant mon dernier semestre de DUT GEII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&gt;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	</a:t>
            </a:r>
            <a:r>
              <a:rPr lang="fr-FR" dirty="0">
                <a:solidFill>
                  <a:schemeClr val="accent3"/>
                </a:solidFill>
              </a:rPr>
              <a:t>HTML/CSS ; JavaScript ; PHP ; C/C++ ; autres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2008470" y="2775419"/>
            <a:ext cx="667800" cy="184412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Context.html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Context.css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B39F09-5D33-47C4-9CF9-50E66205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70" y="3522668"/>
            <a:ext cx="2608634" cy="82696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A93605-5E87-481E-AFE2-B306CD37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463" y="3505953"/>
            <a:ext cx="2033074" cy="89694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157724" y="1771747"/>
            <a:ext cx="4828549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Langages de Programmation – Outils de développement&gt;</a:t>
            </a:r>
            <a:endParaRPr sz="11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157725" y="1434194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Savoirs, Connaissances</a:t>
            </a:r>
            <a:endParaRPr sz="14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280025" y="225415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001525" y="2599979"/>
            <a:ext cx="6301802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  <a:r>
              <a:rPr lang="fr-FR" sz="1100" dirty="0"/>
              <a:t>Analyser un problème web - Créer la partie "</a:t>
            </a:r>
            <a:r>
              <a:rPr lang="fr-FR" sz="1100" dirty="0" err="1"/>
              <a:t>Back-End</a:t>
            </a:r>
            <a:r>
              <a:rPr lang="fr-FR" sz="1100" dirty="0"/>
              <a:t>" d'un site web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001525" y="225984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Savoir-faire, Procédure</a:t>
            </a:r>
            <a:endParaRPr sz="1400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072166" y="308634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3778010" y="3419551"/>
            <a:ext cx="542833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  <a:r>
              <a:rPr lang="fr-FR" sz="1100" dirty="0"/>
              <a:t>Utiliser certains outils en dépit d'autres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  Suivre une formation en autonomie avec un travail régulier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778011" y="308461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Savoir-être, Attitudes</a:t>
            </a:r>
            <a:endParaRPr sz="14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</a:t>
            </a:r>
            <a:r>
              <a:rPr lang="en" dirty="0">
                <a:solidFill>
                  <a:schemeClr val="accent2"/>
                </a:solidFill>
              </a:rPr>
              <a:t>‘Matières’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Sommaire.html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Sommaire.css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8" name="Google Shape;486;p29">
            <a:extLst>
              <a:ext uri="{FF2B5EF4-FFF2-40B4-BE49-F238E27FC236}">
                <a16:creationId xmlns:a16="http://schemas.microsoft.com/office/drawing/2014/main" id="{1278DAB4-7E9B-4CCD-BFB4-2DBEF0DD1ED6}"/>
              </a:ext>
            </a:extLst>
          </p:cNvPr>
          <p:cNvSpPr txBox="1">
            <a:spLocks/>
          </p:cNvSpPr>
          <p:nvPr/>
        </p:nvSpPr>
        <p:spPr>
          <a:xfrm flipH="1">
            <a:off x="3778011" y="3905120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2000" dirty="0"/>
              <a:t>04</a:t>
            </a:r>
            <a:endParaRPr lang="en" dirty="0"/>
          </a:p>
        </p:txBody>
      </p:sp>
      <p:sp>
        <p:nvSpPr>
          <p:cNvPr id="19" name="Google Shape;487;p29">
            <a:extLst>
              <a:ext uri="{FF2B5EF4-FFF2-40B4-BE49-F238E27FC236}">
                <a16:creationId xmlns:a16="http://schemas.microsoft.com/office/drawing/2014/main" id="{28010390-54A6-4EF1-92CD-134C58CF289B}"/>
              </a:ext>
            </a:extLst>
          </p:cNvPr>
          <p:cNvSpPr txBox="1">
            <a:spLocks/>
          </p:cNvSpPr>
          <p:nvPr/>
        </p:nvSpPr>
        <p:spPr>
          <a:xfrm>
            <a:off x="4483855" y="4204106"/>
            <a:ext cx="4459253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 dirty="0"/>
              <a:t>&lt; </a:t>
            </a:r>
            <a:r>
              <a:rPr lang="fr-FR" sz="1100" dirty="0"/>
              <a:t>Apprendre plusieurs langages en même temps </a:t>
            </a:r>
            <a:r>
              <a:rPr lang="en-US" sz="1100" dirty="0"/>
              <a:t>&gt;</a:t>
            </a:r>
          </a:p>
        </p:txBody>
      </p:sp>
      <p:sp>
        <p:nvSpPr>
          <p:cNvPr id="20" name="Google Shape;488;p29">
            <a:extLst>
              <a:ext uri="{FF2B5EF4-FFF2-40B4-BE49-F238E27FC236}">
                <a16:creationId xmlns:a16="http://schemas.microsoft.com/office/drawing/2014/main" id="{6D03B2D5-EDCF-4D6A-9514-3F41BB5A5E28}"/>
              </a:ext>
            </a:extLst>
          </p:cNvPr>
          <p:cNvSpPr txBox="1">
            <a:spLocks/>
          </p:cNvSpPr>
          <p:nvPr/>
        </p:nvSpPr>
        <p:spPr>
          <a:xfrm>
            <a:off x="4483856" y="390512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sz="1400" dirty="0">
                <a:solidFill>
                  <a:schemeClr val="accent2"/>
                </a:solidFill>
              </a:rPr>
              <a:t>Savoir-Agir, Capacité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705082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6"/>
                </a:solidFill>
              </a:rPr>
              <a:t>[</a:t>
            </a:r>
            <a:r>
              <a:rPr lang="fr-FR" dirty="0">
                <a:solidFill>
                  <a:schemeClr val="accent1"/>
                </a:solidFill>
              </a:rPr>
              <a:t>Savoirs, Connaissances</a:t>
            </a:r>
            <a:r>
              <a:rPr lang="fr-FR" dirty="0">
                <a:solidFill>
                  <a:schemeClr val="accent6"/>
                </a:solidFill>
              </a:rPr>
              <a:t>]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443092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HTML – CSS – PHP – SQL – JS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SC.html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SC.css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7E0B9B6D-5D31-4DAF-9E56-DA0DE3982C77}"/>
              </a:ext>
            </a:extLst>
          </p:cNvPr>
          <p:cNvSpPr txBox="1">
            <a:spLocks/>
          </p:cNvSpPr>
          <p:nvPr/>
        </p:nvSpPr>
        <p:spPr>
          <a:xfrm>
            <a:off x="3038362" y="3089373"/>
            <a:ext cx="5309001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GitHub – </a:t>
            </a:r>
            <a:r>
              <a:rPr lang="en-US" dirty="0" err="1"/>
              <a:t>VisualStudio</a:t>
            </a:r>
            <a:r>
              <a:rPr lang="en-US" dirty="0"/>
              <a:t> Code – WAMP 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337875" y="813489"/>
            <a:ext cx="7598307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HTML – CSS – PHP – SQL – JS &gt;</a:t>
            </a:r>
            <a:endParaRPr sz="1100"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337875" y="2810913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  <a:r>
              <a:rPr lang="en-US" sz="1100" dirty="0"/>
              <a:t>GitHub – </a:t>
            </a:r>
            <a:r>
              <a:rPr lang="en-US" sz="1100" dirty="0" err="1"/>
              <a:t>VisualStudio</a:t>
            </a:r>
            <a:r>
              <a:rPr lang="en-US" sz="1100" dirty="0"/>
              <a:t> Code – WAMP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48650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Connaissances &lt; /2 &gt;</a:t>
            </a:r>
            <a:r>
              <a:rPr lang="en" sz="2000" dirty="0">
                <a:solidFill>
                  <a:schemeClr val="lt1"/>
                </a:solidFill>
              </a:rPr>
              <a:t>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Savoirs &lt; /1 &gt;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r>
              <a:rPr lang="en" sz="2000" dirty="0"/>
              <a:t> </a:t>
            </a:r>
            <a:endParaRPr sz="2000"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3"/>
                </a:solidFill>
              </a:rPr>
              <a:t>Florian Doffemont</a:t>
            </a:r>
            <a:endParaRPr lang="en" sz="1100"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SC.html</a:t>
            </a: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SC.css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243674"/>
            <a:chOff x="1084825" y="3203163"/>
            <a:chExt cx="506100" cy="1243674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747226"/>
            <a:chOff x="1084825" y="3203163"/>
            <a:chExt cx="506100" cy="1243674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DFB02690-B364-4BD1-99D8-60CCBE46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51" y="660086"/>
            <a:ext cx="3799152" cy="203348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BB59E8-6F47-4C8A-B102-2328AA0F4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227" y="1504820"/>
            <a:ext cx="3171873" cy="80971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E8B708-BABF-4F66-BD99-231F5766A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551" y="3400176"/>
            <a:ext cx="3696746" cy="106937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B0E55D4-B0BC-46C9-93AF-46AD351D4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604" y="3184260"/>
            <a:ext cx="1996849" cy="129915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705082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6"/>
                </a:solidFill>
              </a:rPr>
              <a:t>[</a:t>
            </a:r>
            <a:r>
              <a:rPr lang="fr-FR" dirty="0">
                <a:solidFill>
                  <a:schemeClr val="accent1"/>
                </a:solidFill>
              </a:rPr>
              <a:t>Savoir-faire, Procédures</a:t>
            </a:r>
            <a:r>
              <a:rPr lang="fr-FR" dirty="0">
                <a:solidFill>
                  <a:schemeClr val="accent6"/>
                </a:solidFill>
              </a:rPr>
              <a:t>]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05787" y="2430656"/>
            <a:ext cx="696462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fr-FR" dirty="0"/>
              <a:t>Analyser un problème web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Connecter une base de données à un site web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SFP.html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SFP.css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7E0B9B6D-5D31-4DAF-9E56-DA0DE3982C77}"/>
              </a:ext>
            </a:extLst>
          </p:cNvPr>
          <p:cNvSpPr txBox="1">
            <a:spLocks/>
          </p:cNvSpPr>
          <p:nvPr/>
        </p:nvSpPr>
        <p:spPr>
          <a:xfrm>
            <a:off x="2605787" y="3356330"/>
            <a:ext cx="6964617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</a:t>
            </a:r>
            <a:r>
              <a:rPr lang="en-US" dirty="0" err="1"/>
              <a:t>Contextualiser</a:t>
            </a:r>
            <a:r>
              <a:rPr lang="en-US" dirty="0"/>
              <a:t> la mission –</a:t>
            </a:r>
          </a:p>
          <a:p>
            <a:pPr marL="0" indent="0"/>
            <a:r>
              <a:rPr lang="en-US" dirty="0"/>
              <a:t>  </a:t>
            </a:r>
            <a:r>
              <a:rPr lang="fr-FR" dirty="0"/>
              <a:t>Créer la partie "</a:t>
            </a:r>
            <a:r>
              <a:rPr lang="fr-FR" dirty="0" err="1"/>
              <a:t>Front-End</a:t>
            </a:r>
            <a:r>
              <a:rPr lang="fr-FR" dirty="0"/>
              <a:t>" d'un site web -</a:t>
            </a:r>
          </a:p>
          <a:p>
            <a:pPr marL="0" indent="0"/>
            <a:r>
              <a:rPr lang="fr-FR" dirty="0"/>
              <a:t>  Créer la partie "</a:t>
            </a:r>
            <a:r>
              <a:rPr lang="fr-FR" dirty="0" err="1"/>
              <a:t>Back-End</a:t>
            </a:r>
            <a:r>
              <a:rPr lang="fr-FR" dirty="0"/>
              <a:t>" d'un site web 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803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Liste of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fr-FR" dirty="0">
                <a:solidFill>
                  <a:schemeClr val="accent2"/>
                </a:solidFill>
              </a:rPr>
              <a:t>Savoir-faire</a:t>
            </a:r>
            <a:r>
              <a:rPr lang="en" dirty="0">
                <a:solidFill>
                  <a:schemeClr val="accent2"/>
                </a:solidFill>
              </a:rPr>
              <a:t>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SFP.html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SFP.css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1238562" y="249200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38562" y="3214561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38562" y="3937120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DCD5CD5-D3B2-4D00-919A-D0BCFFA6D4BC}"/>
              </a:ext>
            </a:extLst>
          </p:cNvPr>
          <p:cNvSpPr txBox="1"/>
          <p:nvPr/>
        </p:nvSpPr>
        <p:spPr>
          <a:xfrm>
            <a:off x="1590925" y="1257775"/>
            <a:ext cx="8204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23B"/>
              </a:buClr>
              <a:buSzPts val="2000"/>
              <a:buFont typeface="Fira Code"/>
              <a:buNone/>
              <a:tabLst/>
              <a:defRPr/>
            </a:pPr>
            <a:r>
              <a:rPr lang="fr-FR" sz="1800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Savoir connecter une base de données à un site web 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C7F1EEB-D904-4A90-8C68-367856FE4240}"/>
              </a:ext>
            </a:extLst>
          </p:cNvPr>
          <p:cNvSpPr txBox="1"/>
          <p:nvPr/>
        </p:nvSpPr>
        <p:spPr>
          <a:xfrm>
            <a:off x="2280024" y="1717406"/>
            <a:ext cx="70717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23B"/>
              </a:buClr>
              <a:buSzPts val="1400"/>
              <a:buFont typeface="Fira Code"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&lt; SQL – PHP – WAMP &gt;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C755F5E-E021-4008-9685-995306B36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33" y="2193150"/>
            <a:ext cx="1219582" cy="16925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28A79B3-868B-4E95-B7CF-03CE5F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901" y="1737359"/>
            <a:ext cx="3949307" cy="5211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4C2B17A-90A1-48EC-AF76-1DB62BD41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106" y="2491316"/>
            <a:ext cx="4229627" cy="197062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705082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6"/>
                </a:solidFill>
              </a:rPr>
              <a:t>[</a:t>
            </a:r>
            <a:r>
              <a:rPr lang="fr-FR" dirty="0">
                <a:solidFill>
                  <a:schemeClr val="accent1"/>
                </a:solidFill>
              </a:rPr>
              <a:t>Savoir-être, Attitudes</a:t>
            </a:r>
            <a:r>
              <a:rPr lang="fr-FR" dirty="0">
                <a:solidFill>
                  <a:schemeClr val="accent6"/>
                </a:solidFill>
              </a:rPr>
              <a:t>]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706188" y="2456376"/>
            <a:ext cx="653512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fr-FR" dirty="0"/>
              <a:t>Être plus assidu sur le code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r>
              <a:rPr lang="fr-FR" dirty="0"/>
              <a:t>Utiliser certains outils en dépit d'autres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Florian Doffemont</a:t>
            </a:r>
            <a:endParaRPr lang="en" sz="1400"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SEA.html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SEA.css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7E0B9B6D-5D31-4DAF-9E56-DA0DE3982C77}"/>
              </a:ext>
            </a:extLst>
          </p:cNvPr>
          <p:cNvSpPr txBox="1">
            <a:spLocks/>
          </p:cNvSpPr>
          <p:nvPr/>
        </p:nvSpPr>
        <p:spPr>
          <a:xfrm>
            <a:off x="2706188" y="3468222"/>
            <a:ext cx="5309001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</a:t>
            </a:r>
            <a:r>
              <a:rPr lang="fr-FR" dirty="0"/>
              <a:t>Suivre une formation en autonomie –</a:t>
            </a:r>
          </a:p>
          <a:p>
            <a:pPr marL="0" indent="0"/>
            <a:r>
              <a:rPr lang="fr-FR" dirty="0"/>
              <a:t>  Bien comprendre les retours du 	responsable de stage ainsi que 	les points réunion 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37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337875" y="813489"/>
            <a:ext cx="7598307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  <a:r>
              <a:rPr lang="fr-FR" sz="1100" dirty="0"/>
              <a:t>Suivre une formation en autonomie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337875" y="2810913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  <a:r>
              <a:rPr lang="fr-FR" sz="1100" dirty="0"/>
              <a:t>Utiliser certains outils en dépit d'autres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48650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2"/>
                </a:solidFill>
              </a:rPr>
              <a:t>Attitudes</a:t>
            </a:r>
            <a:r>
              <a:rPr lang="en" sz="2000" dirty="0">
                <a:solidFill>
                  <a:schemeClr val="accent2"/>
                </a:solidFill>
              </a:rPr>
              <a:t> &lt; /2 &gt;</a:t>
            </a:r>
            <a:r>
              <a:rPr lang="en" sz="2000" dirty="0">
                <a:solidFill>
                  <a:schemeClr val="lt1"/>
                </a:solidFill>
              </a:rPr>
              <a:t>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Savoir-être</a:t>
            </a:r>
            <a:r>
              <a:rPr lang="en" sz="2000" dirty="0"/>
              <a:t> &lt; /1 &gt;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r>
              <a:rPr lang="en" sz="2000" dirty="0"/>
              <a:t> </a:t>
            </a:r>
            <a:endParaRPr sz="2000"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3"/>
                </a:solidFill>
              </a:rPr>
              <a:t>Florian Doffemont</a:t>
            </a:r>
            <a:endParaRPr lang="en" sz="1100"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SEA.html</a:t>
            </a: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SEA.css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243674"/>
            <a:chOff x="1084825" y="3203163"/>
            <a:chExt cx="506100" cy="1243674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747226"/>
            <a:chOff x="1084825" y="3203163"/>
            <a:chExt cx="506100" cy="1243674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2D9862BF-73E6-4C87-97CA-4256AE28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62" y="3506978"/>
            <a:ext cx="1590925" cy="8948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0B8A58-F58E-4BA6-8EDE-ED6B1487A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973" y="3506977"/>
            <a:ext cx="1590926" cy="894896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9897D7C-815F-4A95-9A27-A068F7514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013" y="1421932"/>
            <a:ext cx="4450024" cy="109919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4475504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637</Words>
  <Application>Microsoft Office PowerPoint</Application>
  <PresentationFormat>Affichage à l'écran (16:9)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Fira Code</vt:lpstr>
      <vt:lpstr>Arial</vt:lpstr>
      <vt:lpstr>Programming Language Workshop for Beginners by Slidesgo</vt:lpstr>
      <vt:lpstr>Programming ‘PortFolio’ {</vt:lpstr>
      <vt:lpstr>Context; {</vt:lpstr>
      <vt:lpstr>01</vt:lpstr>
      <vt:lpstr>01 {</vt:lpstr>
      <vt:lpstr>Savoirs &lt; /1 &gt; { </vt:lpstr>
      <vt:lpstr>02 {</vt:lpstr>
      <vt:lpstr>Liste of ‘Savoir-faire’ {</vt:lpstr>
      <vt:lpstr>03 {</vt:lpstr>
      <vt:lpstr>Savoir-être &lt; /1 &gt; { </vt:lpstr>
      <vt:lpstr>04 {</vt:lpstr>
      <vt:lpstr>Savoir-agir &lt; /1 &gt; { </vt:lpstr>
      <vt:lpstr>Conclusion;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dc:creator>Florian Doffemont</dc:creator>
  <cp:lastModifiedBy>Florian Doffemont</cp:lastModifiedBy>
  <cp:revision>2</cp:revision>
  <dcterms:modified xsi:type="dcterms:W3CDTF">2022-04-19T16:31:14Z</dcterms:modified>
</cp:coreProperties>
</file>