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5845-4C70-2B3F-0A93-04A19B67C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606DC-0A1C-27DF-633C-C8B45532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2BD0-CAC8-EF35-AB48-EC4D30CF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8E8D5-B80E-886E-B0F7-96377EBE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E2F70-CD70-C149-9EB3-581D33FF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8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9D85-6C4B-E88A-C122-E98ECF6F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3BE84-0899-BD36-38BB-9E3EF73F2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BE1C8-A8C6-0B4E-4957-549E65AA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EAB4A-6CCF-FFBC-4D1B-E9AABDEF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537D-4A3E-7906-6FC2-9CBCC863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7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5C3F9-9228-E879-9645-B3112A16E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AFC5E-029A-CEA8-E338-1487CC0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9329D-B636-9A60-2D9E-BCB43872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7C65B-B53C-1CD3-B112-4243DDF2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0F49F-BDD7-77BD-EF54-0438BF2B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9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CF9A-A0CF-D0A0-1F65-991B3571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34C2-05BE-74EF-46EA-F171C812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63FC9-F1BF-AAA0-4DB3-920A5BF2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20CAA-D860-0CDE-96D8-26804CA9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A61B4-93ED-85AA-A4DD-3F853A16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1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853A-327C-4B39-EE06-F3632CEF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12F08-9747-51B1-0567-034F426C5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62CA6-F7FF-06CF-7961-C96E0B7D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1730-A862-92E2-5938-6F7D2FF7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ABA38-FDD7-3F85-5B82-BB593541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7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F793-49E4-BE0C-A772-F94B5A0D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D5CB-9A14-E77B-E8AB-B2852EA34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E7605-35BC-64EF-0085-6458E19E4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F509E-CD9B-DB26-4B90-32F57ECB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65FB7-3A79-55EB-6AD3-EF640186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E88EE-41F2-3D33-9B0D-C1E26B17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4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0187-5587-EA74-918B-D37AB03B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EE6E6-89F9-66F2-8AB6-F29DD0A99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690AA-1A42-08AB-E8AD-CC680EF19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DEBAE-0B15-8A31-9651-8BB0D991F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C096C-C2E4-6E7C-F07E-CA5B2FA8A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1FEB2-7FC1-2DE6-38C4-D9DD7F0F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C46E3-5E17-D073-8825-B2E37210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85D67-A01F-A43D-D484-B430A553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7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522A-2268-9D1F-54EA-3E54ECEE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C69E4-F1D1-C449-EF20-A00EA59A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6ECEC-D6BC-2AB5-2571-ED77C593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8406-4875-DC10-80C1-89BD8A23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7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C5C3E-B196-8D67-626F-B924007C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64AA4-0869-62AA-5CFD-C7F8E128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D18F6-33DE-56DF-2E68-7BA97D9E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E1F0-4411-4C87-5045-3305C420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17B0-EC45-D8FE-7971-BD22E302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5A401-EDDD-BA70-F7E9-B7E07FC90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76D79-FD5C-D4E9-02F4-38536190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28E29-F609-2775-E7D4-30330F7C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BFAE3-419D-AD74-E5B9-4EF1D27B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8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E401-9E24-3EC7-320E-903D1089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252B2-932A-E79D-D47A-B74BF8E24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1EB6F-C283-0CAE-2E00-95B677596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14C79-6A6B-BB08-D5EC-5EE3DE3A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B7F40-AB18-299E-BC2C-B94A6150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CD20A-4304-2261-27FA-676599B5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1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6CEE5-A23C-1125-AFE7-952E5B26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63517-C066-AF98-EF4A-3FF788180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799DF-DA74-7695-8672-0A891BA7E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70028-9698-FC26-A0AB-C75E925A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7E3-89A7-B79C-2775-B26169C71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ue lines&#10;&#10;Description automatically generated">
            <a:extLst>
              <a:ext uri="{FF2B5EF4-FFF2-40B4-BE49-F238E27FC236}">
                <a16:creationId xmlns:a16="http://schemas.microsoft.com/office/drawing/2014/main" id="{7849D378-BC2F-9A71-8963-7223F0B1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49" y="253164"/>
            <a:ext cx="11054621" cy="26326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 descr="A graph with blue and white bars&#10;&#10;Description automatically generated with medium confidence">
            <a:extLst>
              <a:ext uri="{FF2B5EF4-FFF2-40B4-BE49-F238E27FC236}">
                <a16:creationId xmlns:a16="http://schemas.microsoft.com/office/drawing/2014/main" id="{095BA9AD-137D-9B93-6A66-220C89BB1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28" y="3136709"/>
            <a:ext cx="5734345" cy="3721291"/>
          </a:xfrm>
          <a:prstGeom prst="rect">
            <a:avLst/>
          </a:prstGeom>
        </p:spPr>
      </p:pic>
      <p:pic>
        <p:nvPicPr>
          <p:cNvPr id="28" name="Picture 27" descr="A blue and white calendar&#10;&#10;Description automatically generated">
            <a:extLst>
              <a:ext uri="{FF2B5EF4-FFF2-40B4-BE49-F238E27FC236}">
                <a16:creationId xmlns:a16="http://schemas.microsoft.com/office/drawing/2014/main" id="{D3C73E67-77D7-D831-BA11-79A6FA490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58" y="3632034"/>
            <a:ext cx="5512083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3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graph with colored circles&#10;&#10;Description automatically generated with medium confidence">
            <a:extLst>
              <a:ext uri="{FF2B5EF4-FFF2-40B4-BE49-F238E27FC236}">
                <a16:creationId xmlns:a16="http://schemas.microsoft.com/office/drawing/2014/main" id="{C939E08F-3D67-51A5-7F5D-D9A617B43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2" y="4856034"/>
            <a:ext cx="3372839" cy="1543073"/>
          </a:xfrm>
          <a:prstGeom prst="rect">
            <a:avLst/>
          </a:prstGeom>
        </p:spPr>
      </p:pic>
      <p:pic>
        <p:nvPicPr>
          <p:cNvPr id="7" name="Picture 6" descr="A graph with dots and numbers&#10;&#10;Description automatically generated">
            <a:extLst>
              <a:ext uri="{FF2B5EF4-FFF2-40B4-BE49-F238E27FC236}">
                <a16:creationId xmlns:a16="http://schemas.microsoft.com/office/drawing/2014/main" id="{D027BB82-A3F4-AE1B-594F-9A4D0DBA5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06" y="4911247"/>
            <a:ext cx="3324828" cy="1487860"/>
          </a:xfrm>
          <a:prstGeom prst="rect">
            <a:avLst/>
          </a:prstGeom>
        </p:spPr>
      </p:pic>
      <p:pic>
        <p:nvPicPr>
          <p:cNvPr id="8" name="Picture 7" descr="A graph with many colored circles&#10;&#10;Description automatically generated">
            <a:extLst>
              <a:ext uri="{FF2B5EF4-FFF2-40B4-BE49-F238E27FC236}">
                <a16:creationId xmlns:a16="http://schemas.microsoft.com/office/drawing/2014/main" id="{E2268D65-3B9A-4F34-0B1D-65BA4EC7B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612" y="4864467"/>
            <a:ext cx="3372838" cy="1534640"/>
          </a:xfrm>
          <a:prstGeom prst="rect">
            <a:avLst/>
          </a:prstGeom>
        </p:spPr>
      </p:pic>
      <p:pic>
        <p:nvPicPr>
          <p:cNvPr id="4" name="Picture 3" descr="A diagram of a box office&#10;&#10;Description automatically generated">
            <a:extLst>
              <a:ext uri="{FF2B5EF4-FFF2-40B4-BE49-F238E27FC236}">
                <a16:creationId xmlns:a16="http://schemas.microsoft.com/office/drawing/2014/main" id="{AE8A03F7-AF24-C153-3121-CC5A7F479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09" y="736600"/>
            <a:ext cx="9876251" cy="370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0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C.H. Hutchison</dc:creator>
  <cp:lastModifiedBy>C.H. Hutchison</cp:lastModifiedBy>
  <cp:revision>8</cp:revision>
  <dcterms:created xsi:type="dcterms:W3CDTF">2023-12-29T15:13:35Z</dcterms:created>
  <dcterms:modified xsi:type="dcterms:W3CDTF">2023-12-30T05:09:41Z</dcterms:modified>
</cp:coreProperties>
</file>