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69" r:id="rId3"/>
    <p:sldId id="273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E07"/>
    <a:srgbClr val="80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0520" autoAdjust="0"/>
  </p:normalViewPr>
  <p:slideViewPr>
    <p:cSldViewPr>
      <p:cViewPr>
        <p:scale>
          <a:sx n="95" d="100"/>
          <a:sy n="95" d="100"/>
        </p:scale>
        <p:origin x="-86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C7F7-002F-48E7-A9AD-49CDE23349B9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1A44-8321-41D3-A834-6BBD8457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7675-32C8-47FA-9527-D98000D76E1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164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7AFC-44EA-48DA-97FE-7DF53D2386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6061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A7ED-58C3-40AA-BE62-E708B060CE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41787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B542-D745-4923-97B7-1CCCE2EBBAA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1553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3820-B01F-4B12-A627-9F97FF8B1E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754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E28C-8EFD-4DBB-BF0A-5C60928F6B0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1385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9CCE-16A1-41DD-83EB-01B0BCF9676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5371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2C30-B5BB-4EC2-B400-75873CF846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73068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1E75-E3A0-454F-9F4C-08BA0707CB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90977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50B7-C0BF-44EF-953A-54F0D2B661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151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EA5F-63F3-4AE3-9EF9-B94A53DA04F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70111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3919-C651-4665-94D5-B1801C92F34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0693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A7DA-DCA6-4B2F-9FDD-3753EF96BE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96606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8245-A11D-494A-A462-A2472686F43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67773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76AF-93DD-452E-835E-A6B34E6CF50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32518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B56C-329D-48D8-8BEA-02C6A47243B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399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A90080-ACA2-438E-8653-A7F88B95DF20}" type="slidenum">
              <a:rPr lang="en-US">
                <a:solidFill>
                  <a:prstClr val="white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09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169465"/>
            <a:ext cx="3505199" cy="28412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59124" y="2743200"/>
            <a:ext cx="224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The Web as a Pseudo Database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7020" y="609600"/>
            <a:ext cx="446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</a:p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  <a:p>
            <a:pPr algn="r"/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2948" y="5465048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230" y="3638490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POST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882" y="3471446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0"/>
            <a:endCxn id="9" idx="0"/>
          </p:cNvCxnSpPr>
          <p:nvPr/>
        </p:nvCxnSpPr>
        <p:spPr bwMode="auto">
          <a:xfrm rot="16200000" flipH="1">
            <a:off x="2935279" y="2098654"/>
            <a:ext cx="167044" cy="2912628"/>
          </a:xfrm>
          <a:prstGeom prst="bentConnector3">
            <a:avLst>
              <a:gd name="adj1" fmla="val -13685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4" y="3578565"/>
            <a:ext cx="2893516" cy="22602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5698" y="2754869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91" y="5791200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05313" y="2743200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58" name="Elbow Connector 57"/>
          <p:cNvCxnSpPr>
            <a:stCxn id="8" idx="2"/>
            <a:endCxn id="27" idx="2"/>
          </p:cNvCxnSpPr>
          <p:nvPr/>
        </p:nvCxnSpPr>
        <p:spPr bwMode="auto">
          <a:xfrm rot="5400000">
            <a:off x="2910383" y="4565023"/>
            <a:ext cx="264596" cy="2864867"/>
          </a:xfrm>
          <a:prstGeom prst="bentConnector3">
            <a:avLst>
              <a:gd name="adj1" fmla="val 18639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102254" y="438286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spc="-100" dirty="0" smtClean="0">
                <a:latin typeface="Comic Sans MS" pitchFamily="66" charset="0"/>
              </a:rPr>
              <a:t>REST</a:t>
            </a:r>
          </a:p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cxnSp>
        <p:nvCxnSpPr>
          <p:cNvPr id="68" name="Elbow Connector 67"/>
          <p:cNvCxnSpPr>
            <a:stCxn id="36" idx="2"/>
            <a:endCxn id="8" idx="0"/>
          </p:cNvCxnSpPr>
          <p:nvPr/>
        </p:nvCxnSpPr>
        <p:spPr bwMode="auto">
          <a:xfrm rot="16200000" flipH="1">
            <a:off x="4257189" y="5247123"/>
            <a:ext cx="43584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1" name="Elbow Connector 70"/>
          <p:cNvCxnSpPr>
            <a:stCxn id="36" idx="0"/>
            <a:endCxn id="9" idx="2"/>
          </p:cNvCxnSpPr>
          <p:nvPr/>
        </p:nvCxnSpPr>
        <p:spPr bwMode="auto">
          <a:xfrm rot="5400000" flipH="1" flipV="1">
            <a:off x="4302980" y="4210734"/>
            <a:ext cx="34426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43" y="4736929"/>
            <a:ext cx="2073007" cy="10160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78" y="5422729"/>
            <a:ext cx="390143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13" y="4743295"/>
            <a:ext cx="474074" cy="4012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5" y="5515282"/>
            <a:ext cx="284680" cy="22240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73" y="5669959"/>
            <a:ext cx="195071" cy="1524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28" y="5733684"/>
            <a:ext cx="195071" cy="1524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89" y="5828514"/>
            <a:ext cx="195071" cy="152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8" y="5713364"/>
            <a:ext cx="195071" cy="1524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84" y="5820558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45" y="5915388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84" y="5800238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52" y="5668158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13" y="5762988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52" y="5647838"/>
            <a:ext cx="195071" cy="152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55" y="5924970"/>
            <a:ext cx="195071" cy="1524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16" y="6019800"/>
            <a:ext cx="195071" cy="1524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55" y="5904650"/>
            <a:ext cx="195071" cy="152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96" y="5809820"/>
            <a:ext cx="195071" cy="1524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6" y="5789500"/>
            <a:ext cx="195071" cy="152400"/>
          </a:xfrm>
          <a:prstGeom prst="rect">
            <a:avLst/>
          </a:prstGeom>
        </p:spPr>
      </p:pic>
      <p:cxnSp>
        <p:nvCxnSpPr>
          <p:cNvPr id="133" name="Elbow Connector 132"/>
          <p:cNvCxnSpPr>
            <a:endCxn id="36" idx="3"/>
          </p:cNvCxnSpPr>
          <p:nvPr/>
        </p:nvCxnSpPr>
        <p:spPr bwMode="auto">
          <a:xfrm rot="10800000" flipV="1">
            <a:off x="4847971" y="4705775"/>
            <a:ext cx="1219200" cy="2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76" y="4452685"/>
            <a:ext cx="1606740" cy="5195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77" y="3835527"/>
            <a:ext cx="1388466" cy="79714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0" y="4015513"/>
            <a:ext cx="986369" cy="4371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" y="4175909"/>
            <a:ext cx="1112616" cy="6706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0" y="4139269"/>
            <a:ext cx="195071" cy="1524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1" y="4234099"/>
            <a:ext cx="195071" cy="1524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50" y="4118949"/>
            <a:ext cx="195071" cy="1524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06" y="4205823"/>
            <a:ext cx="195071" cy="1524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3" y="4082576"/>
            <a:ext cx="278296" cy="23553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8" y="3883412"/>
            <a:ext cx="278296" cy="23553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22" y="3790891"/>
            <a:ext cx="842169" cy="27229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94460" y="106680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kern="0" spc="-100" dirty="0" smtClean="0">
                <a:solidFill>
                  <a:srgbClr val="F05E07"/>
                </a:solidFill>
                <a:latin typeface="Comic Sans MS" pitchFamily="66" charset="0"/>
              </a:rPr>
              <a:t>CutomForm.html &amp; CustomMap.js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9418" y="1767988"/>
            <a:ext cx="84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The variety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web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services and content will shape a holistic narrative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the Colorado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River.</a:t>
            </a:r>
          </a:p>
          <a:p>
            <a:r>
              <a:rPr lang="en-US" sz="1200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Audio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</a:t>
            </a:r>
            <a:r>
              <a:rPr lang="en-US" sz="1200" kern="0" spc="-100" dirty="0" err="1" smtClean="0">
                <a:latin typeface="Comic Sans MS" pitchFamily="66" charset="0"/>
              </a:rPr>
              <a:t>Img</a:t>
            </a:r>
            <a:r>
              <a:rPr lang="en-US" sz="1200" kern="0" spc="-100" dirty="0" smtClean="0">
                <a:latin typeface="Comic Sans MS" pitchFamily="66" charset="0"/>
              </a:rPr>
              <a:t>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… }</a:t>
            </a:r>
            <a:endParaRPr lang="en-US" sz="1200" kern="0" spc="-100" dirty="0">
              <a:latin typeface="Comic Sans MS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1480" y="146691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Use public </a:t>
            </a:r>
            <a:r>
              <a:rPr lang="en-US" sz="1600" kern="0" spc="-100" dirty="0" smtClean="0">
                <a:latin typeface="Comic Sans MS" pitchFamily="66" charset="0"/>
              </a:rPr>
              <a:t>APIs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1600" kern="0" spc="-100" dirty="0" smtClean="0">
                <a:latin typeface="Comic Sans MS" pitchFamily="66" charset="0"/>
              </a:rPr>
              <a:t>Post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  <a:r>
              <a:rPr lang="en-US" sz="1600" kern="0" spc="-100" dirty="0" smtClean="0">
                <a:latin typeface="Comic Sans MS" pitchFamily="66" charset="0"/>
              </a:rPr>
              <a:t> GET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  <a:endParaRPr lang="en-US" sz="1600" kern="0" spc="-100" dirty="0">
              <a:latin typeface="Comic Sans MS" pitchFamily="66" charset="0"/>
            </a:endParaRPr>
          </a:p>
        </p:txBody>
      </p:sp>
      <p:cxnSp>
        <p:nvCxnSpPr>
          <p:cNvPr id="154" name="Elbow Connector 153"/>
          <p:cNvCxnSpPr>
            <a:endCxn id="152" idx="1"/>
          </p:cNvCxnSpPr>
          <p:nvPr/>
        </p:nvCxnSpPr>
        <p:spPr bwMode="auto">
          <a:xfrm>
            <a:off x="199554" y="1636187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59" name="Elbow Connector 153"/>
          <p:cNvCxnSpPr/>
          <p:nvPr/>
        </p:nvCxnSpPr>
        <p:spPr bwMode="auto">
          <a:xfrm>
            <a:off x="199554" y="2029598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1026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20" y="4964589"/>
            <a:ext cx="5289645" cy="1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944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1828800"/>
            <a:ext cx="2073007" cy="101608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842005" y="928887"/>
            <a:ext cx="3358703" cy="2709598"/>
            <a:chOff x="6477000" y="4724400"/>
            <a:chExt cx="2266667" cy="182861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962750" y="5452121"/>
              <a:ext cx="1295166" cy="37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95" y="2514600"/>
            <a:ext cx="390143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30" y="1835166"/>
            <a:ext cx="474074" cy="40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" y="4288154"/>
            <a:ext cx="1365667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6" y="4282645"/>
            <a:ext cx="1365667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26" y="4282645"/>
            <a:ext cx="1365667" cy="106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26" y="4282645"/>
            <a:ext cx="1365667" cy="1066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93" y="4282645"/>
            <a:ext cx="1365667" cy="1066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82645"/>
            <a:ext cx="1365667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Web Client Applications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789" y="712858"/>
            <a:ext cx="41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CutomForm.html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18650"/>
            <a:ext cx="2669600" cy="8631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124201" y="6443246"/>
            <a:ext cx="563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err="1" smtClean="0">
                <a:solidFill>
                  <a:srgbClr val="F05E07"/>
                </a:solidFill>
                <a:latin typeface="Comic Sans MS" pitchFamily="66" charset="0"/>
              </a:rPr>
              <a:t>Maintainance</a:t>
            </a:r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Free JavaScript and Html Server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40" name="Elbow Connector 39"/>
          <p:cNvCxnSpPr>
            <a:stCxn id="37" idx="3"/>
            <a:endCxn id="5" idx="2"/>
          </p:cNvCxnSpPr>
          <p:nvPr/>
        </p:nvCxnSpPr>
        <p:spPr bwMode="auto">
          <a:xfrm flipH="1" flipV="1">
            <a:off x="711294" y="5354954"/>
            <a:ext cx="2263106" cy="995271"/>
          </a:xfrm>
          <a:prstGeom prst="bentConnector4">
            <a:avLst>
              <a:gd name="adj1" fmla="val -10101"/>
              <a:gd name="adj2" fmla="val 71681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44" name="Elbow Connector 43"/>
          <p:cNvCxnSpPr>
            <a:stCxn id="5" idx="0"/>
            <a:endCxn id="35" idx="2"/>
          </p:cNvCxnSpPr>
          <p:nvPr/>
        </p:nvCxnSpPr>
        <p:spPr bwMode="auto">
          <a:xfrm rot="5400000" flipH="1" flipV="1">
            <a:off x="3791491" y="558289"/>
            <a:ext cx="649669" cy="68100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47" name="Elbow Connector 46"/>
          <p:cNvCxnSpPr>
            <a:stCxn id="10" idx="0"/>
            <a:endCxn id="35" idx="2"/>
          </p:cNvCxnSpPr>
          <p:nvPr/>
        </p:nvCxnSpPr>
        <p:spPr bwMode="auto">
          <a:xfrm rot="5400000" flipH="1" flipV="1">
            <a:off x="4613378" y="1374667"/>
            <a:ext cx="644160" cy="51717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0" name="Elbow Connector 49"/>
          <p:cNvCxnSpPr>
            <a:stCxn id="11" idx="0"/>
            <a:endCxn id="35" idx="2"/>
          </p:cNvCxnSpPr>
          <p:nvPr/>
        </p:nvCxnSpPr>
        <p:spPr bwMode="auto">
          <a:xfrm rot="5400000" flipH="1" flipV="1">
            <a:off x="5413478" y="2174767"/>
            <a:ext cx="644160" cy="3571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4" name="Elbow Connector 53"/>
          <p:cNvCxnSpPr>
            <a:stCxn id="12" idx="0"/>
            <a:endCxn id="35" idx="2"/>
          </p:cNvCxnSpPr>
          <p:nvPr/>
        </p:nvCxnSpPr>
        <p:spPr bwMode="auto">
          <a:xfrm rot="5400000" flipH="1" flipV="1">
            <a:off x="6175478" y="2936767"/>
            <a:ext cx="644160" cy="2047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7" name="Elbow Connector 56"/>
          <p:cNvCxnSpPr>
            <a:stCxn id="21" idx="0"/>
            <a:endCxn id="35" idx="2"/>
          </p:cNvCxnSpPr>
          <p:nvPr/>
        </p:nvCxnSpPr>
        <p:spPr bwMode="auto">
          <a:xfrm rot="5400000" flipH="1" flipV="1">
            <a:off x="6934512" y="3695800"/>
            <a:ext cx="644160" cy="5295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22" idx="0"/>
            <a:endCxn id="35" idx="2"/>
          </p:cNvCxnSpPr>
          <p:nvPr/>
        </p:nvCxnSpPr>
        <p:spPr bwMode="auto">
          <a:xfrm rot="16200000" flipV="1">
            <a:off x="7666216" y="3493626"/>
            <a:ext cx="644160" cy="9338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3" name="Elbow Connector 72"/>
          <p:cNvCxnSpPr>
            <a:stCxn id="37" idx="3"/>
            <a:endCxn id="10" idx="2"/>
          </p:cNvCxnSpPr>
          <p:nvPr/>
        </p:nvCxnSpPr>
        <p:spPr bwMode="auto">
          <a:xfrm flipH="1" flipV="1">
            <a:off x="2349560" y="5349445"/>
            <a:ext cx="624840" cy="1000780"/>
          </a:xfrm>
          <a:prstGeom prst="bentConnector4">
            <a:avLst>
              <a:gd name="adj1" fmla="val -36585"/>
              <a:gd name="adj2" fmla="val 71562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5" name="Elbow Connector 74"/>
          <p:cNvCxnSpPr>
            <a:stCxn id="37" idx="3"/>
            <a:endCxn id="11" idx="2"/>
          </p:cNvCxnSpPr>
          <p:nvPr/>
        </p:nvCxnSpPr>
        <p:spPr bwMode="auto">
          <a:xfrm flipV="1">
            <a:off x="2974400" y="5349445"/>
            <a:ext cx="975360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37" idx="3"/>
            <a:endCxn id="12" idx="2"/>
          </p:cNvCxnSpPr>
          <p:nvPr/>
        </p:nvCxnSpPr>
        <p:spPr bwMode="auto">
          <a:xfrm flipV="1">
            <a:off x="2974400" y="5349445"/>
            <a:ext cx="2499360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9" name="Elbow Connector 78"/>
          <p:cNvCxnSpPr>
            <a:stCxn id="37" idx="3"/>
            <a:endCxn id="21" idx="2"/>
          </p:cNvCxnSpPr>
          <p:nvPr/>
        </p:nvCxnSpPr>
        <p:spPr bwMode="auto">
          <a:xfrm flipV="1">
            <a:off x="2974400" y="5349445"/>
            <a:ext cx="4017427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81" name="Elbow Connector 80"/>
          <p:cNvCxnSpPr>
            <a:stCxn id="37" idx="3"/>
            <a:endCxn id="22" idx="2"/>
          </p:cNvCxnSpPr>
          <p:nvPr/>
        </p:nvCxnSpPr>
        <p:spPr bwMode="auto">
          <a:xfrm flipV="1">
            <a:off x="2974400" y="5349445"/>
            <a:ext cx="5480834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26701" y="1420744"/>
            <a:ext cx="4490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Use                 </a:t>
            </a:r>
            <a:r>
              <a:rPr lang="en-US" sz="2000" b="1" kern="0" spc="-100" dirty="0" smtClean="0">
                <a:latin typeface="Comic Sans MS" pitchFamily="66" charset="0"/>
              </a:rPr>
              <a:t>API</a:t>
            </a:r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2000" b="1" kern="0" spc="-100" dirty="0" smtClean="0">
                <a:latin typeface="Comic Sans MS" pitchFamily="66" charset="0"/>
              </a:rPr>
              <a:t>Post</a:t>
            </a:r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</a:p>
          <a:p>
            <a:endParaRPr lang="en-US" sz="2000" b="1" kern="0" spc="-100" dirty="0" smtClean="0">
              <a:solidFill>
                <a:srgbClr val="F05E07"/>
              </a:solidFill>
              <a:latin typeface="Comic Sans MS" pitchFamily="66" charset="0"/>
            </a:endParaRPr>
          </a:p>
          <a:p>
            <a:r>
              <a:rPr lang="en-US" sz="2000" b="1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Audio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</a:t>
            </a:r>
            <a:r>
              <a:rPr lang="en-US" sz="2000" b="1" kern="0" spc="-100" dirty="0" err="1" smtClean="0">
                <a:latin typeface="Comic Sans MS" pitchFamily="66" charset="0"/>
              </a:rPr>
              <a:t>Img</a:t>
            </a:r>
            <a:r>
              <a:rPr lang="en-US" sz="2000" b="1" kern="0" spc="-100" dirty="0" smtClean="0">
                <a:latin typeface="Comic Sans MS" pitchFamily="66" charset="0"/>
              </a:rPr>
              <a:t>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… }</a:t>
            </a:r>
            <a:endParaRPr lang="en-US" sz="2000" b="1" kern="0" spc="-100" dirty="0">
              <a:latin typeface="Comic Sans MS" pitchFamily="66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1" y="1277210"/>
            <a:ext cx="1499865" cy="7351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2" y="2607153"/>
            <a:ext cx="284680" cy="22240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90" y="2761830"/>
            <a:ext cx="195071" cy="152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45" y="2825555"/>
            <a:ext cx="195071" cy="152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06" y="2920385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5" y="2805235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01" y="2912429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2" y="3007259"/>
            <a:ext cx="195071" cy="152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01" y="2892109"/>
            <a:ext cx="195071" cy="152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9" y="2760029"/>
            <a:ext cx="195071" cy="152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0" y="2854859"/>
            <a:ext cx="195071" cy="1524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69" y="2739709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72" y="3016841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3" y="3111671"/>
            <a:ext cx="195071" cy="1524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2" y="2996521"/>
            <a:ext cx="195071" cy="1524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13" y="2901691"/>
            <a:ext cx="195071" cy="1524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13" y="2881371"/>
            <a:ext cx="195071" cy="1524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" y="4516754"/>
            <a:ext cx="390143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7" y="4529213"/>
            <a:ext cx="390143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31" y="4510327"/>
            <a:ext cx="390143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87" y="4531741"/>
            <a:ext cx="390143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4" y="4531741"/>
            <a:ext cx="390143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60" y="4510327"/>
            <a:ext cx="3901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0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3" y="928887"/>
            <a:ext cx="2894595" cy="233518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95" y="4495938"/>
            <a:ext cx="2307716" cy="18617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2368102" cy="19104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93" y="1676400"/>
            <a:ext cx="2073007" cy="10160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95" y="2514600"/>
            <a:ext cx="390143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26" y="1676400"/>
            <a:ext cx="474074" cy="401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Web Client Applications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789" y="712858"/>
            <a:ext cx="41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CustomMap.JS</a:t>
            </a:r>
            <a:endParaRPr lang="en-US" sz="4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4" y="5024663"/>
            <a:ext cx="2107294" cy="681342"/>
          </a:xfrm>
          <a:prstGeom prst="rect">
            <a:avLst/>
          </a:prstGeom>
        </p:spPr>
      </p:pic>
      <p:cxnSp>
        <p:nvCxnSpPr>
          <p:cNvPr id="57" name="Elbow Connector 56"/>
          <p:cNvCxnSpPr>
            <a:stCxn id="92" idx="1"/>
            <a:endCxn id="22" idx="3"/>
          </p:cNvCxnSpPr>
          <p:nvPr/>
        </p:nvCxnSpPr>
        <p:spPr bwMode="auto">
          <a:xfrm rot="10800000" flipV="1">
            <a:off x="4947067" y="4035074"/>
            <a:ext cx="1390728" cy="35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5" name="Elbow Connector 74"/>
          <p:cNvCxnSpPr>
            <a:stCxn id="127" idx="1"/>
            <a:endCxn id="22" idx="2"/>
          </p:cNvCxnSpPr>
          <p:nvPr/>
        </p:nvCxnSpPr>
        <p:spPr bwMode="auto">
          <a:xfrm rot="10800000">
            <a:off x="4264234" y="4572000"/>
            <a:ext cx="917366" cy="85517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26701" y="1651337"/>
            <a:ext cx="431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Use a variety of web services to shape the narrative of the Colorado River.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2" y="2607153"/>
            <a:ext cx="284680" cy="22240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90" y="2761830"/>
            <a:ext cx="195071" cy="152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45" y="2825555"/>
            <a:ext cx="195071" cy="152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06" y="2920385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5" y="2805235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01" y="2912429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2" y="3007259"/>
            <a:ext cx="195071" cy="152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01" y="2892109"/>
            <a:ext cx="195071" cy="152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9" y="2760029"/>
            <a:ext cx="195071" cy="152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0" y="2854859"/>
            <a:ext cx="195071" cy="1524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69" y="2739709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72" y="3016841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3" y="3111671"/>
            <a:ext cx="195071" cy="1524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2" y="2996521"/>
            <a:ext cx="195071" cy="1524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13" y="2901691"/>
            <a:ext cx="195071" cy="1524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13" y="2881371"/>
            <a:ext cx="195071" cy="1524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81400" y="3505200"/>
            <a:ext cx="1645654" cy="1066800"/>
            <a:chOff x="3581400" y="4282645"/>
            <a:chExt cx="1645654" cy="1066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4282645"/>
              <a:ext cx="1365667" cy="10668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911" y="4547511"/>
              <a:ext cx="390143" cy="304800"/>
            </a:xfrm>
            <a:prstGeom prst="rect">
              <a:avLst/>
            </a:prstGeom>
          </p:spPr>
        </p:pic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8" y="5227115"/>
            <a:ext cx="1388466" cy="79714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337795" y="3745074"/>
            <a:ext cx="581930" cy="58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26" name="Elbow Connector 125"/>
          <p:cNvCxnSpPr>
            <a:stCxn id="35" idx="2"/>
            <a:endCxn id="92" idx="3"/>
          </p:cNvCxnSpPr>
          <p:nvPr/>
        </p:nvCxnSpPr>
        <p:spPr bwMode="auto">
          <a:xfrm rot="5400000">
            <a:off x="6951066" y="3232730"/>
            <a:ext cx="771004" cy="833686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5181600" y="5227115"/>
            <a:ext cx="58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29" name="Elbow Connector 128"/>
          <p:cNvCxnSpPr>
            <a:stCxn id="96" idx="1"/>
            <a:endCxn id="127" idx="3"/>
          </p:cNvCxnSpPr>
          <p:nvPr/>
        </p:nvCxnSpPr>
        <p:spPr bwMode="auto">
          <a:xfrm rot="10800000" flipV="1">
            <a:off x="5763531" y="5426800"/>
            <a:ext cx="1087065" cy="3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30" name="Elbow Connector 129"/>
          <p:cNvCxnSpPr>
            <a:stCxn id="131" idx="3"/>
            <a:endCxn id="22" idx="1"/>
          </p:cNvCxnSpPr>
          <p:nvPr/>
        </p:nvCxnSpPr>
        <p:spPr bwMode="auto">
          <a:xfrm>
            <a:off x="2703955" y="4033205"/>
            <a:ext cx="877445" cy="5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2122025" y="3833150"/>
            <a:ext cx="58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32" name="Elbow Connector 131"/>
          <p:cNvCxnSpPr>
            <a:stCxn id="63" idx="0"/>
            <a:endCxn id="131" idx="1"/>
          </p:cNvCxnSpPr>
          <p:nvPr/>
        </p:nvCxnSpPr>
        <p:spPr bwMode="auto">
          <a:xfrm rot="5400000" flipH="1" flipV="1">
            <a:off x="1307441" y="3909816"/>
            <a:ext cx="691195" cy="937974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163" name="Picture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81" y="5528701"/>
            <a:ext cx="1095986" cy="485756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92424"/>
            <a:ext cx="1290554" cy="5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14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Architecture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6248400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705290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PUT | POST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13" name="Elbow Connector 9"/>
          <p:cNvCxnSpPr>
            <a:stCxn id="23" idx="3"/>
            <a:endCxn id="9" idx="1"/>
          </p:cNvCxnSpPr>
          <p:nvPr/>
        </p:nvCxnSpPr>
        <p:spPr bwMode="auto">
          <a:xfrm flipV="1">
            <a:off x="2280076" y="4905345"/>
            <a:ext cx="1529924" cy="739328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5000" y="1131361"/>
            <a:ext cx="134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39" y="2209800"/>
            <a:ext cx="120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By Putting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5000" y="2167354"/>
            <a:ext cx="185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By Getting 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2"/>
            <a:endCxn id="17" idx="0"/>
          </p:cNvCxnSpPr>
          <p:nvPr/>
        </p:nvCxnSpPr>
        <p:spPr bwMode="auto">
          <a:xfrm rot="16200000" flipH="1">
            <a:off x="2469722" y="1579655"/>
            <a:ext cx="697439" cy="4779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36723" y="4768468"/>
            <a:ext cx="2243353" cy="1752410"/>
            <a:chOff x="1850099" y="4658956"/>
            <a:chExt cx="2722166" cy="18940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142182" y="5081319"/>
              <a:ext cx="1758387" cy="3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kern="0" spc="-100" dirty="0" smtClean="0">
                  <a:solidFill>
                    <a:srgbClr val="F05E07"/>
                  </a:solidFill>
                  <a:latin typeface="Comic Sans MS" pitchFamily="66" charset="0"/>
                </a:rPr>
                <a:t>Your Client</a:t>
              </a:r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58001" y="4735417"/>
            <a:ext cx="2285999" cy="1844206"/>
            <a:chOff x="6477000" y="4724400"/>
            <a:chExt cx="2266667" cy="182861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kern="0" spc="-100" dirty="0" smtClean="0">
                  <a:solidFill>
                    <a:srgbClr val="F05E07"/>
                  </a:solidFill>
                  <a:latin typeface="Comic Sans MS" pitchFamily="66" charset="0"/>
                </a:rPr>
                <a:t>The Servers</a:t>
              </a:r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12483" y="1185446"/>
            <a:ext cx="143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9" name="Elbow Connector 28"/>
          <p:cNvCxnSpPr>
            <a:stCxn id="27" idx="2"/>
            <a:endCxn id="18" idx="0"/>
          </p:cNvCxnSpPr>
          <p:nvPr/>
        </p:nvCxnSpPr>
        <p:spPr bwMode="auto">
          <a:xfrm rot="5400000">
            <a:off x="5845100" y="1381101"/>
            <a:ext cx="643354" cy="9291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cxnSp>
        <p:nvCxnSpPr>
          <p:cNvPr id="61" name="Elbow Connector 60"/>
          <p:cNvCxnSpPr>
            <a:stCxn id="17" idx="2"/>
          </p:cNvCxnSpPr>
          <p:nvPr/>
        </p:nvCxnSpPr>
        <p:spPr bwMode="auto">
          <a:xfrm rot="5400000">
            <a:off x="2358170" y="2543596"/>
            <a:ext cx="694492" cy="704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853729" y="3242846"/>
            <a:ext cx="62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From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69" name="Elbow Connector 68"/>
          <p:cNvCxnSpPr>
            <a:endCxn id="23" idx="0"/>
          </p:cNvCxnSpPr>
          <p:nvPr/>
        </p:nvCxnSpPr>
        <p:spPr bwMode="auto">
          <a:xfrm rot="10800000" flipV="1">
            <a:off x="1158401" y="4174122"/>
            <a:ext cx="3172127" cy="594345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cxnSp>
        <p:nvCxnSpPr>
          <p:cNvPr id="73" name="Elbow Connector 72"/>
          <p:cNvCxnSpPr>
            <a:stCxn id="25" idx="0"/>
          </p:cNvCxnSpPr>
          <p:nvPr/>
        </p:nvCxnSpPr>
        <p:spPr bwMode="auto">
          <a:xfrm rot="16200000" flipV="1">
            <a:off x="6158254" y="2892669"/>
            <a:ext cx="561294" cy="3124201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cxnSp>
        <p:nvCxnSpPr>
          <p:cNvPr id="76" name="Elbow Connector 75"/>
          <p:cNvCxnSpPr>
            <a:stCxn id="67" idx="0"/>
            <a:endCxn id="18" idx="2"/>
          </p:cNvCxnSpPr>
          <p:nvPr/>
        </p:nvCxnSpPr>
        <p:spPr bwMode="auto">
          <a:xfrm rot="16200000" flipV="1">
            <a:off x="5565314" y="2642794"/>
            <a:ext cx="736938" cy="4631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9" name="Elbow Connector 78"/>
          <p:cNvCxnSpPr>
            <a:stCxn id="124" idx="2"/>
            <a:endCxn id="67" idx="3"/>
          </p:cNvCxnSpPr>
          <p:nvPr/>
        </p:nvCxnSpPr>
        <p:spPr bwMode="auto">
          <a:xfrm rot="5400000">
            <a:off x="7082504" y="2504287"/>
            <a:ext cx="302332" cy="151334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96" name="Elbow Connector 95"/>
          <p:cNvCxnSpPr>
            <a:stCxn id="97" idx="1"/>
            <a:endCxn id="23" idx="0"/>
          </p:cNvCxnSpPr>
          <p:nvPr/>
        </p:nvCxnSpPr>
        <p:spPr bwMode="auto">
          <a:xfrm rot="10800000" flipV="1">
            <a:off x="1158400" y="4478922"/>
            <a:ext cx="3108800" cy="289545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4267200" y="4309646"/>
            <a:ext cx="69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From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98" name="Elbow Connector 97"/>
          <p:cNvCxnSpPr>
            <a:stCxn id="25" idx="0"/>
            <a:endCxn id="97" idx="3"/>
          </p:cNvCxnSpPr>
          <p:nvPr/>
        </p:nvCxnSpPr>
        <p:spPr bwMode="auto">
          <a:xfrm rot="16200000" flipV="1">
            <a:off x="6355190" y="3089606"/>
            <a:ext cx="256494" cy="3035128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441139" y="924251"/>
            <a:ext cx="1121677" cy="998725"/>
            <a:chOff x="1850099" y="4658956"/>
            <a:chExt cx="2722166" cy="18940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2142183" y="5081319"/>
              <a:ext cx="1758387" cy="70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066159" y="3270603"/>
            <a:ext cx="54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To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19816" y="2087302"/>
            <a:ext cx="1143000" cy="922103"/>
            <a:chOff x="6477000" y="4724400"/>
            <a:chExt cx="2266667" cy="182861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117" name="Elbow Connector 116"/>
          <p:cNvCxnSpPr>
            <a:stCxn id="110" idx="2"/>
            <a:endCxn id="115" idx="2"/>
          </p:cNvCxnSpPr>
          <p:nvPr/>
        </p:nvCxnSpPr>
        <p:spPr bwMode="auto">
          <a:xfrm rot="5400000" flipH="1">
            <a:off x="1365430" y="2635291"/>
            <a:ext cx="599752" cy="1347980"/>
          </a:xfrm>
          <a:prstGeom prst="bentConnector3">
            <a:avLst>
              <a:gd name="adj1" fmla="val -3811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7440163" y="1024637"/>
            <a:ext cx="1121677" cy="998725"/>
            <a:chOff x="1850099" y="4658956"/>
            <a:chExt cx="2722166" cy="18940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2142183" y="5081319"/>
              <a:ext cx="1758387" cy="70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18840" y="2187688"/>
            <a:ext cx="1143000" cy="922103"/>
            <a:chOff x="6477000" y="4724400"/>
            <a:chExt cx="2266667" cy="182861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288111" y="4004845"/>
            <a:ext cx="54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To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33914" y="5536205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136" name="Elbow Connector 9"/>
          <p:cNvCxnSpPr>
            <a:stCxn id="25" idx="1"/>
            <a:endCxn id="8" idx="3"/>
          </p:cNvCxnSpPr>
          <p:nvPr/>
        </p:nvCxnSpPr>
        <p:spPr bwMode="auto">
          <a:xfrm flipH="1">
            <a:off x="5035332" y="5657520"/>
            <a:ext cx="1822669" cy="790935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39" name="Elbow Connector 9"/>
          <p:cNvCxnSpPr>
            <a:stCxn id="8" idx="1"/>
            <a:endCxn id="23" idx="3"/>
          </p:cNvCxnSpPr>
          <p:nvPr/>
        </p:nvCxnSpPr>
        <p:spPr bwMode="auto">
          <a:xfrm flipH="1" flipV="1">
            <a:off x="2280076" y="5644673"/>
            <a:ext cx="1910924" cy="803782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45" name="Elbow Connector 9"/>
          <p:cNvCxnSpPr>
            <a:stCxn id="9" idx="3"/>
            <a:endCxn id="25" idx="1"/>
          </p:cNvCxnSpPr>
          <p:nvPr/>
        </p:nvCxnSpPr>
        <p:spPr bwMode="auto">
          <a:xfrm>
            <a:off x="5527770" y="4905345"/>
            <a:ext cx="1330231" cy="752175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92084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ysClr val="windowText" lastClr="000000"/>
      </a:dk1>
      <a:lt1>
        <a:sysClr val="window" lastClr="D6D6D6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FFFFFF"/>
      </a:folHlink>
    </a:clrScheme>
    <a:fontScheme name="Blank Presentation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99CCFF"/>
        </a:lt1>
        <a:dk2>
          <a:srgbClr val="000000"/>
        </a:dk2>
        <a:lt2>
          <a:srgbClr val="99CCFF"/>
        </a:lt2>
        <a:accent1>
          <a:srgbClr val="99CCFF"/>
        </a:accent1>
        <a:accent2>
          <a:srgbClr val="99CCFF"/>
        </a:accent2>
        <a:accent3>
          <a:srgbClr val="AAAAAA"/>
        </a:accent3>
        <a:accent4>
          <a:srgbClr val="82AEDA"/>
        </a:accent4>
        <a:accent5>
          <a:srgbClr val="CAE2FF"/>
        </a:accent5>
        <a:accent6>
          <a:srgbClr val="8AB9E7"/>
        </a:accent6>
        <a:hlink>
          <a:srgbClr val="99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D6D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189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Ylatupa-Mcwhorter</dc:creator>
  <cp:lastModifiedBy>Shaun Ylatupa-Mcwhorter</cp:lastModifiedBy>
  <cp:revision>48</cp:revision>
  <dcterms:created xsi:type="dcterms:W3CDTF">2013-05-22T23:33:19Z</dcterms:created>
  <dcterms:modified xsi:type="dcterms:W3CDTF">2014-05-07T18:51:34Z</dcterms:modified>
</cp:coreProperties>
</file>