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1" r:id="rId2"/>
    <p:sldId id="268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E07"/>
    <a:srgbClr val="80C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8971" autoAdjust="0"/>
    <p:restoredTop sz="90520" autoAdjust="0"/>
  </p:normalViewPr>
  <p:slideViewPr>
    <p:cSldViewPr>
      <p:cViewPr>
        <p:scale>
          <a:sx n="75" d="100"/>
          <a:sy n="75" d="100"/>
        </p:scale>
        <p:origin x="-2309" y="-30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C7F7-002F-48E7-A9AD-49CDE23349B9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71A44-8321-41D3-A834-6BBD8457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3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97675-32C8-47FA-9527-D98000D76E18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41641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C7AFC-44EA-48DA-97FE-7DF53D23861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96061"/>
      </p:ext>
    </p:extLst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8A7ED-58C3-40AA-BE62-E708B060CE44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541787"/>
      </p:ext>
    </p:extLst>
  </p:cSld>
  <p:clrMapOvr>
    <a:masterClrMapping/>
  </p:clrMapOvr>
  <p:transition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9B542-D745-4923-97B7-1CCCE2EBBAA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1553"/>
      </p:ext>
    </p:extLst>
  </p:cSld>
  <p:clrMapOvr>
    <a:masterClrMapping/>
  </p:clrMapOvr>
  <p:transition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F3820-B01F-4B12-A627-9F97FF8B1EF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4754"/>
      </p:ext>
    </p:extLst>
  </p:cSld>
  <p:clrMapOvr>
    <a:masterClrMapping/>
  </p:clrMapOvr>
  <p:transition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EE28C-8EFD-4DBB-BF0A-5C60928F6B0E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01385"/>
      </p:ext>
    </p:extLst>
  </p:cSld>
  <p:clrMapOvr>
    <a:masterClrMapping/>
  </p:clrMapOvr>
  <p:transition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A9CCE-16A1-41DD-83EB-01B0BCF9676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15371"/>
      </p:ext>
    </p:extLst>
  </p:cSld>
  <p:clrMapOvr>
    <a:masterClrMapping/>
  </p:clrMapOvr>
  <p:transition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C2C30-B5BB-4EC2-B400-75873CF84631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073068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F1E75-E3A0-454F-9F4C-08BA0707CBF7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390977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D50B7-C0BF-44EF-953A-54F0D2B661AB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81515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BEA5F-63F3-4AE3-9EF9-B94A53DA04F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70111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83919-C651-4665-94D5-B1801C92F341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0693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1A7DA-DCA6-4B2F-9FDD-3753EF96BE13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196606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18245-A11D-494A-A462-A2472686F43B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67773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D76AF-93DD-452E-835E-A6B34E6CF50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32518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1B56C-329D-48D8-8BEA-02C6A47243B0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123994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5A90080-ACA2-438E-8653-A7F88B95DF20}" type="slidenum">
              <a:rPr lang="en-US">
                <a:solidFill>
                  <a:prstClr val="white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0091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cut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45465"/>
            <a:ext cx="3505199" cy="28412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30524" y="1219200"/>
            <a:ext cx="2247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The Servers</a:t>
            </a:r>
            <a:endParaRPr lang="en-US" sz="20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76200"/>
            <a:ext cx="775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spc="-100" dirty="0" smtClean="0">
                <a:latin typeface="Comic Sans MS" pitchFamily="66" charset="0"/>
              </a:rPr>
              <a:t>The Web as a Pseudo Database</a:t>
            </a:r>
            <a:endParaRPr lang="en-US" sz="4000" kern="0" spc="-1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7195" y="609600"/>
            <a:ext cx="5894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A Service Oriented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Architecture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&amp; Web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Client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Application</a:t>
            </a:r>
            <a:endParaRPr lang="en-US" sz="1600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0282" y="1913692"/>
            <a:ext cx="1669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Publish Data</a:t>
            </a:r>
            <a:endParaRPr lang="en-US" sz="1600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84" y="2020811"/>
            <a:ext cx="2893516" cy="22602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098" y="1197115"/>
            <a:ext cx="1449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Your Client</a:t>
            </a:r>
            <a:endParaRPr lang="en-US" sz="20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3091" y="4233446"/>
            <a:ext cx="1779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Consume Data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67200" y="1470510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spc="-100" dirty="0" smtClean="0">
                <a:latin typeface="Comic Sans MS" pitchFamily="66" charset="0"/>
              </a:rPr>
              <a:t>REST</a:t>
            </a:r>
          </a:p>
          <a:p>
            <a:pPr algn="ctr"/>
            <a:r>
              <a:rPr lang="en-US" b="1" kern="0" spc="-100" dirty="0" smtClean="0">
                <a:latin typeface="Comic Sans MS" pitchFamily="66" charset="0"/>
              </a:rPr>
              <a:t>API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43" y="3212929"/>
            <a:ext cx="2073007" cy="10160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78" y="3898729"/>
            <a:ext cx="390143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3" y="3219295"/>
            <a:ext cx="474074" cy="40123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195" y="3991282"/>
            <a:ext cx="284680" cy="2224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3" y="4145959"/>
            <a:ext cx="195071" cy="152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28" y="4209684"/>
            <a:ext cx="195071" cy="152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589" y="4304514"/>
            <a:ext cx="195071" cy="152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28" y="4189364"/>
            <a:ext cx="195071" cy="152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84" y="4296558"/>
            <a:ext cx="195071" cy="152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45" y="4391388"/>
            <a:ext cx="195071" cy="152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84" y="4276238"/>
            <a:ext cx="195071" cy="152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52" y="4144158"/>
            <a:ext cx="195071" cy="152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613" y="4238988"/>
            <a:ext cx="195071" cy="152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952" y="4123838"/>
            <a:ext cx="195071" cy="152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255" y="4400970"/>
            <a:ext cx="195071" cy="152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16" y="4495800"/>
            <a:ext cx="195071" cy="1524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55" y="4380650"/>
            <a:ext cx="195071" cy="1524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396" y="4285820"/>
            <a:ext cx="195071" cy="1524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596" y="4265500"/>
            <a:ext cx="195071" cy="152400"/>
          </a:xfrm>
          <a:prstGeom prst="rect">
            <a:avLst/>
          </a:prstGeom>
        </p:spPr>
      </p:pic>
      <p:cxnSp>
        <p:nvCxnSpPr>
          <p:cNvPr id="37" name="Elbow Connector 36"/>
          <p:cNvCxnSpPr>
            <a:stCxn id="15" idx="1"/>
            <a:endCxn id="10" idx="3"/>
          </p:cNvCxnSpPr>
          <p:nvPr/>
        </p:nvCxnSpPr>
        <p:spPr bwMode="auto">
          <a:xfrm rot="10800000" flipV="1">
            <a:off x="3352800" y="1793676"/>
            <a:ext cx="914400" cy="13572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triangle" w="med" len="med"/>
            <a:tailEnd type="triangle" w="med" len="med"/>
          </a:ln>
          <a:effectLst/>
        </p:spPr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076" y="2928685"/>
            <a:ext cx="1606740" cy="5195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977" y="2311527"/>
            <a:ext cx="1388466" cy="79714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30" y="2491513"/>
            <a:ext cx="986369" cy="43717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78" y="2618155"/>
            <a:ext cx="1112616" cy="67061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50" y="2581515"/>
            <a:ext cx="195071" cy="1524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11" y="2676345"/>
            <a:ext cx="195071" cy="1524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50" y="2561195"/>
            <a:ext cx="195071" cy="1524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06" y="2648069"/>
            <a:ext cx="195071" cy="1524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83" y="2524822"/>
            <a:ext cx="278296" cy="2355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98" y="2325658"/>
            <a:ext cx="278296" cy="2355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822" y="2233137"/>
            <a:ext cx="842169" cy="272295"/>
          </a:xfrm>
          <a:prstGeom prst="rect">
            <a:avLst/>
          </a:prstGeom>
        </p:spPr>
      </p:pic>
      <p:pic>
        <p:nvPicPr>
          <p:cNvPr id="54" name="Picture 2" descr="http://f.vimeocdn.com/images_v6/ins-devsite-illustration-apis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23" y="4953851"/>
            <a:ext cx="5289645" cy="186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Elbow Connector 56"/>
          <p:cNvCxnSpPr>
            <a:stCxn id="2" idx="1"/>
            <a:endCxn id="15" idx="3"/>
          </p:cNvCxnSpPr>
          <p:nvPr/>
        </p:nvCxnSpPr>
        <p:spPr bwMode="auto">
          <a:xfrm rot="10800000">
            <a:off x="5012918" y="1793676"/>
            <a:ext cx="549683" cy="127243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triangle" w="med" len="med"/>
            <a:tailEnd type="triangle" w="med" len="med"/>
          </a:ln>
          <a:effectLst/>
        </p:spPr>
      </p:cxnSp>
      <p:sp>
        <p:nvSpPr>
          <p:cNvPr id="66" name="AutoShape 2" descr="Go home"/>
          <p:cNvSpPr>
            <a:spLocks noChangeAspect="1" noChangeArrowheads="1"/>
          </p:cNvSpPr>
          <p:nvPr/>
        </p:nvSpPr>
        <p:spPr bwMode="auto">
          <a:xfrm>
            <a:off x="155575" y="-182563"/>
            <a:ext cx="13335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AutoShape 4" descr="Go home"/>
          <p:cNvSpPr>
            <a:spLocks noChangeAspect="1" noChangeArrowheads="1"/>
          </p:cNvSpPr>
          <p:nvPr/>
        </p:nvSpPr>
        <p:spPr bwMode="auto">
          <a:xfrm>
            <a:off x="307975" y="-30163"/>
            <a:ext cx="13335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4803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4" y="3492184"/>
            <a:ext cx="2893516" cy="22602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82" y="3752650"/>
            <a:ext cx="622239" cy="6313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3102318"/>
            <a:ext cx="3505199" cy="28412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359124" y="2514600"/>
            <a:ext cx="2247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The Servers </a:t>
            </a:r>
          </a:p>
          <a:p>
            <a:pPr algn="ctr"/>
            <a:r>
              <a:rPr lang="en-US" sz="2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and APIs</a:t>
            </a:r>
            <a:endParaRPr lang="en-US" sz="20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6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spc="-100" dirty="0" smtClean="0">
                <a:latin typeface="Comic Sans MS" pitchFamily="66" charset="0"/>
              </a:rPr>
              <a:t>The Web as a Pseudo Database</a:t>
            </a:r>
            <a:endParaRPr lang="en-US" sz="4000" kern="0" spc="-1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0" y="634425"/>
            <a:ext cx="4464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A Service Oriented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Architecture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&amp;</a:t>
            </a:r>
          </a:p>
          <a:p>
            <a:pPr algn="r"/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Web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Client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Application</a:t>
            </a:r>
            <a:endParaRPr lang="en-US" sz="1600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2948" y="5378667"/>
            <a:ext cx="84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GET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6230" y="3552109"/>
            <a:ext cx="171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POST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7882" y="3385065"/>
            <a:ext cx="1669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Publish Data</a:t>
            </a:r>
            <a:endParaRPr lang="en-US" sz="1600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cxnSp>
        <p:nvCxnSpPr>
          <p:cNvPr id="22" name="Elbow Connector 21"/>
          <p:cNvCxnSpPr>
            <a:stCxn id="15" idx="0"/>
            <a:endCxn id="9" idx="0"/>
          </p:cNvCxnSpPr>
          <p:nvPr/>
        </p:nvCxnSpPr>
        <p:spPr bwMode="auto">
          <a:xfrm rot="16200000" flipH="1">
            <a:off x="2935279" y="2012273"/>
            <a:ext cx="167044" cy="2912628"/>
          </a:xfrm>
          <a:prstGeom prst="bentConnector3">
            <a:avLst>
              <a:gd name="adj1" fmla="val -13685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885698" y="2668488"/>
            <a:ext cx="1449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Your Client</a:t>
            </a:r>
            <a:endParaRPr lang="en-US" sz="20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91" y="5704819"/>
            <a:ext cx="1779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Consume Data</a:t>
            </a:r>
            <a:endParaRPr lang="en-US" sz="1600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005313" y="2656819"/>
            <a:ext cx="939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HTTP</a:t>
            </a:r>
            <a:endParaRPr lang="en-US" sz="2000" b="1" dirty="0">
              <a:latin typeface="Comic Sans MS" pitchFamily="66" charset="0"/>
            </a:endParaRPr>
          </a:p>
        </p:txBody>
      </p:sp>
      <p:cxnSp>
        <p:nvCxnSpPr>
          <p:cNvPr id="58" name="Elbow Connector 57"/>
          <p:cNvCxnSpPr>
            <a:stCxn id="8" idx="2"/>
            <a:endCxn id="27" idx="2"/>
          </p:cNvCxnSpPr>
          <p:nvPr/>
        </p:nvCxnSpPr>
        <p:spPr bwMode="auto">
          <a:xfrm rot="5400000">
            <a:off x="2910383" y="4478642"/>
            <a:ext cx="264596" cy="2864867"/>
          </a:xfrm>
          <a:prstGeom prst="bentConnector3">
            <a:avLst>
              <a:gd name="adj1" fmla="val 186396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4102254" y="4296488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spc="-100" dirty="0" smtClean="0">
                <a:latin typeface="Comic Sans MS" pitchFamily="66" charset="0"/>
              </a:rPr>
              <a:t>REST</a:t>
            </a:r>
          </a:p>
          <a:p>
            <a:pPr algn="ctr"/>
            <a:r>
              <a:rPr lang="en-US" b="1" kern="0" spc="-100" dirty="0" smtClean="0">
                <a:latin typeface="Comic Sans MS" pitchFamily="66" charset="0"/>
              </a:rPr>
              <a:t>API</a:t>
            </a:r>
            <a:endParaRPr lang="en-US" dirty="0"/>
          </a:p>
        </p:txBody>
      </p:sp>
      <p:cxnSp>
        <p:nvCxnSpPr>
          <p:cNvPr id="68" name="Elbow Connector 67"/>
          <p:cNvCxnSpPr>
            <a:stCxn id="36" idx="2"/>
            <a:endCxn id="8" idx="0"/>
          </p:cNvCxnSpPr>
          <p:nvPr/>
        </p:nvCxnSpPr>
        <p:spPr bwMode="auto">
          <a:xfrm rot="16200000" flipH="1">
            <a:off x="4257189" y="5160742"/>
            <a:ext cx="435848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71" name="Elbow Connector 70"/>
          <p:cNvCxnSpPr>
            <a:stCxn id="36" idx="0"/>
            <a:endCxn id="9" idx="2"/>
          </p:cNvCxnSpPr>
          <p:nvPr/>
        </p:nvCxnSpPr>
        <p:spPr bwMode="auto">
          <a:xfrm rot="5400000" flipH="1" flipV="1">
            <a:off x="4302980" y="4124353"/>
            <a:ext cx="344269" cy="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triangle" w="med" len="med"/>
            <a:tailEnd type="oval" w="sm" len="sm"/>
          </a:ln>
          <a:effectLst/>
        </p:spPr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43" y="4485619"/>
            <a:ext cx="2073007" cy="101608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78" y="5171419"/>
            <a:ext cx="390143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748" y="4495800"/>
            <a:ext cx="507852" cy="429822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95" y="5247619"/>
            <a:ext cx="284680" cy="22240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562600"/>
            <a:ext cx="195071" cy="1524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494903"/>
            <a:ext cx="195071" cy="1524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38800"/>
            <a:ext cx="195071" cy="1524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929" y="5486400"/>
            <a:ext cx="195071" cy="1524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715000"/>
            <a:ext cx="195071" cy="1524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638800"/>
            <a:ext cx="195071" cy="1524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791200"/>
            <a:ext cx="195071" cy="1524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486400"/>
            <a:ext cx="195071" cy="1524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13" y="5524207"/>
            <a:ext cx="195071" cy="15240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52" y="5409057"/>
            <a:ext cx="195071" cy="15240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929" y="5715000"/>
            <a:ext cx="195071" cy="1524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16" y="5715000"/>
            <a:ext cx="195071" cy="15240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715000"/>
            <a:ext cx="195071" cy="152400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29" y="5486400"/>
            <a:ext cx="195071" cy="152400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29" y="5550719"/>
            <a:ext cx="195071" cy="152400"/>
          </a:xfrm>
          <a:prstGeom prst="rect">
            <a:avLst/>
          </a:prstGeom>
        </p:spPr>
      </p:pic>
      <p:cxnSp>
        <p:nvCxnSpPr>
          <p:cNvPr id="133" name="Elbow Connector 132"/>
          <p:cNvCxnSpPr>
            <a:endCxn id="36" idx="3"/>
          </p:cNvCxnSpPr>
          <p:nvPr/>
        </p:nvCxnSpPr>
        <p:spPr bwMode="auto">
          <a:xfrm rot="10800000" flipV="1">
            <a:off x="4847971" y="4619394"/>
            <a:ext cx="1219200" cy="2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triangle" w="med" len="med"/>
            <a:tailEnd type="triangle" w="med" len="med"/>
          </a:ln>
          <a:effectLst/>
        </p:spPr>
      </p:cxnSp>
      <p:pic>
        <p:nvPicPr>
          <p:cNvPr id="134" name="Picture 1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351" y="4023699"/>
            <a:ext cx="1606740" cy="51950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087" y="4052888"/>
            <a:ext cx="1110060" cy="63730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8" y="5627568"/>
            <a:ext cx="1081606" cy="47938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84" y="4089528"/>
            <a:ext cx="1112616" cy="670618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30" y="4231640"/>
            <a:ext cx="195071" cy="15240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074160"/>
            <a:ext cx="195071" cy="152400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59" y="4375885"/>
            <a:ext cx="195071" cy="15240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4124960"/>
            <a:ext cx="195071" cy="152400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2400"/>
            <a:ext cx="278296" cy="235537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394460" y="1066800"/>
            <a:ext cx="4177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kern="0" spc="-100" dirty="0" smtClean="0">
                <a:solidFill>
                  <a:srgbClr val="F05E07"/>
                </a:solidFill>
                <a:latin typeface="Comic Sans MS" pitchFamily="66" charset="0"/>
              </a:rPr>
              <a:t>CustomForm.html &amp; CustomMap.js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94460" y="1767988"/>
            <a:ext cx="8331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The variety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of web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services and content will shape a holistic narrative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of the Colorado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River.</a:t>
            </a:r>
          </a:p>
          <a:p>
            <a:r>
              <a:rPr lang="en-US" sz="1200" kern="0" spc="-100" dirty="0" smtClean="0">
                <a:latin typeface="Comic Sans MS" pitchFamily="66" charset="0"/>
              </a:rPr>
              <a:t>{ Longitude, Latitude, Movie </a:t>
            </a:r>
            <a:r>
              <a:rPr lang="en-US" sz="1200" kern="0" spc="-100" dirty="0" err="1" smtClean="0">
                <a:latin typeface="Comic Sans MS" pitchFamily="66" charset="0"/>
              </a:rPr>
              <a:t>Url</a:t>
            </a:r>
            <a:r>
              <a:rPr lang="en-US" sz="1200" kern="0" spc="-100" dirty="0" smtClean="0">
                <a:latin typeface="Comic Sans MS" pitchFamily="66" charset="0"/>
              </a:rPr>
              <a:t>, Audio </a:t>
            </a:r>
            <a:r>
              <a:rPr lang="en-US" sz="1200" kern="0" spc="-100" dirty="0" err="1" smtClean="0">
                <a:latin typeface="Comic Sans MS" pitchFamily="66" charset="0"/>
              </a:rPr>
              <a:t>Url</a:t>
            </a:r>
            <a:r>
              <a:rPr lang="en-US" sz="1200" kern="0" spc="-100" dirty="0" smtClean="0">
                <a:latin typeface="Comic Sans MS" pitchFamily="66" charset="0"/>
              </a:rPr>
              <a:t>, </a:t>
            </a:r>
            <a:r>
              <a:rPr lang="en-US" sz="1200" kern="0" spc="-100" dirty="0" err="1" smtClean="0">
                <a:latin typeface="Comic Sans MS" pitchFamily="66" charset="0"/>
              </a:rPr>
              <a:t>Img</a:t>
            </a:r>
            <a:r>
              <a:rPr lang="en-US" sz="1200" kern="0" spc="-100" dirty="0" smtClean="0">
                <a:latin typeface="Comic Sans MS" pitchFamily="66" charset="0"/>
              </a:rPr>
              <a:t> </a:t>
            </a:r>
            <a:r>
              <a:rPr lang="en-US" sz="1200" kern="0" spc="-100" dirty="0" err="1" smtClean="0">
                <a:latin typeface="Comic Sans MS" pitchFamily="66" charset="0"/>
              </a:rPr>
              <a:t>Url</a:t>
            </a:r>
            <a:r>
              <a:rPr lang="en-US" sz="1200" kern="0" spc="-100" dirty="0" smtClean="0">
                <a:latin typeface="Comic Sans MS" pitchFamily="66" charset="0"/>
              </a:rPr>
              <a:t>, … }</a:t>
            </a:r>
            <a:endParaRPr lang="en-US" sz="1200" kern="0" spc="-100" dirty="0">
              <a:latin typeface="Comic Sans MS" pitchFamily="66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81000" y="1466910"/>
            <a:ext cx="899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Use public </a:t>
            </a:r>
            <a:r>
              <a:rPr lang="en-US" sz="1600" kern="0" spc="-100" dirty="0" smtClean="0">
                <a:latin typeface="Comic Sans MS" pitchFamily="66" charset="0"/>
              </a:rPr>
              <a:t>APIs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 to </a:t>
            </a:r>
            <a:r>
              <a:rPr lang="en-US" sz="1600" kern="0" spc="-100" dirty="0" smtClean="0">
                <a:latin typeface="Comic Sans MS" pitchFamily="66" charset="0"/>
              </a:rPr>
              <a:t>Post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&amp;</a:t>
            </a:r>
            <a:r>
              <a:rPr lang="en-US" sz="1600" kern="0" spc="-100" dirty="0" smtClean="0">
                <a:latin typeface="Comic Sans MS" pitchFamily="66" charset="0"/>
              </a:rPr>
              <a:t> GET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 Stories and Reports of the Colorado River Watershed.</a:t>
            </a:r>
            <a:endParaRPr lang="en-US" sz="1600" kern="0" spc="-100" dirty="0">
              <a:latin typeface="Comic Sans MS" pitchFamily="66" charset="0"/>
            </a:endParaRPr>
          </a:p>
        </p:txBody>
      </p:sp>
      <p:cxnSp>
        <p:nvCxnSpPr>
          <p:cNvPr id="154" name="Elbow Connector 153"/>
          <p:cNvCxnSpPr>
            <a:endCxn id="152" idx="1"/>
          </p:cNvCxnSpPr>
          <p:nvPr/>
        </p:nvCxnSpPr>
        <p:spPr bwMode="auto">
          <a:xfrm>
            <a:off x="179074" y="1636187"/>
            <a:ext cx="201926" cy="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159" name="Elbow Connector 153"/>
          <p:cNvCxnSpPr>
            <a:endCxn id="149" idx="1"/>
          </p:cNvCxnSpPr>
          <p:nvPr/>
        </p:nvCxnSpPr>
        <p:spPr bwMode="auto">
          <a:xfrm>
            <a:off x="179074" y="2029598"/>
            <a:ext cx="215386" cy="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02" y="3761372"/>
            <a:ext cx="278296" cy="2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9443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19739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Blank Presentation">
  <a:themeElements>
    <a:clrScheme name="Custom 1">
      <a:dk1>
        <a:sysClr val="windowText" lastClr="000000"/>
      </a:dk1>
      <a:lt1>
        <a:sysClr val="window" lastClr="D6D6D6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FFFFFF"/>
      </a:folHlink>
    </a:clrScheme>
    <a:fontScheme name="Blank Presentation">
      <a:majorFont>
        <a:latin typeface="Futura Hv BT"/>
        <a:ea typeface=""/>
        <a:cs typeface=""/>
      </a:majorFont>
      <a:minorFont>
        <a:latin typeface="Futura Hv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DA0007"/>
            </a:solidFill>
            <a:effectLst/>
            <a:latin typeface="Futur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DA0007"/>
            </a:solidFill>
            <a:effectLst/>
            <a:latin typeface="Futur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99CCFF"/>
        </a:lt1>
        <a:dk2>
          <a:srgbClr val="000000"/>
        </a:dk2>
        <a:lt2>
          <a:srgbClr val="99CCFF"/>
        </a:lt2>
        <a:accent1>
          <a:srgbClr val="99CCFF"/>
        </a:accent1>
        <a:accent2>
          <a:srgbClr val="99CCFF"/>
        </a:accent2>
        <a:accent3>
          <a:srgbClr val="AAAAAA"/>
        </a:accent3>
        <a:accent4>
          <a:srgbClr val="82AEDA"/>
        </a:accent4>
        <a:accent5>
          <a:srgbClr val="CAE2FF"/>
        </a:accent5>
        <a:accent6>
          <a:srgbClr val="8AB9E7"/>
        </a:accent6>
        <a:hlink>
          <a:srgbClr val="99CC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6D6D6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105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Blank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Ylatupa-Mcwhorter</dc:creator>
  <cp:lastModifiedBy>Shaun Ylatupa-Mcwhorter</cp:lastModifiedBy>
  <cp:revision>56</cp:revision>
  <dcterms:created xsi:type="dcterms:W3CDTF">2013-05-22T23:33:19Z</dcterms:created>
  <dcterms:modified xsi:type="dcterms:W3CDTF">2014-05-07T18:20:45Z</dcterms:modified>
</cp:coreProperties>
</file>