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5" r:id="rId2"/>
    <p:sldId id="271" r:id="rId3"/>
    <p:sldId id="274" r:id="rId4"/>
    <p:sldId id="273" r:id="rId5"/>
    <p:sldId id="272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E07"/>
    <a:srgbClr val="80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971" autoAdjust="0"/>
    <p:restoredTop sz="90520" autoAdjust="0"/>
  </p:normalViewPr>
  <p:slideViewPr>
    <p:cSldViewPr>
      <p:cViewPr>
        <p:scale>
          <a:sx n="50" d="100"/>
          <a:sy n="50" d="100"/>
        </p:scale>
        <p:origin x="-3029" y="-8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C7F7-002F-48E7-A9AD-49CDE23349B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71A44-8321-41D3-A834-6BBD8457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97675-32C8-47FA-9527-D98000D76E1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41641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C7AFC-44EA-48DA-97FE-7DF53D23861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96061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8A7ED-58C3-40AA-BE62-E708B060CE4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41787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9B542-D745-4923-97B7-1CCCE2EBBAA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1553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F3820-B01F-4B12-A627-9F97FF8B1EF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4754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EE28C-8EFD-4DBB-BF0A-5C60928F6B0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1385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9CCE-16A1-41DD-83EB-01B0BCF9676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15371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C2C30-B5BB-4EC2-B400-75873CF8463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73068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F1E75-E3A0-454F-9F4C-08BA0707CBF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90977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D50B7-C0BF-44EF-953A-54F0D2B661A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81515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EA5F-63F3-4AE3-9EF9-B94A53DA04F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70111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83919-C651-4665-94D5-B1801C92F34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0693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1A7DA-DCA6-4B2F-9FDD-3753EF96BE1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96606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18245-A11D-494A-A462-A2472686F43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67773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D76AF-93DD-452E-835E-A6B34E6CF50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32518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B56C-329D-48D8-8BEA-02C6A47243B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3994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A90080-ACA2-438E-8653-A7F88B95DF20}" type="slidenum">
              <a:rPr lang="en-US">
                <a:solidFill>
                  <a:prstClr val="white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0091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youtube.com/watch?v=cSbsd8YJax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PmJ4OSRod8I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://dojotoolkit.org/documentation/tutorials/1.6/populating_datagrid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Comic Sans MS" pitchFamily="66" charset="0"/>
              </a:rPr>
              <a:t>API’s , API’s , API’s</a:t>
            </a:r>
            <a:endParaRPr lang="en-US" sz="4000" kern="0" spc="-100" dirty="0">
              <a:solidFill>
                <a:schemeClr val="bg2">
                  <a:lumMod val="65000"/>
                  <a:lumOff val="3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304" y="968514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Comic Sans MS" pitchFamily="66" charset="0"/>
              </a:rPr>
              <a:t>API’s , API’s , API’s</a:t>
            </a:r>
            <a:endParaRPr lang="en-US" sz="4000" kern="0" spc="-100" dirty="0">
              <a:solidFill>
                <a:schemeClr val="bg2">
                  <a:lumMod val="65000"/>
                  <a:lumOff val="3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59114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Comic Sans MS" pitchFamily="66" charset="0"/>
              </a:rPr>
              <a:t>API’s , API’s , API’s</a:t>
            </a:r>
            <a:endParaRPr lang="en-US" sz="4000" kern="0" spc="-100" dirty="0">
              <a:solidFill>
                <a:schemeClr val="bg2">
                  <a:lumMod val="65000"/>
                  <a:lumOff val="3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96240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Comic Sans MS" pitchFamily="66" charset="0"/>
              </a:rPr>
              <a:t>API’s , API’s , API’s</a:t>
            </a:r>
            <a:endParaRPr lang="en-US" sz="4000" kern="0" spc="-100" dirty="0">
              <a:solidFill>
                <a:schemeClr val="bg2">
                  <a:lumMod val="65000"/>
                  <a:lumOff val="3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304" y="4854714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Comic Sans MS" pitchFamily="66" charset="0"/>
              </a:rPr>
              <a:t>API’s , API’s , API’s</a:t>
            </a:r>
            <a:endParaRPr lang="en-US" sz="4000" kern="0" spc="-100" dirty="0">
              <a:solidFill>
                <a:schemeClr val="bg2">
                  <a:lumMod val="65000"/>
                  <a:lumOff val="3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845314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Comic Sans MS" pitchFamily="66" charset="0"/>
              </a:rPr>
              <a:t>API’s , API’s , API’s</a:t>
            </a:r>
            <a:endParaRPr lang="en-US" sz="4000" kern="0" spc="-100" dirty="0">
              <a:solidFill>
                <a:schemeClr val="bg2">
                  <a:lumMod val="65000"/>
                  <a:lumOff val="3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304" y="2949714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spc="-100" dirty="0" smtClean="0">
                <a:latin typeface="Comic Sans MS" pitchFamily="66" charset="0"/>
              </a:rPr>
              <a:t>INTEGRATION</a:t>
            </a:r>
            <a:endParaRPr lang="en-US" sz="4000" b="1" kern="0" spc="-1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04757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28" y="1143000"/>
            <a:ext cx="6068003" cy="4918667"/>
          </a:xfrm>
          <a:prstGeom prst="rect">
            <a:avLst/>
          </a:prstGeom>
        </p:spPr>
      </p:pic>
      <p:pic>
        <p:nvPicPr>
          <p:cNvPr id="1040" name="Picture 16" descr="https://ndrigs.s3.amazonaws.com/v2/googl_earth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52" y="2820588"/>
            <a:ext cx="2526385" cy="7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5575" y="1095345"/>
            <a:ext cx="2247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The Servers</a:t>
            </a:r>
            <a:endParaRPr lang="en-US" sz="32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7620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latin typeface="Comic Sans MS" pitchFamily="66" charset="0"/>
              </a:rPr>
              <a:t>API’s , API’s , API’s</a:t>
            </a:r>
            <a:endParaRPr lang="en-US" sz="4000" kern="0" spc="-1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7195" y="609600"/>
            <a:ext cx="589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 Service Oriented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Architecture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 Web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Client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Application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22" y="3918088"/>
            <a:ext cx="2073007" cy="1016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53" y="5008329"/>
            <a:ext cx="991395" cy="7745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83" y="2600223"/>
            <a:ext cx="732734" cy="6201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79" y="5288312"/>
            <a:ext cx="723402" cy="5651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98" y="5627688"/>
            <a:ext cx="495697" cy="3872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27" y="5492698"/>
            <a:ext cx="495697" cy="3872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88" y="5587528"/>
            <a:ext cx="495697" cy="3872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407421"/>
            <a:ext cx="495697" cy="3872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83" y="5579572"/>
            <a:ext cx="495697" cy="3872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44" y="5674402"/>
            <a:ext cx="495697" cy="3872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84" y="5663752"/>
            <a:ext cx="495697" cy="3872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51" y="5427172"/>
            <a:ext cx="495697" cy="3872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812" y="5522002"/>
            <a:ext cx="495697" cy="3872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32" y="5470120"/>
            <a:ext cx="495697" cy="3872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54" y="5683984"/>
            <a:ext cx="495697" cy="3872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15" y="5778814"/>
            <a:ext cx="495697" cy="3872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22" y="5816238"/>
            <a:ext cx="495697" cy="3872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3" y="5857385"/>
            <a:ext cx="495697" cy="3872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29" y="5900861"/>
            <a:ext cx="495697" cy="38726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09" y="4166378"/>
            <a:ext cx="1606740" cy="519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3" y="3519516"/>
            <a:ext cx="1388466" cy="79714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66" y="3691867"/>
            <a:ext cx="986369" cy="437172"/>
          </a:xfrm>
          <a:prstGeom prst="rect">
            <a:avLst/>
          </a:prstGeom>
        </p:spPr>
      </p:pic>
      <p:pic>
        <p:nvPicPr>
          <p:cNvPr id="54" name="Picture 2" descr="http://f.vimeocdn.com/images_v6/ins-devsite-illustration-api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06" y="4637850"/>
            <a:ext cx="5289645" cy="18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AutoShape 2" descr="Go home"/>
          <p:cNvSpPr>
            <a:spLocks noChangeAspect="1" noChangeArrowheads="1"/>
          </p:cNvSpPr>
          <p:nvPr/>
        </p:nvSpPr>
        <p:spPr bwMode="auto">
          <a:xfrm>
            <a:off x="155575" y="-182563"/>
            <a:ext cx="13335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AutoShape 4" descr="Go home"/>
          <p:cNvSpPr>
            <a:spLocks noChangeAspect="1" noChangeArrowheads="1"/>
          </p:cNvSpPr>
          <p:nvPr/>
        </p:nvSpPr>
        <p:spPr bwMode="auto">
          <a:xfrm>
            <a:off x="307975" y="-30163"/>
            <a:ext cx="13335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f.vimeocdn.com/images_v6/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51" y="4637850"/>
            <a:ext cx="3541430" cy="212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AutoShape 12" descr="https://ndrigs.s3.amazonaws.com/v2/googl_earth_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AutoShape 14" descr="https://ndrigs.s3.amazonaws.com/v2/googl_earth_log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480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90" y="1828800"/>
            <a:ext cx="5712916" cy="44626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0" y="5029200"/>
            <a:ext cx="289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kern="0" spc="-100" dirty="0" smtClean="0">
                <a:solidFill>
                  <a:srgbClr val="F05E07"/>
                </a:solidFill>
                <a:latin typeface="Comic Sans MS" pitchFamily="66" charset="0"/>
              </a:rPr>
              <a:t>Publish Data</a:t>
            </a:r>
            <a:endParaRPr lang="en-US" sz="24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8098" y="1197114"/>
            <a:ext cx="228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Your Client</a:t>
            </a:r>
            <a:endParaRPr lang="en-US" sz="32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6738" y="1805215"/>
            <a:ext cx="236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kern="0" spc="-100" dirty="0" smtClean="0">
                <a:solidFill>
                  <a:srgbClr val="F05E07"/>
                </a:solidFill>
                <a:latin typeface="Comic Sans MS" pitchFamily="66" charset="0"/>
              </a:rPr>
              <a:t>Consume Data</a:t>
            </a:r>
            <a:endParaRPr lang="en-US" sz="24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47350"/>
            <a:ext cx="1818446" cy="10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96" y="3889534"/>
            <a:ext cx="318822" cy="249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57" y="3984364"/>
            <a:ext cx="318822" cy="249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96" y="3869214"/>
            <a:ext cx="318822" cy="249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52" y="3956088"/>
            <a:ext cx="318822" cy="249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87" y="2438400"/>
            <a:ext cx="454844" cy="3849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66" y="2266880"/>
            <a:ext cx="454844" cy="384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23" y="2914877"/>
            <a:ext cx="1376432" cy="4450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800" y="7620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latin typeface="Comic Sans MS" pitchFamily="66" charset="0"/>
              </a:rPr>
              <a:t>API’s , API’s , API’s</a:t>
            </a:r>
            <a:endParaRPr lang="en-US" sz="4000" kern="0" spc="-1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7195" y="609600"/>
            <a:ext cx="589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 Service Oriented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Architecture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 Web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Client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Application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pic>
        <p:nvPicPr>
          <p:cNvPr id="16" name="Picture 2" descr="http://f.vimeocdn.com/images_v6/ins-devsite-illustration-api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22" y="3542090"/>
            <a:ext cx="2349251" cy="82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19407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techbubbles.com/wp-content/uploads/2009/01/j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693920" cy="436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 descr="http://www.agencevolt.fr/assets/images/technos/logo_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"/>
            <a:ext cx="2039880" cy="203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07380" y="5029200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Grids from JSON</a:t>
            </a:r>
            <a:endParaRPr lang="en-US" dirty="0"/>
          </a:p>
        </p:txBody>
      </p:sp>
      <p:pic>
        <p:nvPicPr>
          <p:cNvPr id="3074" name="Picture 2" descr="C:\Users\sylatupa\AppData\Local\Temp\SNAGHTML3b95d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80812"/>
            <a:ext cx="5791200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hlinkClick r:id="rId6"/>
          </p:cNvPr>
          <p:cNvSpPr/>
          <p:nvPr/>
        </p:nvSpPr>
        <p:spPr>
          <a:xfrm>
            <a:off x="5707380" y="2333506"/>
            <a:ext cx="324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Drag and Drop GUI Building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7620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latin typeface="Comic Sans MS" pitchFamily="66" charset="0"/>
              </a:rPr>
              <a:t>JSON Data</a:t>
            </a:r>
            <a:endParaRPr lang="en-US" sz="4000" kern="0" spc="-1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7195" y="609600"/>
            <a:ext cx="589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 Service Oriented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Architecture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 Web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Client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Application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5791200"/>
            <a:ext cx="3108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hlinkClick r:id="rId7"/>
              </a:rPr>
              <a:t>MondoDb</a:t>
            </a:r>
            <a:r>
              <a:rPr lang="en-US" dirty="0" smtClean="0">
                <a:hlinkClick r:id="rId7"/>
              </a:rPr>
              <a:t> @ 6min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8681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45465"/>
            <a:ext cx="3505199" cy="2841282"/>
          </a:xfrm>
          <a:prstGeom prst="rect">
            <a:avLst/>
          </a:prstGeom>
        </p:spPr>
      </p:pic>
      <p:pic>
        <p:nvPicPr>
          <p:cNvPr id="1040" name="Picture 16" descr="https://ndrigs.s3.amazonaws.com/v2/googl_earth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24" y="1691939"/>
            <a:ext cx="2526385" cy="7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30524" y="1219200"/>
            <a:ext cx="2247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The Servers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7620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latin typeface="Comic Sans MS" pitchFamily="66" charset="0"/>
              </a:rPr>
              <a:t>API’S and integration</a:t>
            </a:r>
            <a:endParaRPr lang="en-US" sz="4000" kern="0" spc="-1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7195" y="609600"/>
            <a:ext cx="589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 Service Oriented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Architecture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 Web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Client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Application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0282" y="1913692"/>
            <a:ext cx="166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Publish Data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4" y="2020811"/>
            <a:ext cx="2893516" cy="22602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098" y="1197115"/>
            <a:ext cx="144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Your Client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091" y="4233446"/>
            <a:ext cx="177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Consume Data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7769" y="147051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kern="0" spc="-100" dirty="0" smtClean="0">
                <a:latin typeface="Comic Sans MS" pitchFamily="66" charset="0"/>
              </a:rPr>
              <a:t>API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43" y="3212929"/>
            <a:ext cx="2073007" cy="1016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78" y="3898729"/>
            <a:ext cx="390143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3" y="3219295"/>
            <a:ext cx="474074" cy="4012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95" y="3991282"/>
            <a:ext cx="284680" cy="2224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3" y="4145959"/>
            <a:ext cx="195071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28" y="4209684"/>
            <a:ext cx="195071" cy="152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89" y="4304514"/>
            <a:ext cx="195071" cy="152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28" y="4189364"/>
            <a:ext cx="195071" cy="152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84" y="4296558"/>
            <a:ext cx="195071" cy="152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45" y="4391388"/>
            <a:ext cx="195071" cy="152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84" y="4276238"/>
            <a:ext cx="195071" cy="152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52" y="4144158"/>
            <a:ext cx="195071" cy="152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13" y="4238988"/>
            <a:ext cx="195071" cy="152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52" y="4123838"/>
            <a:ext cx="195071" cy="152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55" y="4400970"/>
            <a:ext cx="195071" cy="152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16" y="4495800"/>
            <a:ext cx="195071" cy="152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55" y="4380650"/>
            <a:ext cx="195071" cy="152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96" y="4285820"/>
            <a:ext cx="195071" cy="152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596" y="4265500"/>
            <a:ext cx="195071" cy="152400"/>
          </a:xfrm>
          <a:prstGeom prst="rect">
            <a:avLst/>
          </a:prstGeom>
        </p:spPr>
      </p:pic>
      <p:cxnSp>
        <p:nvCxnSpPr>
          <p:cNvPr id="37" name="Elbow Connector 36"/>
          <p:cNvCxnSpPr>
            <a:stCxn id="15" idx="1"/>
            <a:endCxn id="10" idx="3"/>
          </p:cNvCxnSpPr>
          <p:nvPr/>
        </p:nvCxnSpPr>
        <p:spPr bwMode="auto">
          <a:xfrm rot="10800000" flipV="1">
            <a:off x="3352801" y="1655176"/>
            <a:ext cx="1004969" cy="14957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76" y="2928685"/>
            <a:ext cx="1606740" cy="519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77" y="2311527"/>
            <a:ext cx="1388466" cy="79714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30" y="2491513"/>
            <a:ext cx="986369" cy="4371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78" y="2618155"/>
            <a:ext cx="1112616" cy="67061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50" y="2581515"/>
            <a:ext cx="195071" cy="152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11" y="2676345"/>
            <a:ext cx="195071" cy="152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50" y="2561195"/>
            <a:ext cx="195071" cy="1524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06" y="2648069"/>
            <a:ext cx="195071" cy="1524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83" y="2524822"/>
            <a:ext cx="278296" cy="2355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8" y="2325658"/>
            <a:ext cx="278296" cy="2355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22" y="2233137"/>
            <a:ext cx="842169" cy="272295"/>
          </a:xfrm>
          <a:prstGeom prst="rect">
            <a:avLst/>
          </a:prstGeom>
        </p:spPr>
      </p:pic>
      <p:pic>
        <p:nvPicPr>
          <p:cNvPr id="54" name="Picture 2" descr="http://f.vimeocdn.com/images_v6/ins-devsite-illustration-api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53" y="4948771"/>
            <a:ext cx="5289645" cy="18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Elbow Connector 56"/>
          <p:cNvCxnSpPr>
            <a:stCxn id="2" idx="1"/>
            <a:endCxn id="15" idx="3"/>
          </p:cNvCxnSpPr>
          <p:nvPr/>
        </p:nvCxnSpPr>
        <p:spPr bwMode="auto">
          <a:xfrm rot="10800000">
            <a:off x="4922348" y="1655176"/>
            <a:ext cx="640253" cy="14109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sp>
        <p:nvSpPr>
          <p:cNvPr id="66" name="AutoShape 2" descr="Go home"/>
          <p:cNvSpPr>
            <a:spLocks noChangeAspect="1" noChangeArrowheads="1"/>
          </p:cNvSpPr>
          <p:nvPr/>
        </p:nvSpPr>
        <p:spPr bwMode="auto">
          <a:xfrm>
            <a:off x="155575" y="-182563"/>
            <a:ext cx="13335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AutoShape 4" descr="Go home"/>
          <p:cNvSpPr>
            <a:spLocks noChangeAspect="1" noChangeArrowheads="1"/>
          </p:cNvSpPr>
          <p:nvPr/>
        </p:nvSpPr>
        <p:spPr bwMode="auto">
          <a:xfrm>
            <a:off x="307975" y="-30163"/>
            <a:ext cx="13335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f.vimeocdn.com/images_v6/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97" y="4953851"/>
            <a:ext cx="3541430" cy="212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agencevolt.fr/assets/images/technos/logo_json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18" y="2505432"/>
            <a:ext cx="2039880" cy="203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AutoShape 12" descr="https://ndrigs.s3.amazonaws.com/v2/googl_earth_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AutoShape 14" descr="https://ndrigs.s3.amazonaws.com/v2/googl_earth_log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766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4" y="3492184"/>
            <a:ext cx="2893516" cy="22602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2" y="3752650"/>
            <a:ext cx="622239" cy="6313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3102318"/>
            <a:ext cx="3505199" cy="28412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59124" y="2514600"/>
            <a:ext cx="2247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The Servers </a:t>
            </a:r>
          </a:p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and APIs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latin typeface="Comic Sans MS" pitchFamily="66" charset="0"/>
              </a:rPr>
              <a:t>The Web as a Pseudo Database</a:t>
            </a:r>
            <a:endParaRPr lang="en-US" sz="4000" kern="0" spc="-1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634425"/>
            <a:ext cx="446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 Service Oriented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Architecture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</a:t>
            </a:r>
          </a:p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Web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Client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Application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2948" y="5378667"/>
            <a:ext cx="84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GET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6230" y="3552109"/>
            <a:ext cx="171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POST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7882" y="3385065"/>
            <a:ext cx="166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Publish Data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22" name="Elbow Connector 21"/>
          <p:cNvCxnSpPr>
            <a:stCxn id="15" idx="0"/>
            <a:endCxn id="9" idx="0"/>
          </p:cNvCxnSpPr>
          <p:nvPr/>
        </p:nvCxnSpPr>
        <p:spPr bwMode="auto">
          <a:xfrm rot="16200000" flipH="1">
            <a:off x="2935279" y="2012273"/>
            <a:ext cx="167044" cy="2912628"/>
          </a:xfrm>
          <a:prstGeom prst="bentConnector3">
            <a:avLst>
              <a:gd name="adj1" fmla="val -13685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885698" y="2668488"/>
            <a:ext cx="144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Your Client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91" y="5704819"/>
            <a:ext cx="177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Consume Data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05313" y="2656819"/>
            <a:ext cx="93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HTTP</a:t>
            </a:r>
            <a:endParaRPr lang="en-US" sz="2000" b="1" dirty="0">
              <a:latin typeface="Comic Sans MS" pitchFamily="66" charset="0"/>
            </a:endParaRPr>
          </a:p>
        </p:txBody>
      </p:sp>
      <p:cxnSp>
        <p:nvCxnSpPr>
          <p:cNvPr id="58" name="Elbow Connector 57"/>
          <p:cNvCxnSpPr>
            <a:stCxn id="8" idx="2"/>
            <a:endCxn id="27" idx="2"/>
          </p:cNvCxnSpPr>
          <p:nvPr/>
        </p:nvCxnSpPr>
        <p:spPr bwMode="auto">
          <a:xfrm rot="5400000">
            <a:off x="2910383" y="4478642"/>
            <a:ext cx="264596" cy="2864867"/>
          </a:xfrm>
          <a:prstGeom prst="bentConnector3">
            <a:avLst>
              <a:gd name="adj1" fmla="val 186396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4102254" y="4296488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spc="-100" dirty="0" smtClean="0">
                <a:latin typeface="Comic Sans MS" pitchFamily="66" charset="0"/>
              </a:rPr>
              <a:t>REST</a:t>
            </a:r>
          </a:p>
          <a:p>
            <a:pPr algn="ctr"/>
            <a:r>
              <a:rPr lang="en-US" b="1" kern="0" spc="-100" dirty="0" smtClean="0">
                <a:latin typeface="Comic Sans MS" pitchFamily="66" charset="0"/>
              </a:rPr>
              <a:t>API</a:t>
            </a:r>
            <a:endParaRPr lang="en-US" dirty="0"/>
          </a:p>
        </p:txBody>
      </p:sp>
      <p:cxnSp>
        <p:nvCxnSpPr>
          <p:cNvPr id="68" name="Elbow Connector 67"/>
          <p:cNvCxnSpPr>
            <a:stCxn id="36" idx="2"/>
            <a:endCxn id="8" idx="0"/>
          </p:cNvCxnSpPr>
          <p:nvPr/>
        </p:nvCxnSpPr>
        <p:spPr bwMode="auto">
          <a:xfrm rot="16200000" flipH="1">
            <a:off x="4257189" y="5160742"/>
            <a:ext cx="435848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1" name="Elbow Connector 70"/>
          <p:cNvCxnSpPr>
            <a:stCxn id="36" idx="0"/>
            <a:endCxn id="9" idx="2"/>
          </p:cNvCxnSpPr>
          <p:nvPr/>
        </p:nvCxnSpPr>
        <p:spPr bwMode="auto">
          <a:xfrm rot="5400000" flipH="1" flipV="1">
            <a:off x="4302980" y="4124353"/>
            <a:ext cx="344269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oval" w="sm" len="sm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43" y="4485619"/>
            <a:ext cx="2073007" cy="101608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78" y="5171419"/>
            <a:ext cx="390143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48" y="4495800"/>
            <a:ext cx="507852" cy="42982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95" y="5247619"/>
            <a:ext cx="284680" cy="22240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562600"/>
            <a:ext cx="195071" cy="1524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494903"/>
            <a:ext cx="195071" cy="1524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38800"/>
            <a:ext cx="195071" cy="1524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29" y="5486400"/>
            <a:ext cx="195071" cy="1524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715000"/>
            <a:ext cx="195071" cy="1524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638800"/>
            <a:ext cx="195071" cy="1524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791200"/>
            <a:ext cx="195071" cy="1524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486400"/>
            <a:ext cx="195071" cy="152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13" y="5524207"/>
            <a:ext cx="195071" cy="1524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52" y="5409057"/>
            <a:ext cx="195071" cy="1524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29" y="5715000"/>
            <a:ext cx="195071" cy="1524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16" y="5715000"/>
            <a:ext cx="195071" cy="1524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715000"/>
            <a:ext cx="195071" cy="1524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9" y="5486400"/>
            <a:ext cx="195071" cy="1524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29" y="5550719"/>
            <a:ext cx="195071" cy="152400"/>
          </a:xfrm>
          <a:prstGeom prst="rect">
            <a:avLst/>
          </a:prstGeom>
        </p:spPr>
      </p:pic>
      <p:cxnSp>
        <p:nvCxnSpPr>
          <p:cNvPr id="133" name="Elbow Connector 132"/>
          <p:cNvCxnSpPr>
            <a:endCxn id="36" idx="3"/>
          </p:cNvCxnSpPr>
          <p:nvPr/>
        </p:nvCxnSpPr>
        <p:spPr bwMode="auto">
          <a:xfrm rot="10800000" flipV="1">
            <a:off x="4847971" y="4619394"/>
            <a:ext cx="1219200" cy="2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pic>
        <p:nvPicPr>
          <p:cNvPr id="134" name="Picture 1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51" y="4023699"/>
            <a:ext cx="1606740" cy="51950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87" y="4052888"/>
            <a:ext cx="1110060" cy="6373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" y="5627568"/>
            <a:ext cx="1081606" cy="47938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4" y="4089528"/>
            <a:ext cx="1112616" cy="670618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30" y="4231640"/>
            <a:ext cx="195071" cy="1524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74160"/>
            <a:ext cx="195071" cy="1524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59" y="4375885"/>
            <a:ext cx="195071" cy="1524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4124960"/>
            <a:ext cx="195071" cy="1524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2400"/>
            <a:ext cx="278296" cy="235537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394460" y="1066800"/>
            <a:ext cx="417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kern="0" spc="-100" dirty="0" smtClean="0">
                <a:solidFill>
                  <a:srgbClr val="F05E07"/>
                </a:solidFill>
                <a:latin typeface="Comic Sans MS" pitchFamily="66" charset="0"/>
              </a:rPr>
              <a:t>CustomForm.html &amp; CustomMap.js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94460" y="1767988"/>
            <a:ext cx="833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The variety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of web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services and content will shape a holistic narrative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of the Colorado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River.</a:t>
            </a:r>
          </a:p>
          <a:p>
            <a:r>
              <a:rPr lang="en-US" sz="1200" kern="0" spc="-100" dirty="0" smtClean="0">
                <a:latin typeface="Comic Sans MS" pitchFamily="66" charset="0"/>
              </a:rPr>
              <a:t>{ Longitude, Latitude, Movie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Audio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</a:t>
            </a:r>
            <a:r>
              <a:rPr lang="en-US" sz="1200" kern="0" spc="-100" dirty="0" err="1" smtClean="0">
                <a:latin typeface="Comic Sans MS" pitchFamily="66" charset="0"/>
              </a:rPr>
              <a:t>Img</a:t>
            </a:r>
            <a:r>
              <a:rPr lang="en-US" sz="1200" kern="0" spc="-100" dirty="0" smtClean="0">
                <a:latin typeface="Comic Sans MS" pitchFamily="66" charset="0"/>
              </a:rPr>
              <a:t>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… }</a:t>
            </a:r>
            <a:endParaRPr lang="en-US" sz="1200" kern="0" spc="-100" dirty="0">
              <a:latin typeface="Comic Sans MS" pitchFamily="66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81000" y="146691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Use public </a:t>
            </a:r>
            <a:r>
              <a:rPr lang="en-US" sz="1600" kern="0" spc="-100" dirty="0" smtClean="0">
                <a:latin typeface="Comic Sans MS" pitchFamily="66" charset="0"/>
              </a:rPr>
              <a:t>APIs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 to </a:t>
            </a:r>
            <a:r>
              <a:rPr lang="en-US" sz="1600" kern="0" spc="-100" dirty="0" smtClean="0">
                <a:latin typeface="Comic Sans MS" pitchFamily="66" charset="0"/>
              </a:rPr>
              <a:t>Post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</a:t>
            </a:r>
            <a:r>
              <a:rPr lang="en-US" sz="1600" kern="0" spc="-100" dirty="0" smtClean="0">
                <a:latin typeface="Comic Sans MS" pitchFamily="66" charset="0"/>
              </a:rPr>
              <a:t> GET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 Stories and Reports of the Colorado River Watershed.</a:t>
            </a:r>
            <a:endParaRPr lang="en-US" sz="1600" kern="0" spc="-100" dirty="0">
              <a:latin typeface="Comic Sans MS" pitchFamily="66" charset="0"/>
            </a:endParaRPr>
          </a:p>
        </p:txBody>
      </p:sp>
      <p:cxnSp>
        <p:nvCxnSpPr>
          <p:cNvPr id="154" name="Elbow Connector 153"/>
          <p:cNvCxnSpPr>
            <a:endCxn id="152" idx="1"/>
          </p:cNvCxnSpPr>
          <p:nvPr/>
        </p:nvCxnSpPr>
        <p:spPr bwMode="auto">
          <a:xfrm>
            <a:off x="179074" y="1636187"/>
            <a:ext cx="201926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159" name="Elbow Connector 153"/>
          <p:cNvCxnSpPr>
            <a:endCxn id="149" idx="1"/>
          </p:cNvCxnSpPr>
          <p:nvPr/>
        </p:nvCxnSpPr>
        <p:spPr bwMode="auto">
          <a:xfrm>
            <a:off x="179074" y="2029598"/>
            <a:ext cx="215386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2" y="3761372"/>
            <a:ext cx="278296" cy="2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944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19739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Blank Presentation">
  <a:themeElements>
    <a:clrScheme name="Custom 1">
      <a:dk1>
        <a:sysClr val="windowText" lastClr="000000"/>
      </a:dk1>
      <a:lt1>
        <a:sysClr val="window" lastClr="D6D6D6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FFFFFF"/>
      </a:folHlink>
    </a:clrScheme>
    <a:fontScheme name="Blank Presentation">
      <a:majorFont>
        <a:latin typeface="Futura Hv BT"/>
        <a:ea typeface=""/>
        <a:cs typeface=""/>
      </a:majorFont>
      <a:minorFont>
        <a:latin typeface="Futura Hv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DA0007"/>
            </a:solidFill>
            <a:effectLst/>
            <a:latin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DA0007"/>
            </a:solidFill>
            <a:effectLst/>
            <a:latin typeface="Futur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99CCFF"/>
        </a:lt1>
        <a:dk2>
          <a:srgbClr val="000000"/>
        </a:dk2>
        <a:lt2>
          <a:srgbClr val="99CCFF"/>
        </a:lt2>
        <a:accent1>
          <a:srgbClr val="99CCFF"/>
        </a:accent1>
        <a:accent2>
          <a:srgbClr val="99CCFF"/>
        </a:accent2>
        <a:accent3>
          <a:srgbClr val="AAAAAA"/>
        </a:accent3>
        <a:accent4>
          <a:srgbClr val="82AEDA"/>
        </a:accent4>
        <a:accent5>
          <a:srgbClr val="CAE2FF"/>
        </a:accent5>
        <a:accent6>
          <a:srgbClr val="8AB9E7"/>
        </a:accent6>
        <a:hlink>
          <a:srgbClr val="99CC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6D6D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187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Ylatupa-Mcwhorter</dc:creator>
  <cp:lastModifiedBy>Shaun Ylatupa-Mcwhorter</cp:lastModifiedBy>
  <cp:revision>60</cp:revision>
  <dcterms:created xsi:type="dcterms:W3CDTF">2013-05-22T23:33:19Z</dcterms:created>
  <dcterms:modified xsi:type="dcterms:W3CDTF">2014-05-07T18:51:20Z</dcterms:modified>
</cp:coreProperties>
</file>