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1" r:id="rId5"/>
    <p:sldId id="265" r:id="rId6"/>
    <p:sldId id="274" r:id="rId7"/>
    <p:sldId id="262" r:id="rId8"/>
    <p:sldId id="266" r:id="rId9"/>
    <p:sldId id="263" r:id="rId10"/>
    <p:sldId id="264" r:id="rId11"/>
    <p:sldId id="267" r:id="rId12"/>
    <p:sldId id="268" r:id="rId13"/>
    <p:sldId id="270" r:id="rId14"/>
    <p:sldId id="271" r:id="rId15"/>
    <p:sldId id="273" r:id="rId16"/>
    <p:sldId id="289" r:id="rId17"/>
    <p:sldId id="290" r:id="rId18"/>
    <p:sldId id="292" r:id="rId19"/>
    <p:sldId id="293" r:id="rId20"/>
    <p:sldId id="291" r:id="rId21"/>
    <p:sldId id="295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6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6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1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7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08D2-8823-4715-A122-59F16D63588E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06575-6E43-4C29-BB64-C08FF4A2F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note#9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2023. 12. 4(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월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16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조 이수영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원준서</a:t>
            </a:r>
          </a:p>
        </p:txBody>
      </p:sp>
    </p:spTree>
    <p:extLst>
      <p:ext uri="{BB962C8B-B14F-4D97-AF65-F5344CB8AC3E}">
        <p14:creationId xmlns:p14="http://schemas.microsoft.com/office/powerpoint/2010/main" val="426202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이수영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12-4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80" y="1825625"/>
            <a:ext cx="8946440" cy="5032373"/>
          </a:xfrm>
        </p:spPr>
      </p:pic>
    </p:spTree>
    <p:extLst>
      <p:ext uri="{BB962C8B-B14F-4D97-AF65-F5344CB8AC3E}">
        <p14:creationId xmlns:p14="http://schemas.microsoft.com/office/powerpoint/2010/main" val="309460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원준서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12-4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E4A2B43-4F61-1E97-26D4-721B53DF1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45" y="1825624"/>
            <a:ext cx="7410310" cy="5032375"/>
          </a:xfrm>
        </p:spPr>
      </p:pic>
    </p:spTree>
    <p:extLst>
      <p:ext uri="{BB962C8B-B14F-4D97-AF65-F5344CB8AC3E}">
        <p14:creationId xmlns:p14="http://schemas.microsoft.com/office/powerpoint/2010/main" val="6210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이수영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12-8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80" y="1825625"/>
            <a:ext cx="8946440" cy="5032372"/>
          </a:xfrm>
        </p:spPr>
      </p:pic>
    </p:spTree>
    <p:extLst>
      <p:ext uri="{BB962C8B-B14F-4D97-AF65-F5344CB8AC3E}">
        <p14:creationId xmlns:p14="http://schemas.microsoft.com/office/powerpoint/2010/main" val="292172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원준서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12-8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내용 개체 틀 4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A26372FF-F219-F01A-DA8D-1D4D8A7B7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1825624"/>
            <a:ext cx="7199876" cy="5032375"/>
          </a:xfrm>
        </p:spPr>
      </p:pic>
    </p:spTree>
    <p:extLst>
      <p:ext uri="{BB962C8B-B14F-4D97-AF65-F5344CB8AC3E}">
        <p14:creationId xmlns:p14="http://schemas.microsoft.com/office/powerpoint/2010/main" val="84474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이수영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3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13-4 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x,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(1)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음수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(2)0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80" y="1825625"/>
            <a:ext cx="8946439" cy="5032372"/>
          </a:xfrm>
        </p:spPr>
      </p:pic>
      <p:sp>
        <p:nvSpPr>
          <p:cNvPr id="3" name="모서리가 둥근 사각형 설명선 2"/>
          <p:cNvSpPr/>
          <p:nvPr/>
        </p:nvSpPr>
        <p:spPr>
          <a:xfrm>
            <a:off x="7032567" y="2601884"/>
            <a:ext cx="2485506" cy="1305098"/>
          </a:xfrm>
          <a:prstGeom prst="wedgeRoundRectCallout">
            <a:avLst>
              <a:gd name="adj1" fmla="val -62639"/>
              <a:gd name="adj2" fmla="val 7587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Continue</a:t>
            </a:r>
            <a:r>
              <a:rPr lang="ko-KR" altLang="en-US" dirty="0">
                <a:solidFill>
                  <a:schemeClr val="tx1"/>
                </a:solidFill>
              </a:rPr>
              <a:t>가 있어서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합을 계속 입력할 수 있음을 확인했다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3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원준서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3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13-4 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x,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(1)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음수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(2)0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내용 개체 틀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369DD82-9FD9-E0CE-AA60-207EF44DC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06" y="1825624"/>
            <a:ext cx="7392188" cy="5032375"/>
          </a:xfrm>
        </p:spPr>
      </p:pic>
    </p:spTree>
    <p:extLst>
      <p:ext uri="{BB962C8B-B14F-4D97-AF65-F5344CB8AC3E}">
        <p14:creationId xmlns:p14="http://schemas.microsoft.com/office/powerpoint/2010/main" val="243938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정리노트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(12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-1)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텍스트파일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vs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hwp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파일과 같은 바이너리파일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파일은 특수기호를 포함한 문자로만 구성된 파일이다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바이너리 파일과 달리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개행문자가 입력되면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‘\r’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‘\n’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모두 기록된다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파일은 문자로 표현될 수 없는 이미지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/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오디오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/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멀티미디어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/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그래픽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/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실행파일 등이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텍스트 파일과 다르게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개행문자가 입력되면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‘\r’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없이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‘\n’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만 기록된다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.txt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가 텍스트 파일인 반면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hwp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는 텍스트가 아닌 바이너리 파일인 점을 새로 배웠다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ppt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파일처럼 문자로 표현될 수 없는 그림 등이 있기 때문이다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수업을 듣다가 궁금한 점이 생겼다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그러면 텍스트로만 쓰인 한글파일은 텍스트 파일로 볼 수 있지 않나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?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그런데 그 텍스트조차도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‘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글꼴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 지정되어 있기 때문에 문자로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만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구성되지 않았단 점에서 바이너리 파일임을 </a:t>
            </a:r>
            <a:r>
              <a:rPr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깨달았다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70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정리노트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(12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-2)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파일 입출력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ios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iostream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표현할 수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C++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에서는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input/output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stream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이라는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AIP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를 가지고 표현할 수 있는 것이다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특히 파일 입출력을 위해서는 </a:t>
            </a:r>
            <a:r>
              <a:rPr lang="en-US" altLang="ko-KR" b="1" dirty="0">
                <a:latin typeface="GulimChe" panose="020B0609000101010101" pitchFamily="49" charset="-127"/>
                <a:ea typeface="GulimChe" panose="020B0609000101010101" pitchFamily="49" charset="-127"/>
              </a:rPr>
              <a:t>fstream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사용하면 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 입출력 과정은 크게 세 부분으로 구분지을 수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이 구분은 모든 예제에서 교수님께서 그림으로 말씀해주셨다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-&gt;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파일입력스트림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-&gt;DRAM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buffer-&gt;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파일출력스트림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-&gt;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</a:t>
            </a:r>
            <a:b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즉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파일단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/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스트림단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/DRAM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buffer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단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3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가지로 구분된다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읽기는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&gt;&gt;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연산자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,get(),getline(),read()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은 한 문자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바이트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씩 읽고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getline()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은 한 라인씩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read()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는 한 블록씩 읽는다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키보드 또는 파일로부터 데이터를 읽을 수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쓰기는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&lt;&lt;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연산자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,put(),write()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Put()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은 한 문자씩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write()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는 한 블록씩 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모니터 스크린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(display)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또는 파일에 쓸 수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읽기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쓰기를 하려면 반드시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#include &lt;fstream&gt;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선언해주어야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fistream, fostream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 가능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39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정리노트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(12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-3)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파일 입출력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 입출력은 텍스트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방식이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어떤 유형의 파일을 입출력하느냐에 따라 구분될 뿐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구현방식은 유사한데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개행문자 시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‘\r’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 나타나느냐만 다를 뿐이다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예제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12-1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에서 키보드로부터 읽을 때는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cin&gt;&gt;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과 같이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&gt;&gt;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연산자를 사용할 수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그리고 파일을 열어 출력 스트림과 연결하기 위해서는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ofstream fout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쓰고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경로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그리고 파일명과 파일 형식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(.txt)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작성해주면 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예제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12-2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에서 알 수 있듯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(1)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플래시메모리에 있는 파일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(2)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입력 스트림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(3)DRAM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 버퍼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(4)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출력 스트림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(5)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디스플레이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or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 의 절차를 거쳐 파일 입출력이 이루어진다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즉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파일 입출력을 위해서는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DRAM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 버퍼를 잘 잡아주는 게 중요하다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폰 노이만 구조 특성상 이 흐름을 탈 수밖에 없다는 점에 유의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!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이 구조 특성상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getline()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보다 효율적이다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안녕하세요 를 가져올 때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‘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안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가져오기 위해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(1)~(5)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‘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녕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가져오기 위해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(1)~(5)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를 이렇게 총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5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번의 과정을 거쳐야 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반면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getline()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하게 되면 개행문자가 나오기 전까지를 가져올 수 있어서 한 번의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(1)~(5)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로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‘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안녕하세요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를 한번에 가져올 수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따라서 실무에서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get(), getline(), put()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사용하기 보다는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read(), write()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가 잘 활용된다는 점을 잘 기억해야겠다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8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정리노트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(12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-4)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파일 모드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 입출력을 위해서는 파일 모드를 기본적으로 선언해줘야 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그동안은 디폴트로 따로 선언을 안 해줬지만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디폴트 값이 아닐 때는 반드시 파일 모드를 적어줘야 원하는 파일 입출력이 가능할 것이다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ios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뒤에 범위지정연산자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(: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:),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in/out/ate/app/trunc/binary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ios::in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은 파일을 읽기 위해 열고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ios::out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은 파일을 쓰기 위해 열고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ios::ate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은 파일의 임의의 위치에 쓸 수 있고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ios::app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은 파일 맨 끝부터 쓸 수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Ios::trunc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는 기존 파일의 데이터를 모두 지우고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ios::binary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는 바이너리 파일을 열 수 있게 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그동안의 예제는 텍스트 파일을 여는 것이었기에 따로 선언 안 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ios::app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ios::trunc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가 상반된다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물론 이 둘이 반대개념은 아니지만 의미로 본다면 다르다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기존 파일이 안녕하세요 였고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새로 입력할 파일이 반갑습니다 라면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 ios::app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의 결과는 안녕하세요 반갑습니다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로 기존 데이터 안녕하세요가 지워지지 않는다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반면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ios::trunc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는 안녕하세요가 지워지고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반갑습니다가 작성돼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결과는 반갑습니다만 출력될 것이다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그리고 파일 모드는 연달아 사용할 수 있는데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 </a:t>
            </a:r>
            <a:r>
              <a:rPr lang="en-US" altLang="ko-KR" dirty="0" err="1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fout.open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(“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파일명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.txt”, ios::out | ios::app);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과 같이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ios::out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ios::app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사이에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|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를 붙인다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이 때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|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는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or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, ios::out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ios::app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을 모두 사용할 것임을 의미한다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  <a:sym typeface="Wingdings" pitchFamily="2" charset="2"/>
              </a:rPr>
              <a:t>.</a:t>
            </a:r>
            <a:endParaRPr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98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4EB86-A763-91B1-7C39-D64DA4A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p3-p15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r>
              <a:rPr lang="ko-KR" altLang="en-US" dirty="0"/>
              <a:t> 예제 </a:t>
            </a:r>
            <a:r>
              <a:rPr lang="en-US" altLang="ko-KR" dirty="0"/>
              <a:t>12-1,</a:t>
            </a:r>
            <a:r>
              <a:rPr lang="ko-KR" altLang="en-US" dirty="0"/>
              <a:t> </a:t>
            </a:r>
            <a:r>
              <a:rPr lang="en-US" altLang="ko-KR" dirty="0"/>
              <a:t>12-3,</a:t>
            </a:r>
            <a:r>
              <a:rPr lang="ko-KR" altLang="en-US" dirty="0"/>
              <a:t> </a:t>
            </a:r>
            <a:r>
              <a:rPr lang="en-US" altLang="ko-KR" dirty="0"/>
              <a:t>12-4,</a:t>
            </a:r>
            <a:r>
              <a:rPr lang="ko-KR" altLang="en-US" dirty="0"/>
              <a:t> </a:t>
            </a:r>
            <a:r>
              <a:rPr lang="en-US" altLang="ko-KR" dirty="0"/>
              <a:t>12-8,</a:t>
            </a:r>
            <a:r>
              <a:rPr lang="ko-KR" altLang="en-US" dirty="0"/>
              <a:t> </a:t>
            </a:r>
            <a:r>
              <a:rPr lang="en-US" altLang="ko-KR" dirty="0"/>
              <a:t>13-4</a:t>
            </a:r>
          </a:p>
          <a:p>
            <a:r>
              <a:rPr lang="en-US" altLang="ko-KR" dirty="0"/>
              <a:t>p16-p21 [</a:t>
            </a:r>
            <a:r>
              <a:rPr lang="ko-KR" altLang="en-US" dirty="0"/>
              <a:t>정리노트 이수영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p22-p34 [</a:t>
            </a:r>
            <a:r>
              <a:rPr lang="ko-KR" altLang="en-US" dirty="0"/>
              <a:t>정리노트 원준서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6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정리노트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(13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-1)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예외처리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(try-throw-catch)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문법에 맞지 않는 컴파일 오류 외에 컴파일러가 발견 못하는 오류에 유의해야 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바로 런타임 시에 일어나는 실행오류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배열에 데이터가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10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개만 담기도록 했는데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11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개가 담기거나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0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으로 정수 나누기를 하는 오류를 처리하지 않으면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최악의 경우에 배열에 실제 없는 데이터인데 가져오는 우를 범할 수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해결방법은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Java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에도 비슷한 개념이 나오는데 바로</a:t>
            </a:r>
            <a:endParaRPr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try-throw-catch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로 해결할 수 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b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lang="en-US" altLang="ko-KR" u="sng" dirty="0">
                <a:latin typeface="GulimChe" panose="020B0609000101010101" pitchFamily="49" charset="-127"/>
                <a:ea typeface="GulimChe" panose="020B0609000101010101" pitchFamily="49" charset="-127"/>
              </a:rPr>
              <a:t>try {} </a:t>
            </a:r>
            <a:r>
              <a:rPr lang="ko-KR" altLang="en-US" u="sng" dirty="0">
                <a:latin typeface="GulimChe" panose="020B0609000101010101" pitchFamily="49" charset="-127"/>
                <a:ea typeface="GulimChe" panose="020B0609000101010101" pitchFamily="49" charset="-127"/>
              </a:rPr>
              <a:t>블록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 예외상황을 처리하는 </a:t>
            </a:r>
            <a:r>
              <a:rPr lang="ko-KR" altLang="en-US" u="sng" dirty="0">
                <a:latin typeface="GulimChe" panose="020B0609000101010101" pitchFamily="49" charset="-127"/>
                <a:ea typeface="GulimChe" panose="020B0609000101010101" pitchFamily="49" charset="-127"/>
              </a:rPr>
              <a:t>다수의 </a:t>
            </a:r>
            <a:r>
              <a:rPr lang="en-US" altLang="ko-KR" u="sng" dirty="0">
                <a:latin typeface="GulimChe" panose="020B0609000101010101" pitchFamily="49" charset="-127"/>
                <a:ea typeface="GulimChe" panose="020B0609000101010101" pitchFamily="49" charset="-127"/>
              </a:rPr>
              <a:t>throw</a:t>
            </a:r>
            <a:r>
              <a:rPr lang="ko-KR" altLang="en-US" u="sng" dirty="0">
                <a:latin typeface="GulimChe" panose="020B0609000101010101" pitchFamily="49" charset="-127"/>
                <a:ea typeface="GulimChe" panose="020B0609000101010101" pitchFamily="49" charset="-127"/>
              </a:rPr>
              <a:t>문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을 적고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각각의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throw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 있는 예외를 해결할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catch(){}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블록을 적는다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다만 강의교안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10p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 나온 것처럼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throw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와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catch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는 늘 쌍으로 다니며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throw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 있는 예외를 반드시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catch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에서 해결해주어야 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만약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throw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 타입이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double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catch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 타입도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double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로 같도록 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91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정리노트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(13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-2)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예외처리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클래스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링킹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(C-C++)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오류 해결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또한 클래스로도 예외처리가 가능하다는 점에 유의한다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그리고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extern “c”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를 선언해서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C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이름 규칙으로 목적 코드를 생성한다는 점을 지시하면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기존에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C++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역시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이름 규칙으로 목적 코드가 생성되어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로 짠 파일과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C++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로 짠 파일 간 링킹 오류가 해소된다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그러면 정상적으로 컴파일될 것이다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73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텍스트 파일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파일은 사람들이 사용하는 글자 혹은 문자들로만 구성되는 파일입니다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알파벳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한글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숫자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% # @ &lt; ?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등의 기호 문자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'\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n', '\t'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등의 특수 문자도 포함됩니다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각 문자마다 문자 코드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이진수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가 할당됩니다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ASCII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코드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유니코드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파일의 종류로는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txt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HTML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XML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C++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소스 파일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소스 파일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자바 소스 파일이 존재합니다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&lt;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Enter&gt;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키를 입력하면 텍스트 파일에는 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\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r’, ‘\n’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 두 코드가 기록됩니다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99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바이너리 파일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파일이란 문자로 표현되지 않는 바이너리 데이터가 기록된 파일입니다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이미지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오디오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그래픽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컴파일된 코드는 문자로 표현되지 않습니다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파일의 각 바이트는 문자로 해석됩니다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파일의 각 바이트는 문자로 해석되지 않는 것도 있으며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각 바이트의 의미는 파일을 만든 응용프로그램 만이 해석이 가능합니다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파일의 종류는 다음과 같습니다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jpeg, bmp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등의 이미지 파일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mp3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등의 오디오 파일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hwp, doc, ppt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등의 확장자를 가진 멀티미디어 문서 파일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obj, exe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등의 확장자를 가진 컴파일된 코드나 실행 파일</a:t>
            </a:r>
          </a:p>
        </p:txBody>
      </p:sp>
    </p:spTree>
    <p:extLst>
      <p:ext uri="{BB962C8B-B14F-4D97-AF65-F5344CB8AC3E}">
        <p14:creationId xmlns:p14="http://schemas.microsoft.com/office/powerpoint/2010/main" val="1293015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hwp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파일은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텍스트 파일인가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?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바이너리 파일인가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hwp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파일은 바이너리 파일입니다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정보를 포함합니다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한글이나 영어 문자를 포함합니다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정보를 포함합니다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글자 색이나 서체 등의 문자 포맷 정보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비트맵 이미지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원 등의 그래픽 정보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왼쪽 마진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오른쪽 마진 등 문서 포맷 정보를 포함합니다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5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파일 입출력 스트림은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파일을 프로그램과 연결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&gt;&gt;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연산자와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istream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get, read()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함수는 연결된 장치로부터 읽는 함수로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키보드에 연결하면 키 입력을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파일에 연결되면 파일에서 입력됩니다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&lt;&lt;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연산자와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ostream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put(), write()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함수는 연결된 장치에 쓰는 함수로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스크린에 연결되면 화면에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파일에 연결되면 파일에 출력됩니다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02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헤더 파일과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namespace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C++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 입출력 라이브러리를 사용합니다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&lt;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fstream&gt;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헤더 파일과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std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이름 공간의 선언이 필요합니다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#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include &lt;fstream&gt;</a:t>
            </a:r>
          </a:p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using namespace std;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2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파일 입출력 모드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텍스트 </a:t>
            </a:r>
            <a:r>
              <a:rPr lang="en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I/O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와 바이너리 </a:t>
            </a:r>
            <a:r>
              <a:rPr lang="en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I/O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 입출력 방식으로는 텍스트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와 바이너리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 두 방식이 존재합니다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C++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 입출력 클래스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ifstream, ofstream, fstream)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는 두 방식을 지원합니다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는 문자 단위로 파일에 쓰고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파일에서 읽습니다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문자를 기록하고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읽은 바이트를 문자로 해석합니다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파일에만 적용됩니다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는 바이트 단위로 파일에 쓰고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파일에서 읽습니다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데이터를 문자로 해석하지 않고 있는 그대로 기록하거나 읽습니다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파일과 바이너리 파일 모두 입출력이 가능합니다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와 바이너리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입출력 시 차이점으로는 개형 문자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(‘\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n’)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를 다루는 것에 있습니다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03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파일모드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 모드란 파일 입출력에 대한 구체적인 작업 행태에 대한 지정입니다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사례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파일에서 읽을 작업을 할 것인지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쓰기 작업을 할 것인지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기존 파일의 데이터를 모두 지우고 쓸 것인지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파일의 끝 부분에 쓸 것인지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방식인지 바이너리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방식 인지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 모드 지정 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–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파일을 열 때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open(“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파일이름”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파일모드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ifstream(“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파일이름”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파일모드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ofstream(“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파일이름”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파일모드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38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get()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en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EOF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파일에 끝을 만나면 읽기를 멈추어야 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파일의 끝에서 읽기를 시도하면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은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EOF(-1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값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를 리턴합니다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86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이수영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1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8" y="1825625"/>
            <a:ext cx="8946444" cy="5032375"/>
          </a:xfrm>
        </p:spPr>
      </p:pic>
      <p:sp>
        <p:nvSpPr>
          <p:cNvPr id="3" name="모서리가 둥근 사각형 설명선 2">
            <a:extLst>
              <a:ext uri="{FF2B5EF4-FFF2-40B4-BE49-F238E27FC236}">
                <a16:creationId xmlns:a16="http://schemas.microsoft.com/office/drawing/2014/main" id="{B42AF4D4-AEC6-EFE7-AF62-36753B30A4E2}"/>
              </a:ext>
            </a:extLst>
          </p:cNvPr>
          <p:cNvSpPr/>
          <p:nvPr/>
        </p:nvSpPr>
        <p:spPr>
          <a:xfrm>
            <a:off x="4108173" y="1825625"/>
            <a:ext cx="3853070" cy="1305098"/>
          </a:xfrm>
          <a:prstGeom prst="wedgeRoundRectCallout">
            <a:avLst>
              <a:gd name="adj1" fmla="val -63839"/>
              <a:gd name="adj2" fmla="val 14517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읽어야 하는 파일이 다른 폴더에 있다면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파일명만 쓰면 안 되고 꼭 파일이 있는 폴더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경로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도 써야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70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텍스트 파일의 라인 단위 읽기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파일의 라인 단위 읽기는 두 가지 방법이 존재합니다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istream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의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getline(char* line, int n)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함수를 이용합니다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getline(ifstream&amp; fin, string&amp; line)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함수를 이용합니다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703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바이너리 </a:t>
            </a:r>
            <a:r>
              <a:rPr lang="en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I/O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방식은 데이터의 바이너리 값을 그대로 파일에 저장하거나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파일의 바이너리 값을 그대로 읽어서 변수나 버퍼에 저장하는 방식입니다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텍스트 파일이든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파일이든 바이너리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로 입출력이 가능합니다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바이너리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모드를 여는 방법은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ios::binary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모드 속성을 사용합니다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ios::binary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가 설정되지 않으면 디폴트가 텍스트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I/O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674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read()/write()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블록 단위 파일 입출력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get()/put()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은 문자 혹은 바이트 단위로 파일을</a:t>
            </a:r>
            <a:b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입출력합니다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read()/write()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블록 단위로 파일을 입출력합니다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849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실행 오류와 오류 처리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오류로는 컴파일 오류와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실행 오류가 존재합니다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컴파일 오류는 문법에 맞지 않는 구문으로 인한 오류입니다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실행 오류는 개발자의 논리 오류로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예외적으로 발생하는 입력이나 상황에 대한 대처가 없을 때 발생하는 오류입니다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실행 오류의 결과로는 결과가 틀리거나 엉뚱한 코드가 실행되거나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프로그램이 비정상 종료됩니다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750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C++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예외 처리 기본 형식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A6F2-4A1B-0371-08B3-9B40F0A5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try-throw-catch</a:t>
            </a:r>
          </a:p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try { }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블록은 예외가 발생할 가능성이 있는 코드를 묶습니다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throw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문은 발견된 예외를 처리하기 위해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예외 발생을 알리는 문장입니다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try { }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블록 내에서 이루어져야 합니다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catch() { } 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블록은 </a:t>
            </a:r>
            <a:r>
              <a:rPr lang="en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throw</a:t>
            </a:r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에 의해 발생한 예외를 처리하는 코드입니다</a:t>
            </a:r>
            <a:r>
              <a:rPr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ko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1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이수영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1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12-1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8" y="1825625"/>
            <a:ext cx="8946444" cy="5032374"/>
          </a:xfrm>
        </p:spPr>
      </p:pic>
    </p:spTree>
    <p:extLst>
      <p:ext uri="{BB962C8B-B14F-4D97-AF65-F5344CB8AC3E}">
        <p14:creationId xmlns:p14="http://schemas.microsoft.com/office/powerpoint/2010/main" val="76241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원준서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1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12-1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내용 개체 틀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00FD183-A5B0-2BD3-660D-B8C0C989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19" y="1825624"/>
            <a:ext cx="6563561" cy="5032375"/>
          </a:xfrm>
        </p:spPr>
      </p:pic>
    </p:spTree>
    <p:extLst>
      <p:ext uri="{BB962C8B-B14F-4D97-AF65-F5344CB8AC3E}">
        <p14:creationId xmlns:p14="http://schemas.microsoft.com/office/powerpoint/2010/main" val="22009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원준서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1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12-1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AC38B8-746A-0CBF-EBE1-FF6F78FE2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41" y="1825624"/>
            <a:ext cx="6344317" cy="5032375"/>
          </a:xfrm>
        </p:spPr>
      </p:pic>
    </p:spTree>
    <p:extLst>
      <p:ext uri="{BB962C8B-B14F-4D97-AF65-F5344CB8AC3E}">
        <p14:creationId xmlns:p14="http://schemas.microsoft.com/office/powerpoint/2010/main" val="8013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이수영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1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12-3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9" y="1825625"/>
            <a:ext cx="8946442" cy="5032374"/>
          </a:xfrm>
        </p:spPr>
      </p:pic>
    </p:spTree>
    <p:extLst>
      <p:ext uri="{BB962C8B-B14F-4D97-AF65-F5344CB8AC3E}">
        <p14:creationId xmlns:p14="http://schemas.microsoft.com/office/powerpoint/2010/main" val="88324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원준서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1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12-3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내용 개체 틀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1C6924D-0FCF-3BF2-83A0-408F61A76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80" y="1825624"/>
            <a:ext cx="9741240" cy="5032375"/>
          </a:xfrm>
        </p:spPr>
      </p:pic>
    </p:spTree>
    <p:extLst>
      <p:ext uri="{BB962C8B-B14F-4D97-AF65-F5344CB8AC3E}">
        <p14:creationId xmlns:p14="http://schemas.microsoft.com/office/powerpoint/2010/main" val="130481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이수영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] 2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차시</a:t>
            </a: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12-4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9" y="1825625"/>
            <a:ext cx="8946442" cy="5032373"/>
          </a:xfrm>
        </p:spPr>
      </p:pic>
    </p:spTree>
    <p:extLst>
      <p:ext uri="{BB962C8B-B14F-4D97-AF65-F5344CB8AC3E}">
        <p14:creationId xmlns:p14="http://schemas.microsoft.com/office/powerpoint/2010/main" val="209699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2101</Words>
  <Application>Microsoft Macintosh PowerPoint</Application>
  <PresentationFormat>와이드스크린</PresentationFormat>
  <Paragraphs>115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굴림체</vt:lpstr>
      <vt:lpstr>굴림체</vt:lpstr>
      <vt:lpstr>맑은 고딕</vt:lpstr>
      <vt:lpstr>Arial</vt:lpstr>
      <vt:lpstr>Office 테마</vt:lpstr>
      <vt:lpstr>note#9</vt:lpstr>
      <vt:lpstr>목차</vt:lpstr>
      <vt:lpstr>[이수영] 1차시 예제 12-1 코드</vt:lpstr>
      <vt:lpstr>[이수영] 1차시 예제 12-1 결과</vt:lpstr>
      <vt:lpstr>[원준서] 1차시 예제 12-1</vt:lpstr>
      <vt:lpstr>[원준서] 1차시 예제 12-1 결과</vt:lpstr>
      <vt:lpstr>[이수영] 1차시 예제 12-3</vt:lpstr>
      <vt:lpstr>[원준서] 1차시 예제 12-3</vt:lpstr>
      <vt:lpstr>[이수영] 2차시 예제 12-4</vt:lpstr>
      <vt:lpstr>[이수영] 2차시 예제 12-4 결과</vt:lpstr>
      <vt:lpstr>[원준서] 2차시 예제 12-4</vt:lpstr>
      <vt:lpstr>[이수영] 2차시 예제 12-8</vt:lpstr>
      <vt:lpstr>[원준서] 2차시 예제 12-8</vt:lpstr>
      <vt:lpstr>[이수영] 3차시 예제 13-4 (예외x, 예외(1)음수, 예외(2)0</vt:lpstr>
      <vt:lpstr>[원준서] 3차시 예제 13-4 (예외x, 예외(1)음수, 예외(2)0</vt:lpstr>
      <vt:lpstr>[이] 정리노트(12장-1) 텍스트파일vs hwp파일과 같은 바이너리파일</vt:lpstr>
      <vt:lpstr>[이] 정리노트(12장-2) 파일 입출력</vt:lpstr>
      <vt:lpstr>[이] 정리노트(12장-3) 파일 입출력</vt:lpstr>
      <vt:lpstr>[이] 정리노트(12장-4) 파일 모드</vt:lpstr>
      <vt:lpstr>[이] 정리노트(13장-1) 예외처리(try-throw-catch)</vt:lpstr>
      <vt:lpstr>[이] 정리노트(13장-2) 예외처리(클래스), 링킹(C-C++) 오류 해결</vt:lpstr>
      <vt:lpstr>[원] 텍스트 파일</vt:lpstr>
      <vt:lpstr>[원] 바이너리 파일</vt:lpstr>
      <vt:lpstr>[원] hwp 파일은 텍스트 파일인가? 바이너리 파일인가?</vt:lpstr>
      <vt:lpstr>[원] 파일 입출력 스트림은 파일을 프로그램과 연결</vt:lpstr>
      <vt:lpstr>[원] 헤더 파일과 namespace</vt:lpstr>
      <vt:lpstr>[원] 파일 입출력 모드 : 텍스트 I/O와 바이너리 I/O</vt:lpstr>
      <vt:lpstr>[원] 파일모드</vt:lpstr>
      <vt:lpstr>[원] get()과 EOF</vt:lpstr>
      <vt:lpstr>[원] 텍스트 파일의 라인 단위 읽기</vt:lpstr>
      <vt:lpstr>[원] 바이너리 I/O</vt:lpstr>
      <vt:lpstr>[원] read()/write()로 블록 단위 파일 입출력</vt:lpstr>
      <vt:lpstr>[원] 실행 오류와 오류 처리</vt:lpstr>
      <vt:lpstr>[원] C++ 예외 처리 기본 형식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수영 이</cp:lastModifiedBy>
  <cp:revision>47</cp:revision>
  <dcterms:created xsi:type="dcterms:W3CDTF">2023-12-04T03:56:09Z</dcterms:created>
  <dcterms:modified xsi:type="dcterms:W3CDTF">2023-12-04T11:22:23Z</dcterms:modified>
</cp:coreProperties>
</file>