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1" r:id="rId12"/>
    <p:sldId id="272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1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8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3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9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3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8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5C16-919E-4D46-A570-903CA53E9621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65F1-BFA3-4E94-A34B-FF037FC22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1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 smtClean="0"/>
              <a:t>hw#2</a:t>
            </a:r>
            <a:br>
              <a:rPr lang="en-US" altLang="ko-KR" dirty="0" smtClean="0"/>
            </a:br>
            <a:r>
              <a:rPr lang="ko-KR" altLang="en-US" b="1" dirty="0"/>
              <a:t>과제 </a:t>
            </a:r>
            <a:r>
              <a:rPr lang="en-US" altLang="ko-KR" b="1" dirty="0" smtClean="0"/>
              <a:t>#</a:t>
            </a:r>
            <a:r>
              <a:rPr lang="en-US" altLang="ko-KR" b="1" dirty="0"/>
              <a:t>3</a:t>
            </a:r>
            <a:r>
              <a:rPr lang="en-US" altLang="ko-KR" dirty="0" smtClean="0"/>
              <a:t> P532 16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r>
              <a:rPr lang="ko-KR" altLang="en-US" dirty="0" smtClean="0">
                <a:solidFill>
                  <a:schemeClr val="tx1"/>
                </a:solidFill>
              </a:rPr>
              <a:t>조 이수영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원준서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7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Main.cpp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332600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Main.cpp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220340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Main.cpp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220340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905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Shape.h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50768" cy="5032570"/>
          </a:xfrm>
        </p:spPr>
      </p:pic>
    </p:spTree>
    <p:extLst>
      <p:ext uri="{BB962C8B-B14F-4D97-AF65-F5344CB8AC3E}">
        <p14:creationId xmlns:p14="http://schemas.microsoft.com/office/powerpoint/2010/main" val="155783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Shape.cpp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122374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Circle.h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218795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Circle.cpp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21879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Line.h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3218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Line.cpp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3218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Rect.h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213354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Rect.cpp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00200"/>
            <a:ext cx="9176718" cy="5161904"/>
          </a:xfrm>
        </p:spPr>
      </p:pic>
    </p:spTree>
    <p:extLst>
      <p:ext uri="{BB962C8B-B14F-4D97-AF65-F5344CB8AC3E}">
        <p14:creationId xmlns:p14="http://schemas.microsoft.com/office/powerpoint/2010/main" val="213354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Office PowerPoint</Application>
  <PresentationFormat>화면 슬라이드 쇼(4:3)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hw#2 과제 #3 P532 16번 문제</vt:lpstr>
      <vt:lpstr>Shape.h</vt:lpstr>
      <vt:lpstr>Shape.cpp</vt:lpstr>
      <vt:lpstr>Circle.h</vt:lpstr>
      <vt:lpstr>Circle.cpp</vt:lpstr>
      <vt:lpstr>Line.h</vt:lpstr>
      <vt:lpstr>Line.cpp</vt:lpstr>
      <vt:lpstr>Rect.h</vt:lpstr>
      <vt:lpstr>Rect.cpp</vt:lpstr>
      <vt:lpstr>Main.cpp</vt:lpstr>
      <vt:lpstr>Main.cpp</vt:lpstr>
      <vt:lpstr>Main.cpp</vt:lpstr>
      <vt:lpstr>실행결과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33</cp:revision>
  <dcterms:created xsi:type="dcterms:W3CDTF">2023-11-19T02:43:16Z</dcterms:created>
  <dcterms:modified xsi:type="dcterms:W3CDTF">2023-11-25T02:37:56Z</dcterms:modified>
</cp:coreProperties>
</file>