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4" r:id="rId6"/>
    <p:sldId id="262" r:id="rId7"/>
    <p:sldId id="263" r:id="rId8"/>
    <p:sldId id="258" r:id="rId9"/>
    <p:sldId id="261" r:id="rId10"/>
    <p:sldId id="278" r:id="rId11"/>
    <p:sldId id="279" r:id="rId12"/>
    <p:sldId id="280" r:id="rId13"/>
    <p:sldId id="281" r:id="rId14"/>
    <p:sldId id="285" r:id="rId15"/>
    <p:sldId id="286" r:id="rId16"/>
    <p:sldId id="282" r:id="rId17"/>
    <p:sldId id="283" r:id="rId18"/>
    <p:sldId id="284" r:id="rId19"/>
    <p:sldId id="265" r:id="rId20"/>
    <p:sldId id="266" r:id="rId21"/>
    <p:sldId id="268" r:id="rId22"/>
    <p:sldId id="287" r:id="rId23"/>
    <p:sldId id="269" r:id="rId24"/>
    <p:sldId id="270" r:id="rId25"/>
    <p:sldId id="271" r:id="rId26"/>
    <p:sldId id="27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5BECA-EB54-04B4-0C3D-B980F7A0E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B7AC0D-61D3-8C9B-946A-63E57C950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C8D9A-AFD6-BD1F-851B-B14F7F29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1A9D9-F1CB-D73D-F447-3985E2EF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09D07-24E1-E5D0-F746-1C9F0040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885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502B7-C068-6E34-3822-533A1A4F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6AF7AA-91F3-36A8-20CD-A721C34B6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FD21E-DFD5-EAA6-4349-FBBBB0B0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B23E7-F4E7-7581-4DD1-29501BE5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8C694-DF31-03ED-F3A3-68DE9D3B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022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948CC1-9793-396A-E57C-67FBE259C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D97498-D591-0EAF-0DE3-744A8AEE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D40F6-9EDF-376C-D4C6-2D523323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9D6133-0A4D-FC9A-97E4-CB6575DC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CC8EE-04B2-73B4-521E-96FDDDE8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81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472EC-A83E-DD65-E367-65D17F4F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925E0-D8AC-B4E6-BE06-B8FF96279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AECD4-6A29-2809-C677-96BFCD42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5D36B-CD27-4784-CF6A-EF08F874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C2E85-7DD4-FB73-0B9A-0D1EF1B6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422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F5687-4FCA-8DCC-CE9C-BC97EABE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430893-1C3D-9B54-7ADF-9B20C5C03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4633A-62D0-BABB-FFC2-703A224B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E0C6-1F0F-3339-0461-3428D020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5E609-7A24-3F0A-1C7B-52AC1FB4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40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10154-61D1-C648-86DB-EDC6B1C7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F94E1-8C79-B459-ADFB-96A2CF49E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656BC-17AD-E9FA-8C85-BA921FC9B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7BC8E-F8F3-50B0-C0B2-317F7144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6412E-78BB-237E-BD52-8175C8C7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8725E6-F25E-0D6D-2CCF-ECDDD441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45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5D58B-D445-413F-55BD-A9F6FD5E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49742-085A-3BD8-594C-1BFD3B21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774162-A925-A5BD-21C6-F5481813B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79D04-E1C2-FF94-F9ED-67E6C6558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68BB91-80CA-546A-FDA6-3140863B2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4EDEDA-23BC-FE19-2AFA-4886ADBA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B0A657-06E1-E3C4-F98E-6FBD5B99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23DA5A-F861-5821-D5C3-715DAC88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898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C43C6-FF01-6D22-3E99-6A8A96D2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DD30F-F319-D16C-D391-F6EF6EB4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26A276-9C8C-1FD2-657E-6D801DC3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7F507D-718B-B331-33BB-75CCBA12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17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A34E09-7562-EDEA-F8F9-69BA7F3E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0B1DD0-D478-315A-92F3-896B602F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EDF8AD-C84F-4A57-58D2-8D37DF4B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392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4EC06-8BF3-4BE4-BE6B-1DC8C4C4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0105B-C4F4-AE17-85D4-DE8497761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4F286-1A74-C0C3-B0E6-ACDCC6184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388B9-9F04-62BB-F016-DD113A0A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DF4A99-FB95-2477-BE2F-A27C9FA6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AF5607-8D26-6BB4-C4A6-135D99E3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623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43D13-1825-0172-2FE4-CD5A0C10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28430C-C33F-56CB-E9F4-E5B3289CA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10F88A-C395-0C27-D389-37F980280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C60EB-9515-9199-FA60-9EACFB96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31ADA9-058F-7391-4BD4-36B0096E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821413-488B-38C4-6741-BCC00A6F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599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66151A-9E90-F5EA-8C62-5F091F53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8320E-F2E1-3613-B654-DD267A416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72BBE-773E-8F80-D60E-B0FD1DC2B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5045D-77FF-AE63-8C93-A9C33C036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4B28C-7CE7-3496-67D8-AADA9BE7F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86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6CDD4-3202-4E18-3BCC-6A87C284A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HW #4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교재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p586 12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b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</a:b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커피 자판기 시뮬레이터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39EE69-16C4-0C7F-857F-8C87059BA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2023.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11.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27(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월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16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조 이수영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원준서</a:t>
            </a:r>
          </a:p>
        </p:txBody>
      </p:sp>
    </p:spTree>
    <p:extLst>
      <p:ext uri="{BB962C8B-B14F-4D97-AF65-F5344CB8AC3E}">
        <p14:creationId xmlns:p14="http://schemas.microsoft.com/office/powerpoint/2010/main" val="65680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Inventory.h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스크린샷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32E46E77-147D-2746-1C36-B6315BBDF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38336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CoffeeVendingMachine.h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C0C967E7-84CD-8CC3-ECCD-D2CB8794C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248507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CoffeeVendingMachine.cpp (1/5)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2B3F852-3260-C43B-8868-59AD01BEE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372354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CoffeeVendingMachine.cpp (2/5)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C7B0AF9-2FA2-1A30-FCAF-8044687A8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4179866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CoffeeVendingMachine.cpp (3/5)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3F7F325-802E-3B8D-00B0-D8AE39608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1378273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 CoffeeVendingMachine.cpp (4/5)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8A47497-145F-E4DE-DCEC-C7F5076AB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253788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CoffeeVendingMachine.cpp (5/5)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230DA6F-E376-3DDC-A864-A7F5D89C2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1534287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 Main.cpp (1/2)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BF7737D-A97B-28C5-9C56-14CBD1DE8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348169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Main.cpp (2/2)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41E2E149-A49C-EB83-A29A-008728561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253981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실행결과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(1)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교재와 동일한 결과</a:t>
            </a:r>
            <a:b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</a:b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1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설탕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)-1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설탕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)-3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채우기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)-4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종료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2A5C14-6560-5C45-10DE-BFB7DC9FD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108233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F6B4B-71B8-E87C-0EFB-3EAE128AE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원준서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[ppt p3-p9]</a:t>
            </a:r>
          </a:p>
          <a:p>
            <a:pPr>
              <a:lnSpc>
                <a:spcPct val="100000"/>
              </a:lnSpc>
            </a:pP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이수영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[ppt p10-p25]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021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실행결과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(2)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실행 후 기본값</a:t>
            </a:r>
          </a:p>
        </p:txBody>
      </p:sp>
      <p:pic>
        <p:nvPicPr>
          <p:cNvPr id="5" name="내용 개체 틀 4" descr="소프트웨어, 멀티미디어 소프트웨어, 텍스트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D4CDA6BD-CEB7-0228-589C-56133BEA0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1736793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실행결과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(3)</a:t>
            </a:r>
            <a:b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</a:b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0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보통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)+0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보통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)+3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채우기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)+4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종료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멀티미디어 소프트웨어, 소프트웨어, 그래픽 소프트웨어, 편집이(가) 표시된 사진&#10;&#10;자동 생성된 설명">
            <a:extLst>
              <a:ext uri="{FF2B5EF4-FFF2-40B4-BE49-F238E27FC236}">
                <a16:creationId xmlns:a16="http://schemas.microsoft.com/office/drawing/2014/main" id="{9A0A4F2F-9A1C-619F-8C1A-69D8872A7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3357278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실행결과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(4)</a:t>
            </a:r>
            <a:b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</a:b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0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보통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)+1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설탕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)+3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채우기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)+4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종료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멀티미디어 소프트웨어,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3B2A5C14-6560-5C45-10DE-BFB7DC9FD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584047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실행결과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(5)</a:t>
            </a:r>
            <a:b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</a:b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1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설탕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)+1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설탕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)+3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채우기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)+4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종료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소프트웨어, 멀티미디어 소프트웨어, 그래픽 소프트웨어, 편집이(가) 표시된 사진&#10;&#10;자동 생성된 설명">
            <a:extLst>
              <a:ext uri="{FF2B5EF4-FFF2-40B4-BE49-F238E27FC236}">
                <a16:creationId xmlns:a16="http://schemas.microsoft.com/office/drawing/2014/main" id="{BD5B5360-7D3C-2EBA-C903-0C2A76274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1212878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실행결과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(6)</a:t>
            </a:r>
            <a:b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</a:b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2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블랙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)+2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블랙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)+3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채우기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)+4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종료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소프트웨어, 멀티미디어 소프트웨어, 그래픽 소프트웨어, 편집이(가) 표시된 사진&#10;&#10;자동 생성된 설명">
            <a:extLst>
              <a:ext uri="{FF2B5EF4-FFF2-40B4-BE49-F238E27FC236}">
                <a16:creationId xmlns:a16="http://schemas.microsoft.com/office/drawing/2014/main" id="{6598F974-F368-E3BF-4E19-AC543B938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3004082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실행결과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(7)</a:t>
            </a:r>
            <a:b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</a:b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3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채우기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)+3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채우기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)+4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종료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소프트웨어, 멀티미디어 소프트웨어, 그래픽 소프트웨어, 텍스트이(가) 표시된 사진&#10;&#10;자동 생성된 설명">
            <a:extLst>
              <a:ext uri="{FF2B5EF4-FFF2-40B4-BE49-F238E27FC236}">
                <a16:creationId xmlns:a16="http://schemas.microsoft.com/office/drawing/2014/main" id="{E4163ABD-F540-0ED7-CFEB-71C9DD2C0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3939684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실행결과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(8)</a:t>
            </a:r>
            <a:b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</a:b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4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종료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스크린샷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67F72FB8-D604-FC79-F0E9-D2D97A93D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166987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원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Material.h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소프트웨어, 컴퓨터 아이콘, 웹 페이지이(가) 표시된 사진&#10;&#10;자동 생성된 설명">
            <a:extLst>
              <a:ext uri="{FF2B5EF4-FFF2-40B4-BE49-F238E27FC236}">
                <a16:creationId xmlns:a16="http://schemas.microsoft.com/office/drawing/2014/main" id="{F4339457-81B5-ED60-401A-DB4946534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305" y="1825625"/>
            <a:ext cx="6343390" cy="5039954"/>
          </a:xfrm>
        </p:spPr>
      </p:pic>
    </p:spTree>
    <p:extLst>
      <p:ext uri="{BB962C8B-B14F-4D97-AF65-F5344CB8AC3E}">
        <p14:creationId xmlns:p14="http://schemas.microsoft.com/office/powerpoint/2010/main" val="184534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원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Material.cpp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134ADCE8-7700-FFDC-A6EA-B26781C04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893" y="1825624"/>
            <a:ext cx="4392214" cy="5032376"/>
          </a:xfrm>
        </p:spPr>
      </p:pic>
    </p:spTree>
    <p:extLst>
      <p:ext uri="{BB962C8B-B14F-4D97-AF65-F5344CB8AC3E}">
        <p14:creationId xmlns:p14="http://schemas.microsoft.com/office/powerpoint/2010/main" val="409989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원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CoffeeMachine.h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소프트웨어, 웹 페이지, 컴퓨터 아이콘이(가) 표시된 사진&#10;&#10;자동 생성된 설명">
            <a:extLst>
              <a:ext uri="{FF2B5EF4-FFF2-40B4-BE49-F238E27FC236}">
                <a16:creationId xmlns:a16="http://schemas.microsoft.com/office/drawing/2014/main" id="{046995A7-B889-FD69-EC05-B83B25501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742" y="1825624"/>
            <a:ext cx="8290516" cy="5032376"/>
          </a:xfrm>
        </p:spPr>
      </p:pic>
    </p:spTree>
    <p:extLst>
      <p:ext uri="{BB962C8B-B14F-4D97-AF65-F5344CB8AC3E}">
        <p14:creationId xmlns:p14="http://schemas.microsoft.com/office/powerpoint/2010/main" val="98209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원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CoffeeMachine.cpp (1/2)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DFE948A0-7B45-811D-3B05-C353057A3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7951" y="1825625"/>
            <a:ext cx="4396097" cy="5032375"/>
          </a:xfrm>
        </p:spPr>
      </p:pic>
    </p:spTree>
    <p:extLst>
      <p:ext uri="{BB962C8B-B14F-4D97-AF65-F5344CB8AC3E}">
        <p14:creationId xmlns:p14="http://schemas.microsoft.com/office/powerpoint/2010/main" val="267278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원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CoffeeMachine.cpp (2/2)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3A1C175-C15B-761E-5AAD-68B810A3C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795" y="1825624"/>
            <a:ext cx="5476409" cy="5032376"/>
          </a:xfrm>
        </p:spPr>
      </p:pic>
    </p:spTree>
    <p:extLst>
      <p:ext uri="{BB962C8B-B14F-4D97-AF65-F5344CB8AC3E}">
        <p14:creationId xmlns:p14="http://schemas.microsoft.com/office/powerpoint/2010/main" val="119416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원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main.cpp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소프트웨어, 웹 페이지, 컴퓨터 아이콘이(가) 표시된 사진&#10;&#10;자동 생성된 설명">
            <a:extLst>
              <a:ext uri="{FF2B5EF4-FFF2-40B4-BE49-F238E27FC236}">
                <a16:creationId xmlns:a16="http://schemas.microsoft.com/office/drawing/2014/main" id="{5945411E-9969-2FB8-19CB-6F2D3C49C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425" y="1825624"/>
            <a:ext cx="9171150" cy="5032375"/>
          </a:xfrm>
        </p:spPr>
      </p:pic>
    </p:spTree>
    <p:extLst>
      <p:ext uri="{BB962C8B-B14F-4D97-AF65-F5344CB8AC3E}">
        <p14:creationId xmlns:p14="http://schemas.microsoft.com/office/powerpoint/2010/main" val="44855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원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실행결과</a:t>
            </a:r>
          </a:p>
        </p:txBody>
      </p:sp>
      <p:pic>
        <p:nvPicPr>
          <p:cNvPr id="5" name="내용 개체 틀 4" descr="텍스트, 소프트웨어, 컴퓨터 아이콘, 웹 페이지이(가) 표시된 사진&#10;&#10;자동 생성된 설명">
            <a:extLst>
              <a:ext uri="{FF2B5EF4-FFF2-40B4-BE49-F238E27FC236}">
                <a16:creationId xmlns:a16="http://schemas.microsoft.com/office/drawing/2014/main" id="{6B27980E-8753-CF63-0D0B-4284C7D2B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097" y="1825624"/>
            <a:ext cx="8071806" cy="5032375"/>
          </a:xfrm>
        </p:spPr>
      </p:pic>
    </p:spTree>
    <p:extLst>
      <p:ext uri="{BB962C8B-B14F-4D97-AF65-F5344CB8AC3E}">
        <p14:creationId xmlns:p14="http://schemas.microsoft.com/office/powerpoint/2010/main" val="353465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345</Words>
  <Application>Microsoft Macintosh PowerPoint</Application>
  <PresentationFormat>와이드스크린</PresentationFormat>
  <Paragraphs>30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GulimChe</vt:lpstr>
      <vt:lpstr>맑은 고딕</vt:lpstr>
      <vt:lpstr>Arial</vt:lpstr>
      <vt:lpstr>Office 테마</vt:lpstr>
      <vt:lpstr>HW #4 교재 p586 12번 커피 자판기 시뮬레이터</vt:lpstr>
      <vt:lpstr>목차</vt:lpstr>
      <vt:lpstr>[원] Material.h</vt:lpstr>
      <vt:lpstr>[원] Material.cpp</vt:lpstr>
      <vt:lpstr>[원] CoffeeMachine.h</vt:lpstr>
      <vt:lpstr>[원] CoffeeMachine.cpp (1/2)</vt:lpstr>
      <vt:lpstr>[원] CoffeeMachine.cpp (2/2)</vt:lpstr>
      <vt:lpstr>[원] main.cpp</vt:lpstr>
      <vt:lpstr>[원] 실행결과</vt:lpstr>
      <vt:lpstr>[이] Inventory.h</vt:lpstr>
      <vt:lpstr>[이] CoffeeVendingMachine.h</vt:lpstr>
      <vt:lpstr>[이] CoffeeVendingMachine.cpp (1/5)</vt:lpstr>
      <vt:lpstr>[이] CoffeeVendingMachine.cpp (2/5)</vt:lpstr>
      <vt:lpstr>[이] CoffeeVendingMachine.cpp (3/5)</vt:lpstr>
      <vt:lpstr>[이] CoffeeVendingMachine.cpp (4/5)</vt:lpstr>
      <vt:lpstr>[이] CoffeeVendingMachine.cpp (5/5)</vt:lpstr>
      <vt:lpstr>[이] Main.cpp (1/2)</vt:lpstr>
      <vt:lpstr>[이] Main.cpp (2/2)</vt:lpstr>
      <vt:lpstr>[이] 실행결과 (1) 교재와 동일한 결과 1번(설탕)-1번(설탕)-3번(채우기)-4번(종료)</vt:lpstr>
      <vt:lpstr>[이] 실행결과 (2) 실행 후 기본값</vt:lpstr>
      <vt:lpstr>[이] 실행결과 (3) 0번(보통)+0번(보통)+3번(채우기)+4번(종료)</vt:lpstr>
      <vt:lpstr>[이] 실행결과 (4) 0번(보통)+1번(설탕)+3번(채우기)+4번(종료)</vt:lpstr>
      <vt:lpstr>[이] 실행결과 (5) 1번(설탕)+1번(설탕)+3번(채우기)+4번(종료)</vt:lpstr>
      <vt:lpstr>[이] 실행결과 (6) 2번(블랙)+2번(블랙)+3번(채우기)+4번(종료)</vt:lpstr>
      <vt:lpstr>[이] 실행결과 (7) 3번(채우기)+3번(채우기)+4번(종료)</vt:lpstr>
      <vt:lpstr>[이] 실행결과 (8) 4번(종료)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수영 이</dc:creator>
  <cp:lastModifiedBy>수영 이</cp:lastModifiedBy>
  <cp:revision>36</cp:revision>
  <dcterms:created xsi:type="dcterms:W3CDTF">2023-12-02T07:50:10Z</dcterms:created>
  <dcterms:modified xsi:type="dcterms:W3CDTF">2023-12-02T14:53:20Z</dcterms:modified>
</cp:coreProperties>
</file>