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69" r:id="rId4"/>
    <p:sldId id="27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5" r:id="rId14"/>
    <p:sldId id="276" r:id="rId15"/>
    <p:sldId id="277" r:id="rId16"/>
    <p:sldId id="278" r:id="rId17"/>
    <p:sldId id="281" r:id="rId18"/>
    <p:sldId id="28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C16-919E-4D46-A570-903CA53E9621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65F1-BFA3-4E94-A34B-FF037FC22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31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C16-919E-4D46-A570-903CA53E9621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65F1-BFA3-4E94-A34B-FF037FC22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7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C16-919E-4D46-A570-903CA53E9621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65F1-BFA3-4E94-A34B-FF037FC22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91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C16-919E-4D46-A570-903CA53E9621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65F1-BFA3-4E94-A34B-FF037FC22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87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C16-919E-4D46-A570-903CA53E9621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65F1-BFA3-4E94-A34B-FF037FC22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51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C16-919E-4D46-A570-903CA53E9621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65F1-BFA3-4E94-A34B-FF037FC22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08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C16-919E-4D46-A570-903CA53E9621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65F1-BFA3-4E94-A34B-FF037FC22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3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C16-919E-4D46-A570-903CA53E9621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65F1-BFA3-4E94-A34B-FF037FC22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9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C16-919E-4D46-A570-903CA53E9621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65F1-BFA3-4E94-A34B-FF037FC22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3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C16-919E-4D46-A570-903CA53E9621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65F1-BFA3-4E94-A34B-FF037FC22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33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C16-919E-4D46-A570-903CA53E9621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65F1-BFA3-4E94-A34B-FF037FC22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78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A5C16-919E-4D46-A570-903CA53E9621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165F1-BFA3-4E94-A34B-FF037FC22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91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dirty="0" smtClean="0"/>
              <a:t>hw#2</a:t>
            </a:r>
            <a:br>
              <a:rPr lang="en-US" altLang="ko-KR" dirty="0" smtClean="0"/>
            </a:br>
            <a:r>
              <a:rPr lang="ko-KR" altLang="en-US" b="1" dirty="0"/>
              <a:t>과제 </a:t>
            </a:r>
            <a:r>
              <a:rPr lang="en-US" altLang="ko-KR" b="1" dirty="0" smtClean="0"/>
              <a:t>#</a:t>
            </a:r>
            <a:r>
              <a:rPr lang="en-US" altLang="ko-KR" b="1" dirty="0"/>
              <a:t>3</a:t>
            </a:r>
            <a:r>
              <a:rPr lang="en-US" altLang="ko-KR" dirty="0" smtClean="0"/>
              <a:t> P532 16</a:t>
            </a:r>
            <a:r>
              <a:rPr lang="ko-KR" altLang="en-US" dirty="0" smtClean="0"/>
              <a:t>번 문제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16</a:t>
            </a:r>
            <a:r>
              <a:rPr lang="ko-KR" altLang="en-US" dirty="0" smtClean="0">
                <a:solidFill>
                  <a:schemeClr val="tx1"/>
                </a:solidFill>
              </a:rPr>
              <a:t>조 이수영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원준서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874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Line.cpp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2180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Rect.h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133546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Rect.cpp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13354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UI.h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4157078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UI.cpp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49003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GraphicEditor.h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415707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GraphicEditor</a:t>
            </a:r>
            <a:r>
              <a:rPr lang="en-US" altLang="ko-KR" dirty="0" smtClean="0"/>
              <a:t>.cpp(1/3)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490038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GraphicEditor</a:t>
            </a:r>
            <a:r>
              <a:rPr lang="en-US" altLang="ko-KR" dirty="0" smtClean="0"/>
              <a:t>.cpp(2/3)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510231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GraphicEditor</a:t>
            </a:r>
            <a:r>
              <a:rPr lang="en-US" altLang="ko-KR" dirty="0" smtClean="0"/>
              <a:t>.cpp(3/3)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51023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03-04p Main.cpp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실행결과</a:t>
            </a:r>
            <a:endParaRPr lang="en-US" altLang="ko-KR" dirty="0" smtClean="0"/>
          </a:p>
          <a:p>
            <a:r>
              <a:rPr lang="en-US" altLang="ko-KR" dirty="0" smtClean="0"/>
              <a:t>05-06p Shape.h, Shape.cpp</a:t>
            </a:r>
          </a:p>
          <a:p>
            <a:r>
              <a:rPr lang="en-US" altLang="ko-KR" dirty="0" smtClean="0"/>
              <a:t>07-08p Circle.h, Circle.cpp</a:t>
            </a:r>
          </a:p>
          <a:p>
            <a:r>
              <a:rPr lang="en-US" altLang="ko-KR" dirty="0" smtClean="0"/>
              <a:t>09-10p Rect.h, Rect.cpp</a:t>
            </a:r>
          </a:p>
          <a:p>
            <a:r>
              <a:rPr lang="en-US" altLang="ko-KR" dirty="0" smtClean="0"/>
              <a:t>11-12p Line.h, Line.cpp</a:t>
            </a:r>
          </a:p>
          <a:p>
            <a:r>
              <a:rPr lang="en-US" altLang="ko-KR" dirty="0" smtClean="0"/>
              <a:t>13-14p UI.h, UI.cpp</a:t>
            </a:r>
          </a:p>
          <a:p>
            <a:r>
              <a:rPr lang="en-US" altLang="ko-KR" dirty="0" smtClean="0"/>
              <a:t>15-18p GraphicEditor.h, GraphicEditor.cpp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81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Main.cpp(1)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32600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Main.cpp(2)</a:t>
            </a:r>
            <a:r>
              <a:rPr lang="ko-KR" altLang="en-US" dirty="0" smtClean="0"/>
              <a:t>실행결과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9059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Shape.h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55783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Shape.cpp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22374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Circle.h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18795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Circle.cpp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18795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Line.h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2180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59</Words>
  <Application>Microsoft Office PowerPoint</Application>
  <PresentationFormat>화면 슬라이드 쇼(4:3)</PresentationFormat>
  <Paragraphs>26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hw#2 과제 #3 P532 16번 문제</vt:lpstr>
      <vt:lpstr>목차</vt:lpstr>
      <vt:lpstr>Main.cpp(1)코드</vt:lpstr>
      <vt:lpstr>Main.cpp(2)실행결과</vt:lpstr>
      <vt:lpstr>Shape.h</vt:lpstr>
      <vt:lpstr>Shape.cpp</vt:lpstr>
      <vt:lpstr>Circle.h</vt:lpstr>
      <vt:lpstr>Circle.cpp</vt:lpstr>
      <vt:lpstr>Line.h</vt:lpstr>
      <vt:lpstr>Line.cpp</vt:lpstr>
      <vt:lpstr>Rect.h</vt:lpstr>
      <vt:lpstr>Rect.cpp</vt:lpstr>
      <vt:lpstr>UI.h</vt:lpstr>
      <vt:lpstr>UI.cpp</vt:lpstr>
      <vt:lpstr>GraphicEditor.h</vt:lpstr>
      <vt:lpstr>GraphicEditor.cpp(1/3)</vt:lpstr>
      <vt:lpstr>GraphicEditor.cpp(2/3)</vt:lpstr>
      <vt:lpstr>GraphicEditor.cpp(3/3)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56</cp:revision>
  <dcterms:created xsi:type="dcterms:W3CDTF">2023-11-19T02:43:16Z</dcterms:created>
  <dcterms:modified xsi:type="dcterms:W3CDTF">2023-11-25T17:49:59Z</dcterms:modified>
</cp:coreProperties>
</file>