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C035-5813-453C-B9E8-C67E91C3AE01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C63E5-33CF-4136-A347-88BD5BB654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63E5-33CF-4136-A347-88BD5BB6545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63E5-33CF-4136-A347-88BD5BB6545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63E5-33CF-4136-A347-88BD5BB6545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07591A80-1BE9-40F1-9AFB-4CDBCB51F49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코딩" pitchFamily="49" charset="-127"/>
                <a:ea typeface="나눔고딕코딩" pitchFamily="49" charset="-127"/>
              </a:defRPr>
            </a:lvl1pPr>
          </a:lstStyle>
          <a:p>
            <a:fld id="{B4D3E1C1-3172-4332-B2F8-1DB0152BBB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나눔고딕코딩" pitchFamily="49" charset="-127"/>
          <a:ea typeface="나눔고딕코딩" pitchFamily="49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000" b="1" dirty="0" smtClean="0"/>
              <a:t>SQL for PostgreSQL</a:t>
            </a:r>
            <a:endParaRPr lang="ko-KR" altLang="en-US" sz="6000" b="1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6952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황종필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일을 포함한 향후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일간의 전체주문금액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할인된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만원 이상인 회원을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6654" y="2708920"/>
            <a:ext cx="1714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6614" y="4005064"/>
            <a:ext cx="79047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sum(amount - coalesce(discount, 0))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amount_discount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where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between '2015-08-11' 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and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to_char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('2015-08-11', 'YYYY-MM-DD') + '9 days'::interval, 'YYYY-MM-DD')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having sum(amount - coalesce(discount, 0)) &gt;= 20000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일까지 주문한 </a:t>
            </a:r>
            <a:r>
              <a:rPr lang="ko-KR" altLang="en-US" dirty="0" err="1" smtClean="0"/>
              <a:t>회원수와</a:t>
            </a:r>
            <a:r>
              <a:rPr lang="ko-KR" altLang="en-US" dirty="0" smtClean="0"/>
              <a:t> 주문수를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654" y="2636912"/>
            <a:ext cx="971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51219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count(distinct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users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         as orders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where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between '2015-08-10' and '2015-08-15'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일까지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로 주문한 </a:t>
            </a:r>
            <a:r>
              <a:rPr lang="ko-KR" altLang="en-US" dirty="0" err="1" smtClean="0"/>
              <a:t>회원수와</a:t>
            </a:r>
            <a:r>
              <a:rPr lang="ko-KR" altLang="en-US" dirty="0" smtClean="0"/>
              <a:t> 주문수를 각각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6654" y="2636912"/>
            <a:ext cx="35528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745588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count(distinct case when method = 'TOUCH'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touch_users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count(distinct case when method = 'CALL' 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call_users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         case when method = 'TOUCH'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touch_orders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         case when method = 'CALL' 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call_orders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where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between '2015-08-10' and '2015-08-15'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7636129"/>
              </p:ext>
            </p:extLst>
          </p:nvPr>
        </p:nvGraphicFramePr>
        <p:xfrm>
          <a:off x="9133286" y="5774434"/>
          <a:ext cx="914281" cy="771525"/>
        </p:xfrm>
        <a:graphic>
          <a:graphicData uri="http://schemas.openxmlformats.org/presentationml/2006/ole">
            <p:oleObj spid="_x0000_s1026" name="워드패드 문서" showAsIcon="1" r:id="rId3" imgW="914400" imgH="771480" progId="WordPad.Document.1">
              <p:embed/>
            </p:oleObj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/>
          <a:srcRect l="5542" t="33512" r="48173" b="10402"/>
          <a:stretch/>
        </p:blipFill>
        <p:spPr>
          <a:xfrm>
            <a:off x="3444368" y="1466850"/>
            <a:ext cx="5301678" cy="50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회원의 첫 주문일자와 마지막 주문일자를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2276872"/>
            <a:ext cx="2981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39549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min(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first_order_date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max(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last_order_date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회원의 첫 주문일자와 마지막 주문일자의 간격을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38" y="2276872"/>
            <a:ext cx="3867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590" y="4005064"/>
            <a:ext cx="9251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(max(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), 'YYYY-MM-DD') -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(min(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), 'YYYY-MM-DD')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order_range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min(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first_order_date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max(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last_order_date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 </a:t>
            </a:r>
            <a:r>
              <a:rPr lang="ko-KR" altLang="en-US" dirty="0" smtClean="0"/>
              <a:t>주문수를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4646" y="2204864"/>
            <a:ext cx="3333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                                   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total_orders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count(case when method = 'TOUCH'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touch_orders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count(case when method = 'CALL'  then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call_orders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 </a:t>
            </a:r>
            <a:r>
              <a:rPr lang="ko-KR" altLang="en-US" dirty="0" smtClean="0"/>
              <a:t>전체주문금액을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2276872"/>
            <a:ext cx="3333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64684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sum(amount)                                    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total_amount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sum(case when method = 'TOUCH' then amount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touch_amount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sum(case when method = 'CALL'  then amount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call_amount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 </a:t>
            </a:r>
            <a:r>
              <a:rPr lang="ko-KR" altLang="en-US" dirty="0" smtClean="0"/>
              <a:t>평균주문금액을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0630" y="2276872"/>
            <a:ext cx="4248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7635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avg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(amount)::integer                                    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total_amount_avg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avg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(case when method = 'TOUCH' then amount end)::integer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touch_amount_avg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avg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(case when method = 'CALL'  then amount end)::integer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call_amount_avg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회원별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TOUCH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 </a:t>
            </a:r>
            <a:r>
              <a:rPr lang="ko-KR" altLang="en-US" dirty="0" smtClean="0"/>
              <a:t>전체주문금액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할인된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38" y="2276872"/>
            <a:ext cx="5391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4606" y="4005064"/>
            <a:ext cx="94307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sum(amount + coalesce(discount, 0))                                    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total_amount_discount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sum(case when method = 'TOUCH' then amount + coalesce(discount, 0)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touch_amount_discount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sum(case when method = 'CALL'  then amount + coalesce(discount, 0) end) as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call_amount_discount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order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- 7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일까지 주문이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이상인 회원을 알고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rcRect l="5542" t="33512" r="48173" b="10402"/>
          <a:stretch/>
        </p:blipFill>
        <p:spPr>
          <a:xfrm>
            <a:off x="8539189" y="3356992"/>
            <a:ext cx="3532681" cy="3384376"/>
          </a:xfrm>
          <a:prstGeom prst="rect">
            <a:avLst/>
          </a:prstGeom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662" y="2636912"/>
            <a:ext cx="10382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0630" y="4005064"/>
            <a:ext cx="51219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select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   , count(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as orders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 from "order"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where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order_date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between '2015-08-11' and '2015-08-20'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 group by 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endParaRPr lang="en-US" altLang="ko-KR" sz="1400" dirty="0" smtClean="0">
              <a:latin typeface="나눔고딕코딩" pitchFamily="49" charset="-127"/>
              <a:ea typeface="나눔고딕코딩" pitchFamily="49" charset="-127"/>
            </a:endParaRP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having count(</a:t>
            </a:r>
            <a:r>
              <a:rPr lang="en-US" altLang="ko-KR" sz="1400" dirty="0" err="1" smtClean="0">
                <a:latin typeface="나눔고딕코딩" pitchFamily="49" charset="-127"/>
                <a:ea typeface="나눔고딕코딩" pitchFamily="49" charset="-127"/>
              </a:rPr>
              <a:t>userid</a:t>
            </a:r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) &gt;= 2</a:t>
            </a:r>
          </a:p>
          <a:p>
            <a:r>
              <a:rPr lang="en-US" altLang="ko-KR" sz="1400" dirty="0" smtClean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638</Words>
  <Application>Microsoft Office PowerPoint</Application>
  <PresentationFormat>사용자 지정</PresentationFormat>
  <Paragraphs>100</Paragraphs>
  <Slides>12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워드패드 문서</vt:lpstr>
      <vt:lpstr>SQL for PostgreSQL</vt:lpstr>
      <vt:lpstr>예시 데이터(테이블)</vt:lpstr>
      <vt:lpstr>SQL - 1</vt:lpstr>
      <vt:lpstr>SQL - 2</vt:lpstr>
      <vt:lpstr>SQL - 3</vt:lpstr>
      <vt:lpstr>SQL - 4</vt:lpstr>
      <vt:lpstr>SQL - 5</vt:lpstr>
      <vt:lpstr>SQL - 6</vt:lpstr>
      <vt:lpstr>SQL - 7</vt:lpstr>
      <vt:lpstr>SQL - 8</vt:lpstr>
      <vt:lpstr>SQL - 9</vt:lpstr>
      <vt:lpstr>SQL - 10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PostgreSQL</dc:title>
  <dc:creator>sealooks</dc:creator>
  <cp:lastModifiedBy>sealooks</cp:lastModifiedBy>
  <cp:revision>28</cp:revision>
  <dcterms:created xsi:type="dcterms:W3CDTF">2015-11-09T13:22:36Z</dcterms:created>
  <dcterms:modified xsi:type="dcterms:W3CDTF">2015-11-23T15:10:06Z</dcterms:modified>
</cp:coreProperties>
</file>