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s+7tlY49EUkLo3OSDuPDPJ7tF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5a7024d50_0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75a7024d50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5a7024d50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75a7024d50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5a7024d50_0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75a7024d50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5a7024d50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75a7024d50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5a7024d50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75a7024d50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5a7024d50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75a7024d50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5a7024d50_0_1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75a7024d50_0_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5a7024d50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5a7024d50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5a7024d50_0_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75a7024d50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5a7024d50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5a7024d50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5a7024d50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75a7024d50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5a7024d50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5a7024d50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5a7024d50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75a7024d50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5a7024d50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75a7024d5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5a7024d50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75a7024d5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a7024d50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75a7024d50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5a7024d50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75a7024d50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a7024d50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75a7024d50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taArt Logo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0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Orange" showMasterSp="0">
  <p:cSld name="Title Slide Orange">
    <p:bg>
      <p:bgPr>
        <a:solidFill>
          <a:schemeClr val="accent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9"/>
          <p:cNvGrpSpPr/>
          <p:nvPr/>
        </p:nvGrpSpPr>
        <p:grpSpPr>
          <a:xfrm>
            <a:off x="1476078" y="-2"/>
            <a:ext cx="15338199" cy="10289139"/>
            <a:chOff x="-1" y="-1"/>
            <a:chExt cx="15338197" cy="10289137"/>
          </a:xfrm>
        </p:grpSpPr>
        <p:cxnSp>
          <p:nvCxnSpPr>
            <p:cNvPr id="57" name="Google Shape;57;p49"/>
            <p:cNvCxnSpPr/>
            <p:nvPr/>
          </p:nvCxnSpPr>
          <p:spPr>
            <a:xfrm flipH="1">
              <a:off x="-1" y="1464"/>
              <a:ext cx="2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49"/>
            <p:cNvCxnSpPr/>
            <p:nvPr/>
          </p:nvCxnSpPr>
          <p:spPr>
            <a:xfrm flipH="1">
              <a:off x="15335840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49"/>
            <p:cNvCxnSpPr/>
            <p:nvPr/>
          </p:nvCxnSpPr>
          <p:spPr>
            <a:xfrm flipH="1">
              <a:off x="7451975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49"/>
            <p:cNvCxnSpPr/>
            <p:nvPr/>
          </p:nvCxnSpPr>
          <p:spPr>
            <a:xfrm>
              <a:off x="-1" y="9609255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p49"/>
            <p:cNvCxnSpPr/>
            <p:nvPr/>
          </p:nvCxnSpPr>
          <p:spPr>
            <a:xfrm>
              <a:off x="-1" y="9032574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p49"/>
            <p:cNvCxnSpPr/>
            <p:nvPr/>
          </p:nvCxnSpPr>
          <p:spPr>
            <a:xfrm>
              <a:off x="-1" y="1148825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p49"/>
            <p:cNvCxnSpPr/>
            <p:nvPr/>
          </p:nvCxnSpPr>
          <p:spPr>
            <a:xfrm flipH="1">
              <a:off x="859208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p49"/>
            <p:cNvCxnSpPr/>
            <p:nvPr/>
          </p:nvCxnSpPr>
          <p:spPr>
            <a:xfrm flipH="1">
              <a:off x="1314672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p49"/>
            <p:cNvCxnSpPr/>
            <p:nvPr/>
          </p:nvCxnSpPr>
          <p:spPr>
            <a:xfrm flipH="1">
              <a:off x="2179052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p49"/>
            <p:cNvCxnSpPr/>
            <p:nvPr/>
          </p:nvCxnSpPr>
          <p:spPr>
            <a:xfrm flipH="1">
              <a:off x="6129393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p49"/>
            <p:cNvCxnSpPr/>
            <p:nvPr/>
          </p:nvCxnSpPr>
          <p:spPr>
            <a:xfrm flipH="1">
              <a:off x="2635139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49"/>
            <p:cNvCxnSpPr/>
            <p:nvPr/>
          </p:nvCxnSpPr>
          <p:spPr>
            <a:xfrm flipH="1">
              <a:off x="3493419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49"/>
            <p:cNvCxnSpPr/>
            <p:nvPr/>
          </p:nvCxnSpPr>
          <p:spPr>
            <a:xfrm flipH="1">
              <a:off x="3949506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49"/>
            <p:cNvCxnSpPr/>
            <p:nvPr/>
          </p:nvCxnSpPr>
          <p:spPr>
            <a:xfrm flipH="1">
              <a:off x="4811042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49"/>
            <p:cNvCxnSpPr/>
            <p:nvPr/>
          </p:nvCxnSpPr>
          <p:spPr>
            <a:xfrm flipH="1">
              <a:off x="5269972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49"/>
            <p:cNvCxnSpPr/>
            <p:nvPr/>
          </p:nvCxnSpPr>
          <p:spPr>
            <a:xfrm flipH="1">
              <a:off x="6587595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49"/>
            <p:cNvCxnSpPr/>
            <p:nvPr/>
          </p:nvCxnSpPr>
          <p:spPr>
            <a:xfrm flipH="1">
              <a:off x="8767474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49"/>
            <p:cNvCxnSpPr/>
            <p:nvPr/>
          </p:nvCxnSpPr>
          <p:spPr>
            <a:xfrm flipH="1">
              <a:off x="9222430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49"/>
            <p:cNvCxnSpPr/>
            <p:nvPr/>
          </p:nvCxnSpPr>
          <p:spPr>
            <a:xfrm flipH="1">
              <a:off x="10078603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49"/>
            <p:cNvCxnSpPr/>
            <p:nvPr/>
          </p:nvCxnSpPr>
          <p:spPr>
            <a:xfrm flipH="1">
              <a:off x="10534689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49"/>
            <p:cNvCxnSpPr/>
            <p:nvPr/>
          </p:nvCxnSpPr>
          <p:spPr>
            <a:xfrm flipH="1">
              <a:off x="11393120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49"/>
            <p:cNvCxnSpPr/>
            <p:nvPr/>
          </p:nvCxnSpPr>
          <p:spPr>
            <a:xfrm flipH="1">
              <a:off x="11850783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49"/>
            <p:cNvCxnSpPr/>
            <p:nvPr/>
          </p:nvCxnSpPr>
          <p:spPr>
            <a:xfrm flipH="1">
              <a:off x="12706955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49"/>
            <p:cNvCxnSpPr/>
            <p:nvPr/>
          </p:nvCxnSpPr>
          <p:spPr>
            <a:xfrm flipH="1">
              <a:off x="13163043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49"/>
            <p:cNvCxnSpPr/>
            <p:nvPr/>
          </p:nvCxnSpPr>
          <p:spPr>
            <a:xfrm flipH="1">
              <a:off x="14023587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49"/>
            <p:cNvCxnSpPr/>
            <p:nvPr/>
          </p:nvCxnSpPr>
          <p:spPr>
            <a:xfrm flipH="1">
              <a:off x="14478533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49"/>
            <p:cNvCxnSpPr/>
            <p:nvPr/>
          </p:nvCxnSpPr>
          <p:spPr>
            <a:xfrm>
              <a:off x="-1" y="5145299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49"/>
            <p:cNvCxnSpPr/>
            <p:nvPr/>
          </p:nvCxnSpPr>
          <p:spPr>
            <a:xfrm>
              <a:off x="-1" y="2618923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49"/>
            <p:cNvCxnSpPr/>
            <p:nvPr/>
          </p:nvCxnSpPr>
          <p:spPr>
            <a:xfrm>
              <a:off x="-1" y="1998753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49"/>
            <p:cNvCxnSpPr/>
            <p:nvPr/>
          </p:nvCxnSpPr>
          <p:spPr>
            <a:xfrm flipH="1">
              <a:off x="7910419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49"/>
            <p:cNvCxnSpPr/>
            <p:nvPr/>
          </p:nvCxnSpPr>
          <p:spPr>
            <a:xfrm>
              <a:off x="2356" y="7233347"/>
              <a:ext cx="15335840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431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8" name="Google Shape;88;p49"/>
          <p:cNvSpPr txBox="1"/>
          <p:nvPr>
            <p:ph idx="1" type="body"/>
          </p:nvPr>
        </p:nvSpPr>
        <p:spPr>
          <a:xfrm>
            <a:off x="2332252" y="7232342"/>
            <a:ext cx="6599295" cy="17992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type="title"/>
          </p:nvPr>
        </p:nvSpPr>
        <p:spPr>
          <a:xfrm>
            <a:off x="2332252" y="4294054"/>
            <a:ext cx="13165061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49"/>
          <p:cNvSpPr/>
          <p:nvPr/>
        </p:nvSpPr>
        <p:spPr>
          <a:xfrm>
            <a:off x="2334235" y="5142829"/>
            <a:ext cx="1317601" cy="72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1" id="91" name="Google Shape;91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2252" y="977491"/>
            <a:ext cx="2642619" cy="19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9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 Lines Blue" showMasterSp="0">
  <p:cSld name="Title Slide 2 Lines Blue">
    <p:bg>
      <p:bgPr>
        <a:solidFill>
          <a:srgbClr val="1E3867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94" name="Google Shape;9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2252" y="977491"/>
            <a:ext cx="2642619" cy="19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0"/>
          <p:cNvSpPr txBox="1"/>
          <p:nvPr>
            <p:ph idx="1" type="body"/>
          </p:nvPr>
        </p:nvSpPr>
        <p:spPr>
          <a:xfrm>
            <a:off x="2332252" y="7232342"/>
            <a:ext cx="6599295" cy="17992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0"/>
          <p:cNvSpPr txBox="1"/>
          <p:nvPr/>
        </p:nvSpPr>
        <p:spPr>
          <a:xfrm>
            <a:off x="2332252" y="3567860"/>
            <a:ext cx="13165061" cy="1349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b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Two Lines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0"/>
          <p:cNvSpPr/>
          <p:nvPr/>
        </p:nvSpPr>
        <p:spPr>
          <a:xfrm>
            <a:off x="2334235" y="5142829"/>
            <a:ext cx="1317601" cy="72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0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3 Columns" showMasterSp="0">
  <p:cSld name="Title and Content 3 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1"/>
          <p:cNvSpPr txBox="1"/>
          <p:nvPr>
            <p:ph idx="1" type="body"/>
          </p:nvPr>
        </p:nvSpPr>
        <p:spPr>
          <a:xfrm>
            <a:off x="1476076" y="2617871"/>
            <a:ext cx="4811047" cy="64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101" name="Google Shape;10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6078" y="1997746"/>
            <a:ext cx="1317520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1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9" id="103" name="Google Shape;1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1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4 Columns" showMasterSp="0">
  <p:cSld name="Title and Content 4 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2"/>
          <p:cNvSpPr txBox="1"/>
          <p:nvPr>
            <p:ph idx="1" type="body"/>
          </p:nvPr>
        </p:nvSpPr>
        <p:spPr>
          <a:xfrm>
            <a:off x="1476076" y="2617871"/>
            <a:ext cx="3489959" cy="64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107" name="Google Shape;10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6078" y="1997746"/>
            <a:ext cx="1317520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2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10" id="109" name="Google Shape;10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2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ro Text" showMasterSp="0">
  <p:cSld name="Hero Text">
    <p:bg>
      <p:bgPr>
        <a:solidFill>
          <a:srgbClr val="1E3867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3"/>
          <p:cNvSpPr txBox="1"/>
          <p:nvPr>
            <p:ph type="title"/>
          </p:nvPr>
        </p:nvSpPr>
        <p:spPr>
          <a:xfrm>
            <a:off x="2322954" y="1147463"/>
            <a:ext cx="13631661" cy="78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53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 Lines and 2 Columns" showMasterSp="0">
  <p:cSld name="Title 2 Lines and 2 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4"/>
          <p:cNvSpPr txBox="1"/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54"/>
          <p:cNvSpPr txBox="1"/>
          <p:nvPr>
            <p:ph idx="1" type="body"/>
          </p:nvPr>
        </p:nvSpPr>
        <p:spPr>
          <a:xfrm>
            <a:off x="1478436" y="3345067"/>
            <a:ext cx="7453112" cy="5686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117" name="Google Shape;117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7750" y="2724902"/>
            <a:ext cx="1314002" cy="7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18" name="Google Shape;1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4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2 Lines and 2 Columns" showMasterSp="0">
  <p:cSld name="1_Title 2 Lines and 2 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5"/>
          <p:cNvSpPr txBox="1"/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55"/>
          <p:cNvSpPr txBox="1"/>
          <p:nvPr>
            <p:ph idx="1" type="body"/>
          </p:nvPr>
        </p:nvSpPr>
        <p:spPr>
          <a:xfrm>
            <a:off x="1478436" y="3345067"/>
            <a:ext cx="4808687" cy="5686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123" name="Google Shape;12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7750" y="2724902"/>
            <a:ext cx="1314002" cy="7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24" name="Google Shape;12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5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2 Lines and 2 Columns" showMasterSp="0">
  <p:cSld name="2_Title 2 Lines and 2 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6"/>
          <p:cNvSpPr txBox="1"/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56"/>
          <p:cNvSpPr txBox="1"/>
          <p:nvPr>
            <p:ph idx="1" type="body"/>
          </p:nvPr>
        </p:nvSpPr>
        <p:spPr>
          <a:xfrm>
            <a:off x="1478436" y="3345067"/>
            <a:ext cx="3488223" cy="5686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129" name="Google Shape;12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7750" y="2724902"/>
            <a:ext cx="1314002" cy="7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30" name="Google Shape;13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6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Orange" showMasterSp="0">
  <p:cSld name="Section Orange">
    <p:bg>
      <p:bgPr>
        <a:solidFill>
          <a:schemeClr val="accent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7"/>
          <p:cNvSpPr txBox="1"/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34" name="Google Shape;134;p57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Green" showMasterSp="0">
  <p:cSld name="Section Green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8"/>
          <p:cNvSpPr txBox="1"/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37" name="Google Shape;137;p58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Original" showMasterSp="0">
  <p:cSld name="Title Slide Original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/>
          <p:nvPr>
            <p:ph type="title"/>
          </p:nvPr>
        </p:nvSpPr>
        <p:spPr>
          <a:xfrm>
            <a:off x="2332252" y="4294054"/>
            <a:ext cx="13165061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41"/>
          <p:cNvSpPr/>
          <p:nvPr/>
        </p:nvSpPr>
        <p:spPr>
          <a:xfrm>
            <a:off x="2334235" y="5142829"/>
            <a:ext cx="1317601" cy="72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1"/>
          <p:cNvSpPr txBox="1"/>
          <p:nvPr>
            <p:ph idx="1" type="body"/>
          </p:nvPr>
        </p:nvSpPr>
        <p:spPr>
          <a:xfrm>
            <a:off x="2332252" y="7232342"/>
            <a:ext cx="6599295" cy="17992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1" id="16" name="Google Shape;1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5501" y="971892"/>
            <a:ext cx="2624401" cy="191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1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Red" showMasterSp="0">
  <p:cSld name="Section Red">
    <p:bg>
      <p:bgPr>
        <a:solidFill>
          <a:schemeClr val="accent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9"/>
          <p:cNvSpPr txBox="1"/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59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Lilac" showMasterSp="0">
  <p:cSld name="Section Lilac">
    <p:bg>
      <p:bgPr>
        <a:solidFill>
          <a:schemeClr val="accent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0"/>
          <p:cNvSpPr txBox="1"/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43" name="Google Shape;143;p60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8 Images" showMasterSp="0">
  <p:cSld name="1_Title and 8 Image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2" id="145" name="Google Shape;14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6078" y="1997746"/>
            <a:ext cx="1317520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1"/>
          <p:cNvSpPr/>
          <p:nvPr>
            <p:ph idx="2" type="pic"/>
          </p:nvPr>
        </p:nvSpPr>
        <p:spPr>
          <a:xfrm>
            <a:off x="1471808" y="2617917"/>
            <a:ext cx="3493422" cy="2978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61"/>
          <p:cNvSpPr/>
          <p:nvPr>
            <p:ph idx="3" type="pic"/>
          </p:nvPr>
        </p:nvSpPr>
        <p:spPr>
          <a:xfrm>
            <a:off x="1471808" y="6053342"/>
            <a:ext cx="3493422" cy="2978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61"/>
          <p:cNvSpPr/>
          <p:nvPr>
            <p:ph idx="4" type="pic"/>
          </p:nvPr>
        </p:nvSpPr>
        <p:spPr>
          <a:xfrm>
            <a:off x="5425587" y="2617917"/>
            <a:ext cx="3497503" cy="2978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61"/>
          <p:cNvSpPr/>
          <p:nvPr>
            <p:ph idx="5" type="pic"/>
          </p:nvPr>
        </p:nvSpPr>
        <p:spPr>
          <a:xfrm>
            <a:off x="5425587" y="6053342"/>
            <a:ext cx="3498478" cy="2978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61"/>
          <p:cNvSpPr/>
          <p:nvPr>
            <p:ph idx="6" type="pic"/>
          </p:nvPr>
        </p:nvSpPr>
        <p:spPr>
          <a:xfrm>
            <a:off x="9386499" y="2617917"/>
            <a:ext cx="3485419" cy="2978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61"/>
          <p:cNvSpPr/>
          <p:nvPr>
            <p:ph idx="7" type="pic"/>
          </p:nvPr>
        </p:nvSpPr>
        <p:spPr>
          <a:xfrm>
            <a:off x="9386499" y="6053342"/>
            <a:ext cx="3484278" cy="2978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61"/>
          <p:cNvSpPr/>
          <p:nvPr>
            <p:ph idx="8" type="pic"/>
          </p:nvPr>
        </p:nvSpPr>
        <p:spPr>
          <a:xfrm>
            <a:off x="13322492" y="2617917"/>
            <a:ext cx="3482224" cy="2978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61"/>
          <p:cNvSpPr/>
          <p:nvPr>
            <p:ph idx="9" type="pic"/>
          </p:nvPr>
        </p:nvSpPr>
        <p:spPr>
          <a:xfrm>
            <a:off x="13322492" y="6053342"/>
            <a:ext cx="3482224" cy="2978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61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14" id="155" name="Google Shape;15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1"/>
          <p:cNvSpPr txBox="1"/>
          <p:nvPr>
            <p:ph idx="12" type="sldNum"/>
          </p:nvPr>
        </p:nvSpPr>
        <p:spPr>
          <a:xfrm>
            <a:off x="16584388" y="9398581"/>
            <a:ext cx="224595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 Lines and 8 Images" showMasterSp="0">
  <p:cSld name="Title 2 Lines and 8 Image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2"/>
          <p:cNvSpPr txBox="1"/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42" id="159" name="Google Shape;15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7750" y="2724902"/>
            <a:ext cx="1314002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2"/>
          <p:cNvSpPr/>
          <p:nvPr>
            <p:ph idx="2" type="pic"/>
          </p:nvPr>
        </p:nvSpPr>
        <p:spPr>
          <a:xfrm>
            <a:off x="1471808" y="3345064"/>
            <a:ext cx="3494849" cy="261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62"/>
          <p:cNvSpPr/>
          <p:nvPr>
            <p:ph idx="3" type="pic"/>
          </p:nvPr>
        </p:nvSpPr>
        <p:spPr>
          <a:xfrm>
            <a:off x="5425585" y="3345064"/>
            <a:ext cx="3504134" cy="261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62"/>
          <p:cNvSpPr/>
          <p:nvPr>
            <p:ph idx="4" type="pic"/>
          </p:nvPr>
        </p:nvSpPr>
        <p:spPr>
          <a:xfrm>
            <a:off x="9386499" y="3345064"/>
            <a:ext cx="3485419" cy="261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62"/>
          <p:cNvSpPr/>
          <p:nvPr>
            <p:ph idx="5" type="pic"/>
          </p:nvPr>
        </p:nvSpPr>
        <p:spPr>
          <a:xfrm>
            <a:off x="13322492" y="3345064"/>
            <a:ext cx="3494141" cy="261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62"/>
          <p:cNvSpPr/>
          <p:nvPr>
            <p:ph idx="6" type="pic"/>
          </p:nvPr>
        </p:nvSpPr>
        <p:spPr>
          <a:xfrm>
            <a:off x="1471808" y="6416911"/>
            <a:ext cx="3499825" cy="261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62"/>
          <p:cNvSpPr/>
          <p:nvPr>
            <p:ph idx="7" type="pic"/>
          </p:nvPr>
        </p:nvSpPr>
        <p:spPr>
          <a:xfrm>
            <a:off x="5425587" y="6416911"/>
            <a:ext cx="3504132" cy="261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62"/>
          <p:cNvSpPr/>
          <p:nvPr>
            <p:ph idx="8" type="pic"/>
          </p:nvPr>
        </p:nvSpPr>
        <p:spPr>
          <a:xfrm>
            <a:off x="9386499" y="6416911"/>
            <a:ext cx="3485419" cy="261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62"/>
          <p:cNvSpPr/>
          <p:nvPr>
            <p:ph idx="9" type="pic"/>
          </p:nvPr>
        </p:nvSpPr>
        <p:spPr>
          <a:xfrm>
            <a:off x="13322492" y="6416911"/>
            <a:ext cx="3494141" cy="261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14" id="168" name="Google Shape;16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2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Photo" showMasterSp="0">
  <p:cSld name="Title Content Photo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3"/>
          <p:cNvSpPr txBox="1"/>
          <p:nvPr>
            <p:ph idx="1" type="body"/>
          </p:nvPr>
        </p:nvSpPr>
        <p:spPr>
          <a:xfrm>
            <a:off x="1476076" y="2617871"/>
            <a:ext cx="7455222" cy="64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172" name="Google Shape;172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6078" y="1997746"/>
            <a:ext cx="1317520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3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63"/>
          <p:cNvSpPr/>
          <p:nvPr>
            <p:ph idx="2" type="pic"/>
          </p:nvPr>
        </p:nvSpPr>
        <p:spPr>
          <a:xfrm>
            <a:off x="9386500" y="2617917"/>
            <a:ext cx="7422482" cy="641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8" id="175" name="Google Shape;17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3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third Photo " showMasterSp="0">
  <p:cSld name="Title Content third Photo 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4"/>
          <p:cNvSpPr txBox="1"/>
          <p:nvPr>
            <p:ph idx="1" type="body"/>
          </p:nvPr>
        </p:nvSpPr>
        <p:spPr>
          <a:xfrm>
            <a:off x="1476075" y="2617871"/>
            <a:ext cx="10074676" cy="64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179" name="Google Shape;179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6078" y="1997746"/>
            <a:ext cx="1317520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4"/>
          <p:cNvSpPr txBox="1"/>
          <p:nvPr>
            <p:ph type="title"/>
          </p:nvPr>
        </p:nvSpPr>
        <p:spPr>
          <a:xfrm>
            <a:off x="1476078" y="1147463"/>
            <a:ext cx="1007467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81" name="Google Shape;181;p64"/>
          <p:cNvSpPr/>
          <p:nvPr>
            <p:ph idx="2" type="pic"/>
          </p:nvPr>
        </p:nvSpPr>
        <p:spPr>
          <a:xfrm>
            <a:off x="12008414" y="-1007"/>
            <a:ext cx="6279587" cy="10289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64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 Lines Content Image" showMasterSp="0">
  <p:cSld name="Title 2 Lines Content Imag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5"/>
          <p:cNvSpPr txBox="1"/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85" name="Google Shape;185;p65"/>
          <p:cNvSpPr txBox="1"/>
          <p:nvPr>
            <p:ph idx="1" type="body"/>
          </p:nvPr>
        </p:nvSpPr>
        <p:spPr>
          <a:xfrm>
            <a:off x="1478436" y="3345067"/>
            <a:ext cx="7452560" cy="5686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186" name="Google Shape;186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7750" y="2724902"/>
            <a:ext cx="1314002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5"/>
          <p:cNvSpPr/>
          <p:nvPr>
            <p:ph idx="2" type="pic"/>
          </p:nvPr>
        </p:nvSpPr>
        <p:spPr>
          <a:xfrm>
            <a:off x="9386500" y="3345067"/>
            <a:ext cx="7422482" cy="5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Picture 8" id="188" name="Google Shape;18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5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 Lines Content third Image" showMasterSp="0">
  <p:cSld name="Title 2 Lines Content third Imag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6"/>
          <p:cNvSpPr txBox="1"/>
          <p:nvPr>
            <p:ph type="title"/>
          </p:nvPr>
        </p:nvSpPr>
        <p:spPr>
          <a:xfrm>
            <a:off x="1473723" y="1147463"/>
            <a:ext cx="10083318" cy="157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192" name="Google Shape;192;p66"/>
          <p:cNvSpPr txBox="1"/>
          <p:nvPr>
            <p:ph idx="1" type="body"/>
          </p:nvPr>
        </p:nvSpPr>
        <p:spPr>
          <a:xfrm>
            <a:off x="1478436" y="3345067"/>
            <a:ext cx="10080619" cy="5686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193" name="Google Shape;193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7750" y="2724902"/>
            <a:ext cx="1314002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6"/>
          <p:cNvSpPr/>
          <p:nvPr>
            <p:ph idx="2" type="pic"/>
          </p:nvPr>
        </p:nvSpPr>
        <p:spPr>
          <a:xfrm>
            <a:off x="12010769" y="0"/>
            <a:ext cx="6277232" cy="10288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66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 Line Only" showMasterSp="0">
  <p:cSld name="Title 1 Line 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7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7" id="198" name="Google Shape;198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6078" y="1997746"/>
            <a:ext cx="1317520" cy="7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99" name="Google Shape;19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7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 Lines Only" showMasterSp="0">
  <p:cSld name="Title 2 Lines 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8"/>
          <p:cNvSpPr txBox="1"/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9" id="203" name="Google Shape;203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7750" y="2724902"/>
            <a:ext cx="1314002" cy="7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204" name="Google Shape;20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68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Images" showMasterSp="0">
  <p:cSld name="Title and 2 Image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2" id="19" name="Google Shape;1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6078" y="1997746"/>
            <a:ext cx="1317520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2"/>
          <p:cNvSpPr/>
          <p:nvPr>
            <p:ph idx="2" type="pic"/>
          </p:nvPr>
        </p:nvSpPr>
        <p:spPr>
          <a:xfrm>
            <a:off x="1482709" y="2617917"/>
            <a:ext cx="7448837" cy="641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2"/>
          <p:cNvSpPr/>
          <p:nvPr>
            <p:ph idx="3" type="pic"/>
          </p:nvPr>
        </p:nvSpPr>
        <p:spPr>
          <a:xfrm>
            <a:off x="9386500" y="2617917"/>
            <a:ext cx="7422482" cy="641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2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8" id="23" name="Google Shape;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16584388" y="9398581"/>
            <a:ext cx="224595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 showMasterSp="0">
  <p:cSld name="Thank you">
    <p:bg>
      <p:bgPr>
        <a:solidFill>
          <a:srgbClr val="1E3867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9"/>
          <p:cNvSpPr txBox="1"/>
          <p:nvPr>
            <p:ph idx="1" type="body"/>
          </p:nvPr>
        </p:nvSpPr>
        <p:spPr>
          <a:xfrm>
            <a:off x="1475869" y="5562600"/>
            <a:ext cx="7455677" cy="34689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>
                <a:solidFill>
                  <a:srgbClr val="FFFFFF"/>
                </a:solidFill>
              </a:defRPr>
            </a:lvl1pPr>
            <a:lvl2pPr indent="-3556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>
                <a:solidFill>
                  <a:srgbClr val="FFFFFF"/>
                </a:solidFill>
              </a:defRPr>
            </a:lvl2pPr>
            <a:lvl3pPr indent="-355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3pPr>
            <a:lvl4pPr indent="-355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sz="2000">
                <a:solidFill>
                  <a:srgbClr val="FFFFFF"/>
                </a:solidFill>
              </a:defRPr>
            </a:lvl4pPr>
            <a:lvl5pPr indent="-355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sz="20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69"/>
          <p:cNvSpPr txBox="1"/>
          <p:nvPr>
            <p:ph type="title"/>
          </p:nvPr>
        </p:nvSpPr>
        <p:spPr>
          <a:xfrm>
            <a:off x="1476078" y="2617917"/>
            <a:ext cx="15335841" cy="25263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  <a:defRPr sz="96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209" name="Google Shape;209;p69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0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id 1 Line" showMasterSp="0">
  <p:cSld name="Grid 1 Lin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71"/>
          <p:cNvGrpSpPr/>
          <p:nvPr/>
        </p:nvGrpSpPr>
        <p:grpSpPr>
          <a:xfrm>
            <a:off x="1476078" y="-1008"/>
            <a:ext cx="15338199" cy="10289139"/>
            <a:chOff x="-1" y="-1"/>
            <a:chExt cx="15338197" cy="10289137"/>
          </a:xfrm>
        </p:grpSpPr>
        <p:cxnSp>
          <p:nvCxnSpPr>
            <p:cNvPr id="214" name="Google Shape;214;p71"/>
            <p:cNvCxnSpPr/>
            <p:nvPr/>
          </p:nvCxnSpPr>
          <p:spPr>
            <a:xfrm flipH="1">
              <a:off x="-1" y="1464"/>
              <a:ext cx="2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71"/>
            <p:cNvCxnSpPr/>
            <p:nvPr/>
          </p:nvCxnSpPr>
          <p:spPr>
            <a:xfrm flipH="1">
              <a:off x="15335840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71"/>
            <p:cNvCxnSpPr/>
            <p:nvPr/>
          </p:nvCxnSpPr>
          <p:spPr>
            <a:xfrm flipH="1">
              <a:off x="7451975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71"/>
            <p:cNvCxnSpPr/>
            <p:nvPr/>
          </p:nvCxnSpPr>
          <p:spPr>
            <a:xfrm>
              <a:off x="-1" y="9609255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71"/>
            <p:cNvCxnSpPr/>
            <p:nvPr/>
          </p:nvCxnSpPr>
          <p:spPr>
            <a:xfrm>
              <a:off x="-1" y="9032574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71"/>
            <p:cNvCxnSpPr/>
            <p:nvPr/>
          </p:nvCxnSpPr>
          <p:spPr>
            <a:xfrm>
              <a:off x="-1" y="1148825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71"/>
            <p:cNvCxnSpPr/>
            <p:nvPr/>
          </p:nvCxnSpPr>
          <p:spPr>
            <a:xfrm flipH="1">
              <a:off x="859208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71"/>
            <p:cNvCxnSpPr/>
            <p:nvPr/>
          </p:nvCxnSpPr>
          <p:spPr>
            <a:xfrm flipH="1">
              <a:off x="1314672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71"/>
            <p:cNvCxnSpPr/>
            <p:nvPr/>
          </p:nvCxnSpPr>
          <p:spPr>
            <a:xfrm flipH="1">
              <a:off x="2179052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71"/>
            <p:cNvCxnSpPr/>
            <p:nvPr/>
          </p:nvCxnSpPr>
          <p:spPr>
            <a:xfrm flipH="1">
              <a:off x="6129393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71"/>
            <p:cNvCxnSpPr/>
            <p:nvPr/>
          </p:nvCxnSpPr>
          <p:spPr>
            <a:xfrm flipH="1">
              <a:off x="2635139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71"/>
            <p:cNvCxnSpPr/>
            <p:nvPr/>
          </p:nvCxnSpPr>
          <p:spPr>
            <a:xfrm flipH="1">
              <a:off x="3493419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71"/>
            <p:cNvCxnSpPr/>
            <p:nvPr/>
          </p:nvCxnSpPr>
          <p:spPr>
            <a:xfrm flipH="1">
              <a:off x="3949506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71"/>
            <p:cNvCxnSpPr/>
            <p:nvPr/>
          </p:nvCxnSpPr>
          <p:spPr>
            <a:xfrm flipH="1">
              <a:off x="4811042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71"/>
            <p:cNvCxnSpPr/>
            <p:nvPr/>
          </p:nvCxnSpPr>
          <p:spPr>
            <a:xfrm flipH="1">
              <a:off x="5269972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71"/>
            <p:cNvCxnSpPr/>
            <p:nvPr/>
          </p:nvCxnSpPr>
          <p:spPr>
            <a:xfrm flipH="1">
              <a:off x="6587595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71"/>
            <p:cNvCxnSpPr/>
            <p:nvPr/>
          </p:nvCxnSpPr>
          <p:spPr>
            <a:xfrm flipH="1">
              <a:off x="8767474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71"/>
            <p:cNvCxnSpPr/>
            <p:nvPr/>
          </p:nvCxnSpPr>
          <p:spPr>
            <a:xfrm flipH="1">
              <a:off x="9222430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71"/>
            <p:cNvCxnSpPr/>
            <p:nvPr/>
          </p:nvCxnSpPr>
          <p:spPr>
            <a:xfrm flipH="1">
              <a:off x="10078603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71"/>
            <p:cNvCxnSpPr/>
            <p:nvPr/>
          </p:nvCxnSpPr>
          <p:spPr>
            <a:xfrm flipH="1">
              <a:off x="10534689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71"/>
            <p:cNvCxnSpPr/>
            <p:nvPr/>
          </p:nvCxnSpPr>
          <p:spPr>
            <a:xfrm flipH="1">
              <a:off x="11393120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71"/>
            <p:cNvCxnSpPr/>
            <p:nvPr/>
          </p:nvCxnSpPr>
          <p:spPr>
            <a:xfrm flipH="1">
              <a:off x="11850783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71"/>
            <p:cNvCxnSpPr/>
            <p:nvPr/>
          </p:nvCxnSpPr>
          <p:spPr>
            <a:xfrm flipH="1">
              <a:off x="12706955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71"/>
            <p:cNvCxnSpPr/>
            <p:nvPr/>
          </p:nvCxnSpPr>
          <p:spPr>
            <a:xfrm flipH="1">
              <a:off x="13163043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71"/>
            <p:cNvCxnSpPr/>
            <p:nvPr/>
          </p:nvCxnSpPr>
          <p:spPr>
            <a:xfrm flipH="1">
              <a:off x="14023587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71"/>
            <p:cNvCxnSpPr/>
            <p:nvPr/>
          </p:nvCxnSpPr>
          <p:spPr>
            <a:xfrm flipH="1">
              <a:off x="14478533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71"/>
            <p:cNvCxnSpPr/>
            <p:nvPr/>
          </p:nvCxnSpPr>
          <p:spPr>
            <a:xfrm>
              <a:off x="-1" y="5145299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71"/>
            <p:cNvCxnSpPr/>
            <p:nvPr/>
          </p:nvCxnSpPr>
          <p:spPr>
            <a:xfrm>
              <a:off x="-1" y="2618923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71"/>
            <p:cNvCxnSpPr/>
            <p:nvPr/>
          </p:nvCxnSpPr>
          <p:spPr>
            <a:xfrm>
              <a:off x="-1" y="1998753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71"/>
            <p:cNvCxnSpPr/>
            <p:nvPr/>
          </p:nvCxnSpPr>
          <p:spPr>
            <a:xfrm flipH="1">
              <a:off x="7910419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71"/>
            <p:cNvCxnSpPr/>
            <p:nvPr/>
          </p:nvCxnSpPr>
          <p:spPr>
            <a:xfrm>
              <a:off x="2356" y="7233347"/>
              <a:ext cx="15335840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431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5" name="Google Shape;245;p71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id 2 Lines" showMasterSp="0">
  <p:cSld name="Grid 2 Line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2"/>
          <p:cNvGrpSpPr/>
          <p:nvPr/>
        </p:nvGrpSpPr>
        <p:grpSpPr>
          <a:xfrm>
            <a:off x="1476078" y="-1008"/>
            <a:ext cx="15338199" cy="10289139"/>
            <a:chOff x="-1" y="-1"/>
            <a:chExt cx="15338197" cy="10289137"/>
          </a:xfrm>
        </p:grpSpPr>
        <p:cxnSp>
          <p:nvCxnSpPr>
            <p:cNvPr id="248" name="Google Shape;248;p72"/>
            <p:cNvCxnSpPr/>
            <p:nvPr/>
          </p:nvCxnSpPr>
          <p:spPr>
            <a:xfrm flipH="1">
              <a:off x="-1" y="1464"/>
              <a:ext cx="2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72"/>
            <p:cNvCxnSpPr/>
            <p:nvPr/>
          </p:nvCxnSpPr>
          <p:spPr>
            <a:xfrm flipH="1">
              <a:off x="15335840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72"/>
            <p:cNvCxnSpPr/>
            <p:nvPr/>
          </p:nvCxnSpPr>
          <p:spPr>
            <a:xfrm flipH="1">
              <a:off x="7451975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72"/>
            <p:cNvCxnSpPr/>
            <p:nvPr/>
          </p:nvCxnSpPr>
          <p:spPr>
            <a:xfrm>
              <a:off x="-1" y="9609255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72"/>
            <p:cNvCxnSpPr/>
            <p:nvPr/>
          </p:nvCxnSpPr>
          <p:spPr>
            <a:xfrm>
              <a:off x="-1" y="9032574"/>
              <a:ext cx="15335843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72"/>
            <p:cNvCxnSpPr/>
            <p:nvPr/>
          </p:nvCxnSpPr>
          <p:spPr>
            <a:xfrm flipH="1">
              <a:off x="859208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72"/>
            <p:cNvCxnSpPr/>
            <p:nvPr/>
          </p:nvCxnSpPr>
          <p:spPr>
            <a:xfrm flipH="1">
              <a:off x="1314672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72"/>
            <p:cNvCxnSpPr/>
            <p:nvPr/>
          </p:nvCxnSpPr>
          <p:spPr>
            <a:xfrm flipH="1">
              <a:off x="2179052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72"/>
            <p:cNvCxnSpPr/>
            <p:nvPr/>
          </p:nvCxnSpPr>
          <p:spPr>
            <a:xfrm flipH="1">
              <a:off x="6129393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72"/>
            <p:cNvCxnSpPr/>
            <p:nvPr/>
          </p:nvCxnSpPr>
          <p:spPr>
            <a:xfrm flipH="1">
              <a:off x="2635139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72"/>
            <p:cNvCxnSpPr/>
            <p:nvPr/>
          </p:nvCxnSpPr>
          <p:spPr>
            <a:xfrm flipH="1">
              <a:off x="3493419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72"/>
            <p:cNvCxnSpPr/>
            <p:nvPr/>
          </p:nvCxnSpPr>
          <p:spPr>
            <a:xfrm flipH="1">
              <a:off x="3949506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72"/>
            <p:cNvCxnSpPr/>
            <p:nvPr/>
          </p:nvCxnSpPr>
          <p:spPr>
            <a:xfrm flipH="1">
              <a:off x="4811042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72"/>
            <p:cNvCxnSpPr/>
            <p:nvPr/>
          </p:nvCxnSpPr>
          <p:spPr>
            <a:xfrm flipH="1">
              <a:off x="5269972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72"/>
            <p:cNvCxnSpPr/>
            <p:nvPr/>
          </p:nvCxnSpPr>
          <p:spPr>
            <a:xfrm flipH="1">
              <a:off x="6587595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72"/>
            <p:cNvCxnSpPr/>
            <p:nvPr/>
          </p:nvCxnSpPr>
          <p:spPr>
            <a:xfrm flipH="1">
              <a:off x="8767474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72"/>
            <p:cNvCxnSpPr/>
            <p:nvPr/>
          </p:nvCxnSpPr>
          <p:spPr>
            <a:xfrm flipH="1">
              <a:off x="9222430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72"/>
            <p:cNvCxnSpPr/>
            <p:nvPr/>
          </p:nvCxnSpPr>
          <p:spPr>
            <a:xfrm flipH="1">
              <a:off x="10078603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72"/>
            <p:cNvCxnSpPr/>
            <p:nvPr/>
          </p:nvCxnSpPr>
          <p:spPr>
            <a:xfrm flipH="1">
              <a:off x="10534689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72"/>
            <p:cNvCxnSpPr/>
            <p:nvPr/>
          </p:nvCxnSpPr>
          <p:spPr>
            <a:xfrm flipH="1">
              <a:off x="11393120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72"/>
            <p:cNvCxnSpPr/>
            <p:nvPr/>
          </p:nvCxnSpPr>
          <p:spPr>
            <a:xfrm flipH="1">
              <a:off x="11850783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72"/>
            <p:cNvCxnSpPr/>
            <p:nvPr/>
          </p:nvCxnSpPr>
          <p:spPr>
            <a:xfrm flipH="1">
              <a:off x="12706955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72"/>
            <p:cNvCxnSpPr/>
            <p:nvPr/>
          </p:nvCxnSpPr>
          <p:spPr>
            <a:xfrm flipH="1">
              <a:off x="13163043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72"/>
            <p:cNvCxnSpPr/>
            <p:nvPr/>
          </p:nvCxnSpPr>
          <p:spPr>
            <a:xfrm flipH="1">
              <a:off x="14023587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72"/>
            <p:cNvCxnSpPr/>
            <p:nvPr/>
          </p:nvCxnSpPr>
          <p:spPr>
            <a:xfrm flipH="1">
              <a:off x="14478533" y="1464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72"/>
            <p:cNvCxnSpPr/>
            <p:nvPr/>
          </p:nvCxnSpPr>
          <p:spPr>
            <a:xfrm flipH="1">
              <a:off x="7910419" y="-1"/>
              <a:ext cx="1" cy="10287672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72"/>
            <p:cNvCxnSpPr/>
            <p:nvPr/>
          </p:nvCxnSpPr>
          <p:spPr>
            <a:xfrm>
              <a:off x="2356" y="1148825"/>
              <a:ext cx="15335840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431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72"/>
            <p:cNvCxnSpPr/>
            <p:nvPr/>
          </p:nvCxnSpPr>
          <p:spPr>
            <a:xfrm>
              <a:off x="2356" y="5145299"/>
              <a:ext cx="15335840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431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72"/>
            <p:cNvCxnSpPr/>
            <p:nvPr/>
          </p:nvCxnSpPr>
          <p:spPr>
            <a:xfrm>
              <a:off x="2356" y="3346073"/>
              <a:ext cx="15335840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431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72"/>
            <p:cNvCxnSpPr/>
            <p:nvPr/>
          </p:nvCxnSpPr>
          <p:spPr>
            <a:xfrm>
              <a:off x="2356" y="2439779"/>
              <a:ext cx="15335840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431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72"/>
            <p:cNvCxnSpPr/>
            <p:nvPr/>
          </p:nvCxnSpPr>
          <p:spPr>
            <a:xfrm>
              <a:off x="2356" y="7233347"/>
              <a:ext cx="15335840" cy="1"/>
            </a:xfrm>
            <a:prstGeom prst="straightConnector1">
              <a:avLst/>
            </a:prstGeom>
            <a:noFill/>
            <a:ln cap="flat" cmpd="sng" w="9525">
              <a:solidFill>
                <a:schemeClr val="accent5">
                  <a:alpha val="2431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9" name="Google Shape;279;p72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1 Line" showMasterSp="0">
  <p:cSld name="Title and Content 1 Lin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 txBox="1"/>
          <p:nvPr>
            <p:ph idx="1" type="body"/>
          </p:nvPr>
        </p:nvSpPr>
        <p:spPr>
          <a:xfrm>
            <a:off x="1476076" y="2617871"/>
            <a:ext cx="15335845" cy="64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27" name="Google Shape;2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6078" y="1997746"/>
            <a:ext cx="1317520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3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1" id="29" name="Google Shape;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3"/>
          <p:cNvSpPr txBox="1"/>
          <p:nvPr>
            <p:ph idx="12" type="sldNum"/>
          </p:nvPr>
        </p:nvSpPr>
        <p:spPr>
          <a:xfrm>
            <a:off x="16584388" y="9398581"/>
            <a:ext cx="224595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 Columns" showMasterSp="0">
  <p:cSld name="Title and Content 2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/>
          <p:nvPr>
            <p:ph idx="1" type="body"/>
          </p:nvPr>
        </p:nvSpPr>
        <p:spPr>
          <a:xfrm>
            <a:off x="1476076" y="2617871"/>
            <a:ext cx="7455222" cy="641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33" name="Google Shape;3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6078" y="1997746"/>
            <a:ext cx="1317520" cy="7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4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8" id="35" name="Google Shape;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4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Screen Image" showMasterSp="0">
  <p:cSld name="FullScreen Imag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/>
          <p:nvPr>
            <p:ph idx="2" type="pic"/>
          </p:nvPr>
        </p:nvSpPr>
        <p:spPr>
          <a:xfrm>
            <a:off x="0" y="0"/>
            <a:ext cx="18288001" cy="1028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2 Lines and Content" showMasterSp="0">
  <p:cSld name="Title 2 Lines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1473723" y="1147463"/>
            <a:ext cx="11848770" cy="157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1478436" y="3345067"/>
            <a:ext cx="15338196" cy="5686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42" id="43" name="Google Shape;4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7750" y="2724902"/>
            <a:ext cx="1314002" cy="72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44" name="Google Shape;4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2553" y="964639"/>
            <a:ext cx="1596430" cy="121588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6"/>
          <p:cNvSpPr txBox="1"/>
          <p:nvPr>
            <p:ph idx="12" type="sldNum"/>
          </p:nvPr>
        </p:nvSpPr>
        <p:spPr>
          <a:xfrm>
            <a:off x="16589681" y="9398581"/>
            <a:ext cx="224596" cy="2096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lue" showMasterSp="0">
  <p:cSld name="Section Blue">
    <p:bg>
      <p:bgPr>
        <a:solidFill>
          <a:schemeClr val="accen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type="title"/>
          </p:nvPr>
        </p:nvSpPr>
        <p:spPr>
          <a:xfrm>
            <a:off x="1476078" y="5144294"/>
            <a:ext cx="15335841" cy="20880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 Lines Original" showMasterSp="0">
  <p:cSld name="Title Slide 2 Lines Origina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/>
          <p:nvPr/>
        </p:nvSpPr>
        <p:spPr>
          <a:xfrm>
            <a:off x="2334235" y="5142829"/>
            <a:ext cx="1317601" cy="720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8"/>
          <p:cNvSpPr txBox="1"/>
          <p:nvPr>
            <p:ph idx="1" type="body"/>
          </p:nvPr>
        </p:nvSpPr>
        <p:spPr>
          <a:xfrm>
            <a:off x="2332252" y="7232342"/>
            <a:ext cx="6599295" cy="17992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8"/>
          <p:cNvSpPr txBox="1"/>
          <p:nvPr/>
        </p:nvSpPr>
        <p:spPr>
          <a:xfrm>
            <a:off x="2332252" y="3567860"/>
            <a:ext cx="13165061" cy="1349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br>
              <a:rPr b="0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Two Lines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53" name="Google Shape;5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35501" y="971892"/>
            <a:ext cx="2624401" cy="191913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8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6" name="Google Shape;6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68933" y="2677016"/>
            <a:ext cx="6750134" cy="49361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9"/>
          <p:cNvSpPr txBox="1"/>
          <p:nvPr>
            <p:ph type="title"/>
          </p:nvPr>
        </p:nvSpPr>
        <p:spPr>
          <a:xfrm>
            <a:off x="914400" y="411956"/>
            <a:ext cx="16459200" cy="1988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3900"/>
              <a:buFont typeface="Arial"/>
              <a:buNone/>
              <a:defRPr b="0" i="0" sz="39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" type="body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0050" lvl="0" marL="457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–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2" type="sldNum"/>
          </p:nvPr>
        </p:nvSpPr>
        <p:spPr>
          <a:xfrm>
            <a:off x="8839200" y="8986837"/>
            <a:ext cx="4267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qa2019.itschool.kherson.dataart.com/event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idx="1" type="body"/>
          </p:nvPr>
        </p:nvSpPr>
        <p:spPr>
          <a:xfrm>
            <a:off x="1476075" y="2617873"/>
            <a:ext cx="153360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b="1" lang="en-US" sz="3200"/>
              <a:t>getText()</a:t>
            </a:r>
            <a:endParaRPr b="1" sz="32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b="1" lang="en-US" sz="3200"/>
              <a:t>isDisplayed()</a:t>
            </a:r>
            <a:endParaRPr b="1"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b="1" lang="en-US" sz="3200"/>
              <a:t>isEnabled()</a:t>
            </a:r>
            <a:endParaRPr b="1"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b="1" lang="en-US" sz="3200"/>
              <a:t>isSelected()</a:t>
            </a:r>
            <a:endParaRPr b="1" sz="32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352" name="Google Shape;352;p29"/>
          <p:cNvSpPr txBox="1"/>
          <p:nvPr>
            <p:ph type="title"/>
          </p:nvPr>
        </p:nvSpPr>
        <p:spPr>
          <a:xfrm>
            <a:off x="1476078" y="1147463"/>
            <a:ext cx="11846415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320"/>
              <a:buFont typeface="Arial"/>
              <a:buNone/>
            </a:pPr>
            <a:r>
              <a:rPr b="1" i="0" lang="en-US" sz="432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WebElement Commands</a:t>
            </a:r>
            <a:br>
              <a:rPr b="1" i="0" lang="en-US" sz="432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32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5649448"/>
            <a:ext cx="43434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100" y="5649453"/>
            <a:ext cx="6274076" cy="3810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a7024d50_0_127"/>
          <p:cNvSpPr txBox="1"/>
          <p:nvPr>
            <p:ph idx="1" type="body"/>
          </p:nvPr>
        </p:nvSpPr>
        <p:spPr>
          <a:xfrm>
            <a:off x="1476075" y="2617875"/>
            <a:ext cx="15499500" cy="679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b="1" lang="en-US" sz="3200" strike="sngStrike"/>
              <a:t>Thread.sleep(3000</a:t>
            </a:r>
            <a:r>
              <a:rPr b="1" lang="en-US" sz="3200" strike="sngStrike"/>
              <a:t>);</a:t>
            </a:r>
            <a:endParaRPr b="1" sz="3200" strike="sngStrike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</a:rPr>
              <a:t>driver.manage().timeouts().pageLoadTimeout(60, TimeUnit.SECONDS);</a:t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</a:rPr>
              <a:t>driver.manage().timeouts().implicitlyWait(10, TimeUnit.SECONDS);</a:t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b="1" lang="en-US" sz="3200">
                <a:solidFill>
                  <a:schemeClr val="dk1"/>
                </a:solidFill>
              </a:rPr>
              <a:t>Wait&lt;WebDriver&gt; wait = new WebDriverWait(driver, 5, 1000);</a:t>
            </a:r>
            <a:endParaRPr b="1"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wait.until(ExpectedConditions.visibilityOf(driver.findElement(By.id("table"))));</a:t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360" name="Google Shape;360;g75a7024d50_0_127"/>
          <p:cNvSpPr txBox="1"/>
          <p:nvPr>
            <p:ph type="title"/>
          </p:nvPr>
        </p:nvSpPr>
        <p:spPr>
          <a:xfrm>
            <a:off x="1476078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320"/>
              <a:buFont typeface="Arial"/>
              <a:buNone/>
            </a:pPr>
            <a:r>
              <a:rPr b="1" lang="en-US" sz="4320"/>
              <a:t>Selenium Wait Commands</a:t>
            </a:r>
            <a:br>
              <a:rPr b="1" i="0" lang="en-US" sz="432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32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a7024d50_0_86"/>
          <p:cNvSpPr txBox="1"/>
          <p:nvPr>
            <p:ph type="title"/>
          </p:nvPr>
        </p:nvSpPr>
        <p:spPr>
          <a:xfrm>
            <a:off x="2332252" y="4294054"/>
            <a:ext cx="131652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lang="en-US"/>
              <a:t>TestNG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5a7024d50_0_90"/>
          <p:cNvSpPr txBox="1"/>
          <p:nvPr>
            <p:ph idx="1" type="body"/>
          </p:nvPr>
        </p:nvSpPr>
        <p:spPr>
          <a:xfrm>
            <a:off x="1476076" y="2617871"/>
            <a:ext cx="15335700" cy="6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rPr b="1" lang="en-US" sz="3200"/>
              <a:t>@Test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@Test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public void googleTest(){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	...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t/>
            </a:r>
            <a:endParaRPr b="1" sz="32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371" name="Google Shape;371;g75a7024d50_0_90"/>
          <p:cNvSpPr txBox="1"/>
          <p:nvPr>
            <p:ph type="title"/>
          </p:nvPr>
        </p:nvSpPr>
        <p:spPr>
          <a:xfrm>
            <a:off x="1476078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320"/>
              <a:buFont typeface="Arial"/>
              <a:buNone/>
            </a:pPr>
            <a:r>
              <a:rPr b="1" lang="en-US" sz="4320"/>
              <a:t>Annotations</a:t>
            </a:r>
            <a:br>
              <a:rPr b="1" i="0" lang="en-US" sz="432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32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5a7024d50_0_101"/>
          <p:cNvSpPr txBox="1"/>
          <p:nvPr>
            <p:ph idx="1" type="body"/>
          </p:nvPr>
        </p:nvSpPr>
        <p:spPr>
          <a:xfrm>
            <a:off x="1476076" y="2617871"/>
            <a:ext cx="15335700" cy="6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rPr b="1" lang="en-US" sz="3200"/>
              <a:t>@BeforeClass</a:t>
            </a:r>
            <a:endParaRPr b="1" sz="32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@AfterClass</a:t>
            </a:r>
            <a:endParaRPr b="1" sz="3200"/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b="1" lang="en-US" sz="3200"/>
              <a:t>@BeforeMethod</a:t>
            </a:r>
            <a:endParaRPr b="1" sz="3200"/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rPr b="1" lang="en-US" sz="3200"/>
              <a:t>@AfterMethod</a:t>
            </a:r>
            <a:endParaRPr b="1" sz="3200"/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t/>
            </a:r>
            <a:endParaRPr b="1" sz="32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377" name="Google Shape;377;g75a7024d50_0_101"/>
          <p:cNvSpPr txBox="1"/>
          <p:nvPr>
            <p:ph type="title"/>
          </p:nvPr>
        </p:nvSpPr>
        <p:spPr>
          <a:xfrm>
            <a:off x="1476078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320"/>
              <a:buFont typeface="Arial"/>
              <a:buNone/>
            </a:pPr>
            <a:r>
              <a:rPr b="1" lang="en-US" sz="4320"/>
              <a:t>Annotations</a:t>
            </a:r>
            <a:br>
              <a:rPr b="1" i="0" lang="en-US" sz="432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32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5a7024d50_0_108"/>
          <p:cNvSpPr txBox="1"/>
          <p:nvPr>
            <p:ph idx="4294967295" type="body"/>
          </p:nvPr>
        </p:nvSpPr>
        <p:spPr>
          <a:xfrm>
            <a:off x="0" y="115950"/>
            <a:ext cx="7112100" cy="10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C18401"/>
                </a:solidFill>
                <a:latin typeface="Courier New"/>
                <a:ea typeface="Courier New"/>
                <a:cs typeface="Courier New"/>
                <a:sym typeface="Courier New"/>
              </a:rPr>
              <a:t>AnnotationsTestNG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@BeforeClass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appSetup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@BeforeMethod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testCurrentUrl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@Test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testReport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@AfterMethod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screenShot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@AfterClass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closeUp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g75a7024d50_0_108"/>
          <p:cNvSpPr txBox="1"/>
          <p:nvPr>
            <p:ph idx="4294967295" type="body"/>
          </p:nvPr>
        </p:nvSpPr>
        <p:spPr>
          <a:xfrm>
            <a:off x="9843900" y="115950"/>
            <a:ext cx="7112100" cy="10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ppSet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testCurrentUrl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screenShot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testReport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screenShot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closeUp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24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5a7024d50_0_116"/>
          <p:cNvSpPr txBox="1"/>
          <p:nvPr>
            <p:ph idx="1" type="body"/>
          </p:nvPr>
        </p:nvSpPr>
        <p:spPr>
          <a:xfrm>
            <a:off x="1476076" y="2617871"/>
            <a:ext cx="15335700" cy="6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assertTrue(logo.isDisplayed(), “Logo is not displayed”);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assertFalse(message.isDisplayed(), </a:t>
            </a:r>
            <a:r>
              <a:rPr lang="en-US" sz="3200">
                <a:solidFill>
                  <a:schemeClr val="dk1"/>
                </a:solidFill>
              </a:rPr>
              <a:t>“Message is displayed”</a:t>
            </a:r>
            <a:r>
              <a:rPr lang="en-US" sz="3200"/>
              <a:t>);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assertEquals(</a:t>
            </a:r>
            <a:r>
              <a:rPr lang="en-US" sz="3200"/>
              <a:t>“Actual text”, </a:t>
            </a:r>
            <a:r>
              <a:rPr lang="en-US" sz="3200"/>
              <a:t>“Expected text”, “Strings are not matching”)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assertNotEquals(</a:t>
            </a:r>
            <a:r>
              <a:rPr lang="en-US" sz="3200"/>
              <a:t>“Actual text”, </a:t>
            </a:r>
            <a:r>
              <a:rPr lang="en-US" sz="3200"/>
              <a:t>“Expected text”, </a:t>
            </a:r>
            <a:r>
              <a:rPr lang="en-US" sz="3200">
                <a:solidFill>
                  <a:schemeClr val="dk1"/>
                </a:solidFill>
              </a:rPr>
              <a:t>“Strings are matching”</a:t>
            </a:r>
            <a:r>
              <a:rPr lang="en-US" sz="3200"/>
              <a:t>)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assertNull(value)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assertNotNull(value</a:t>
            </a:r>
            <a:r>
              <a:rPr lang="en-US" sz="3600">
                <a:solidFill>
                  <a:srgbClr val="000000"/>
                </a:solidFill>
              </a:rPr>
              <a:t>)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t/>
            </a:r>
            <a:endParaRPr b="1" sz="32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389" name="Google Shape;389;g75a7024d50_0_116"/>
          <p:cNvSpPr txBox="1"/>
          <p:nvPr>
            <p:ph type="title"/>
          </p:nvPr>
        </p:nvSpPr>
        <p:spPr>
          <a:xfrm>
            <a:off x="1476078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320"/>
              <a:buFont typeface="Arial"/>
              <a:buNone/>
            </a:pPr>
            <a:r>
              <a:rPr b="1" lang="en-US" sz="4320"/>
              <a:t>Assertions</a:t>
            </a:r>
            <a:br>
              <a:rPr b="1" i="0" lang="en-US" sz="432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32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5a7024d50_0_161"/>
          <p:cNvSpPr txBox="1"/>
          <p:nvPr>
            <p:ph type="title"/>
          </p:nvPr>
        </p:nvSpPr>
        <p:spPr>
          <a:xfrm>
            <a:off x="2332252" y="4294054"/>
            <a:ext cx="131652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lang="en-US"/>
              <a:t>Page Object Pattern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5a7024d50_0_154"/>
          <p:cNvSpPr txBox="1"/>
          <p:nvPr>
            <p:ph type="title"/>
          </p:nvPr>
        </p:nvSpPr>
        <p:spPr>
          <a:xfrm>
            <a:off x="1476078" y="1147463"/>
            <a:ext cx="11846400" cy="85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Page Object Model</a:t>
            </a:r>
            <a:endParaRPr/>
          </a:p>
        </p:txBody>
      </p:sp>
      <p:sp>
        <p:nvSpPr>
          <p:cNvPr id="400" name="Google Shape;400;g75a7024d50_0_154"/>
          <p:cNvSpPr txBox="1"/>
          <p:nvPr>
            <p:ph idx="1" type="body"/>
          </p:nvPr>
        </p:nvSpPr>
        <p:spPr>
          <a:xfrm>
            <a:off x="1476075" y="2617872"/>
            <a:ext cx="15335700" cy="96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Automation pattern to split the logic and realization.</a:t>
            </a:r>
            <a:endParaRPr b="1"/>
          </a:p>
        </p:txBody>
      </p:sp>
      <p:pic>
        <p:nvPicPr>
          <p:cNvPr id="401" name="Google Shape;401;g75a7024d50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075" y="3454347"/>
            <a:ext cx="9585341" cy="639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5a7024d50_0_144"/>
          <p:cNvSpPr txBox="1"/>
          <p:nvPr>
            <p:ph type="title"/>
          </p:nvPr>
        </p:nvSpPr>
        <p:spPr>
          <a:xfrm>
            <a:off x="2332252" y="4294054"/>
            <a:ext cx="131652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lang="en-US"/>
              <a:t>Page Factory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idx="1" type="body"/>
          </p:nvPr>
        </p:nvSpPr>
        <p:spPr>
          <a:xfrm>
            <a:off x="1476000" y="7369825"/>
            <a:ext cx="155421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WebElement element = driver.findElement(By.cssSelector("div[title=’ZClient’]"));</a:t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WebElement element = driver.findElement(By.xpath("//div[@title=’ZClient’]"));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 txBox="1"/>
          <p:nvPr>
            <p:ph type="title"/>
          </p:nvPr>
        </p:nvSpPr>
        <p:spPr>
          <a:xfrm>
            <a:off x="1476077" y="1147463"/>
            <a:ext cx="11846416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Locators</a:t>
            </a:r>
            <a:endParaRPr/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3">
            <a:alphaModFix/>
          </a:blip>
          <a:srcRect b="0" l="0" r="8290" t="47454"/>
          <a:stretch/>
        </p:blipFill>
        <p:spPr>
          <a:xfrm>
            <a:off x="1476075" y="2413000"/>
            <a:ext cx="13948319" cy="459601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/>
          <p:nvPr/>
        </p:nvSpPr>
        <p:spPr>
          <a:xfrm>
            <a:off x="4139153" y="3172350"/>
            <a:ext cx="8278500" cy="27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5a7024d50_0_165"/>
          <p:cNvSpPr txBox="1"/>
          <p:nvPr>
            <p:ph type="title"/>
          </p:nvPr>
        </p:nvSpPr>
        <p:spPr>
          <a:xfrm>
            <a:off x="1476078" y="1147463"/>
            <a:ext cx="11846400" cy="85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Page Factory</a:t>
            </a:r>
            <a:endParaRPr/>
          </a:p>
        </p:txBody>
      </p:sp>
      <p:sp>
        <p:nvSpPr>
          <p:cNvPr id="412" name="Google Shape;412;g75a7024d50_0_165"/>
          <p:cNvSpPr txBox="1"/>
          <p:nvPr>
            <p:ph idx="1" type="body"/>
          </p:nvPr>
        </p:nvSpPr>
        <p:spPr>
          <a:xfrm>
            <a:off x="1476075" y="2617875"/>
            <a:ext cx="15372600" cy="23211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b="1" lang="en-US" sz="24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(String query) 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{        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driver.findElement(By.id(</a:t>
            </a:r>
            <a:r>
              <a:rPr b="1" lang="en-US" sz="24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)).sendKeys(query);        driver.findElement(By.cssSelector(</a:t>
            </a:r>
            <a:r>
              <a:rPr b="1" lang="en-US" sz="24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"input[type=’submit’]"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)).click();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/>
          </a:p>
        </p:txBody>
      </p:sp>
      <p:sp>
        <p:nvSpPr>
          <p:cNvPr id="413" name="Google Shape;413;g75a7024d50_0_165"/>
          <p:cNvSpPr txBox="1"/>
          <p:nvPr>
            <p:ph idx="1" type="body"/>
          </p:nvPr>
        </p:nvSpPr>
        <p:spPr>
          <a:xfrm>
            <a:off x="1476075" y="5959375"/>
            <a:ext cx="15372600" cy="33258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@FindBy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(id = </a:t>
            </a:r>
            <a:r>
              <a:rPr b="1" lang="en-US" sz="24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WebElement searchField;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@FindBy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(css = </a:t>
            </a:r>
            <a:r>
              <a:rPr b="1" lang="en-US" sz="24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"input[type=’submit’]"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US" sz="2400">
                <a:solidFill>
                  <a:srgbClr val="383A42"/>
                </a:solidFill>
                <a:highlight>
                  <a:srgbClr val="FBFDFF"/>
                </a:highlight>
                <a:latin typeface="Courier New"/>
                <a:ea typeface="Courier New"/>
                <a:cs typeface="Courier New"/>
                <a:sym typeface="Courier New"/>
              </a:rPr>
              <a:t> WebElement searchButton;</a:t>
            </a:r>
            <a:endParaRPr b="1" sz="240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4" name="Google Shape;414;g75a7024d50_0_165"/>
          <p:cNvCxnSpPr>
            <a:stCxn id="412" idx="2"/>
            <a:endCxn id="413" idx="0"/>
          </p:cNvCxnSpPr>
          <p:nvPr/>
        </p:nvCxnSpPr>
        <p:spPr>
          <a:xfrm>
            <a:off x="9162375" y="4938975"/>
            <a:ext cx="0" cy="102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5a7024d50_0_175"/>
          <p:cNvSpPr txBox="1"/>
          <p:nvPr>
            <p:ph idx="1" type="body"/>
          </p:nvPr>
        </p:nvSpPr>
        <p:spPr>
          <a:xfrm>
            <a:off x="1476076" y="2617871"/>
            <a:ext cx="15335700" cy="6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assertTrue(logo.isDisplayed(), “Logo is not displayed”);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assertFalse(message.isDisplayed(), </a:t>
            </a:r>
            <a:r>
              <a:rPr lang="en-US" sz="3200">
                <a:solidFill>
                  <a:schemeClr val="dk1"/>
                </a:solidFill>
              </a:rPr>
              <a:t>“Message is displayed”</a:t>
            </a:r>
            <a:r>
              <a:rPr lang="en-US" sz="3200"/>
              <a:t>);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assertEquals(“Actual text”, “Expected text”, “Strings are not matching”)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assertNotEquals(“Actual text”, “Expected text”, </a:t>
            </a:r>
            <a:r>
              <a:rPr lang="en-US" sz="3200">
                <a:solidFill>
                  <a:schemeClr val="dk1"/>
                </a:solidFill>
              </a:rPr>
              <a:t>“Strings are matching”</a:t>
            </a:r>
            <a:r>
              <a:rPr lang="en-US" sz="3200"/>
              <a:t>)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assertNull(value)</a:t>
            </a:r>
            <a:endParaRPr sz="3200"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</a:pPr>
            <a:r>
              <a:rPr lang="en-US" sz="3200"/>
              <a:t>assertNotNull(value</a:t>
            </a:r>
            <a:r>
              <a:rPr lang="en-US" sz="3600">
                <a:solidFill>
                  <a:srgbClr val="000000"/>
                </a:solidFill>
              </a:rPr>
              <a:t>)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</a:pPr>
            <a:r>
              <a:t/>
            </a:r>
            <a:endParaRPr b="1" sz="32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2794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420" name="Google Shape;420;g75a7024d50_0_175"/>
          <p:cNvSpPr txBox="1"/>
          <p:nvPr>
            <p:ph type="title"/>
          </p:nvPr>
        </p:nvSpPr>
        <p:spPr>
          <a:xfrm>
            <a:off x="1476078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320"/>
              <a:buFont typeface="Arial"/>
              <a:buNone/>
            </a:pPr>
            <a:r>
              <a:rPr b="1" lang="en-US" sz="4320"/>
              <a:t>Home task</a:t>
            </a:r>
            <a:br>
              <a:rPr b="1" i="0" lang="en-US" sz="432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320" u="none" cap="none" strike="noStrike">
              <a:solidFill>
                <a:srgbClr val="3333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5a7024d50_0_29"/>
          <p:cNvSpPr txBox="1"/>
          <p:nvPr>
            <p:ph idx="1" type="body"/>
          </p:nvPr>
        </p:nvSpPr>
        <p:spPr>
          <a:xfrm>
            <a:off x="1476076" y="2617871"/>
            <a:ext cx="15335700" cy="64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Design automated tests (10 test scenarios) for smoke testing of the application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https://qa2019.itschool.kherson.dataart.com/events</a:t>
            </a:r>
            <a:r>
              <a:rPr b="1" lang="en-US" sz="3000">
                <a:solidFill>
                  <a:schemeClr val="dk1"/>
                </a:solidFill>
              </a:rPr>
              <a:t>. Use Page Object and Page Factory.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</a:rPr>
              <a:t>Deadline</a:t>
            </a:r>
            <a:r>
              <a:rPr lang="en-US" sz="3000">
                <a:solidFill>
                  <a:srgbClr val="FF0000"/>
                </a:solidFill>
              </a:rPr>
              <a:t> – </a:t>
            </a:r>
            <a:r>
              <a:rPr b="1" lang="en-US" sz="3000">
                <a:solidFill>
                  <a:schemeClr val="dk1"/>
                </a:solidFill>
              </a:rPr>
              <a:t>3rd of December.</a:t>
            </a:r>
            <a:endParaRPr sz="3000">
              <a:solidFill>
                <a:srgbClr val="04517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Credentials:</a:t>
            </a:r>
            <a:endParaRPr b="1" sz="3000">
              <a:solidFill>
                <a:schemeClr val="dk1"/>
              </a:solidFill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Lecturer1 - lectureralexey@mailinator.com   password: QASchool2019!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Lecturer2 - lectureranton@mailinator.com 	password: QASchool2019!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Candidate1 - roman2019@mailinator.com	password: QASchool2019!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Candidate2 - sergey2019@mailinator.com	password: QASchool2019!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75a7024d50_0_29"/>
          <p:cNvSpPr txBox="1"/>
          <p:nvPr>
            <p:ph type="title"/>
          </p:nvPr>
        </p:nvSpPr>
        <p:spPr>
          <a:xfrm>
            <a:off x="1476078" y="1147463"/>
            <a:ext cx="11846400" cy="85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33333"/>
                </a:solidFill>
              </a:rPr>
              <a:t>Home task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1476078" y="5144294"/>
            <a:ext cx="15335841" cy="20880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Thank you! Any questions?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5a7024d50_0_4"/>
          <p:cNvSpPr txBox="1"/>
          <p:nvPr>
            <p:ph idx="1" type="body"/>
          </p:nvPr>
        </p:nvSpPr>
        <p:spPr>
          <a:xfrm>
            <a:off x="1476000" y="7369825"/>
            <a:ext cx="15542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WebElement element = driver.findElement(By.id("menu1"));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297" name="Google Shape;297;g75a7024d50_0_4"/>
          <p:cNvSpPr txBox="1"/>
          <p:nvPr>
            <p:ph type="title"/>
          </p:nvPr>
        </p:nvSpPr>
        <p:spPr>
          <a:xfrm>
            <a:off x="1476077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Locators</a:t>
            </a:r>
            <a:endParaRPr/>
          </a:p>
        </p:txBody>
      </p:sp>
      <p:pic>
        <p:nvPicPr>
          <p:cNvPr id="298" name="Google Shape;298;g75a7024d50_0_4"/>
          <p:cNvPicPr preferRelativeResize="0"/>
          <p:nvPr/>
        </p:nvPicPr>
        <p:blipFill rotWithShape="1">
          <a:blip r:embed="rId3">
            <a:alphaModFix/>
          </a:blip>
          <a:srcRect b="0" l="0" r="8290" t="47454"/>
          <a:stretch/>
        </p:blipFill>
        <p:spPr>
          <a:xfrm>
            <a:off x="1476075" y="2413000"/>
            <a:ext cx="13948319" cy="459601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75a7024d50_0_4"/>
          <p:cNvSpPr/>
          <p:nvPr/>
        </p:nvSpPr>
        <p:spPr>
          <a:xfrm>
            <a:off x="4110928" y="3454575"/>
            <a:ext cx="8278500" cy="27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5a7024d50_0_11"/>
          <p:cNvSpPr txBox="1"/>
          <p:nvPr>
            <p:ph idx="1" type="body"/>
          </p:nvPr>
        </p:nvSpPr>
        <p:spPr>
          <a:xfrm>
            <a:off x="1476000" y="7369825"/>
            <a:ext cx="155421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WebElement element = driver.findElement(By.cssSelector("img"));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WebElement element = driver.findElement(By.xpath("//img"));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305" name="Google Shape;305;g75a7024d50_0_11"/>
          <p:cNvSpPr txBox="1"/>
          <p:nvPr>
            <p:ph type="title"/>
          </p:nvPr>
        </p:nvSpPr>
        <p:spPr>
          <a:xfrm>
            <a:off x="1476077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Locators</a:t>
            </a:r>
            <a:endParaRPr/>
          </a:p>
        </p:txBody>
      </p:sp>
      <p:pic>
        <p:nvPicPr>
          <p:cNvPr id="306" name="Google Shape;306;g75a7024d50_0_11"/>
          <p:cNvPicPr preferRelativeResize="0"/>
          <p:nvPr/>
        </p:nvPicPr>
        <p:blipFill rotWithShape="1">
          <a:blip r:embed="rId3">
            <a:alphaModFix/>
          </a:blip>
          <a:srcRect b="0" l="0" r="8290" t="47454"/>
          <a:stretch/>
        </p:blipFill>
        <p:spPr>
          <a:xfrm>
            <a:off x="1476075" y="2413000"/>
            <a:ext cx="13948319" cy="459601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75a7024d50_0_11"/>
          <p:cNvSpPr/>
          <p:nvPr/>
        </p:nvSpPr>
        <p:spPr>
          <a:xfrm>
            <a:off x="4661275" y="4484675"/>
            <a:ext cx="8661300" cy="27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5a7024d50_0_19"/>
          <p:cNvSpPr txBox="1"/>
          <p:nvPr>
            <p:ph idx="1" type="body"/>
          </p:nvPr>
        </p:nvSpPr>
        <p:spPr>
          <a:xfrm>
            <a:off x="1476000" y="7369825"/>
            <a:ext cx="155421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WebElement element = driver.findElement(By.linkText("REGISTER"));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313" name="Google Shape;313;g75a7024d50_0_19"/>
          <p:cNvSpPr txBox="1"/>
          <p:nvPr>
            <p:ph type="title"/>
          </p:nvPr>
        </p:nvSpPr>
        <p:spPr>
          <a:xfrm>
            <a:off x="1476077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Locators</a:t>
            </a:r>
            <a:endParaRPr/>
          </a:p>
        </p:txBody>
      </p:sp>
      <p:pic>
        <p:nvPicPr>
          <p:cNvPr id="314" name="Google Shape;314;g75a7024d50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998" y="2413000"/>
            <a:ext cx="9761594" cy="45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5a7024d50_0_36"/>
          <p:cNvSpPr txBox="1"/>
          <p:nvPr>
            <p:ph idx="1" type="body"/>
          </p:nvPr>
        </p:nvSpPr>
        <p:spPr>
          <a:xfrm>
            <a:off x="1476000" y="7369825"/>
            <a:ext cx="155421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WebElement element = driver.findElement(</a:t>
            </a:r>
            <a:r>
              <a:rPr b="1" lang="en-US" sz="2600">
                <a:solidFill>
                  <a:schemeClr val="dk1"/>
                </a:solidFill>
              </a:rPr>
              <a:t>By.xpath</a:t>
            </a:r>
            <a:r>
              <a:rPr b="1" lang="en-US" sz="2600">
                <a:solidFill>
                  <a:schemeClr val="dk1"/>
                </a:solidFill>
              </a:rPr>
              <a:t>("</a:t>
            </a:r>
            <a:r>
              <a:rPr b="1" lang="en-US" sz="2600">
                <a:solidFill>
                  <a:srgbClr val="000000"/>
                </a:solidFill>
              </a:rPr>
              <a:t>//label[</a:t>
            </a:r>
            <a:r>
              <a:rPr b="1" lang="en-US" sz="2600">
                <a:solidFill>
                  <a:srgbClr val="FF0000"/>
                </a:solidFill>
              </a:rPr>
              <a:t>text()=‘Email/Mobile number’</a:t>
            </a:r>
            <a:r>
              <a:rPr b="1" lang="en-US" sz="2600">
                <a:solidFill>
                  <a:srgbClr val="000000"/>
                </a:solidFill>
              </a:rPr>
              <a:t>]</a:t>
            </a:r>
            <a:r>
              <a:rPr b="1" lang="en-US" sz="2600">
                <a:solidFill>
                  <a:schemeClr val="dk1"/>
                </a:solidFill>
              </a:rPr>
              <a:t>"));</a:t>
            </a:r>
            <a:endParaRPr sz="26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320" name="Google Shape;320;g75a7024d50_0_36"/>
          <p:cNvSpPr txBox="1"/>
          <p:nvPr>
            <p:ph type="title"/>
          </p:nvPr>
        </p:nvSpPr>
        <p:spPr>
          <a:xfrm>
            <a:off x="1476077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Locators</a:t>
            </a:r>
            <a:endParaRPr/>
          </a:p>
        </p:txBody>
      </p:sp>
      <p:sp>
        <p:nvSpPr>
          <p:cNvPr id="321" name="Google Shape;321;g75a7024d50_0_36"/>
          <p:cNvSpPr/>
          <p:nvPr/>
        </p:nvSpPr>
        <p:spPr>
          <a:xfrm>
            <a:off x="4661275" y="4484675"/>
            <a:ext cx="8661300" cy="27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g75a7024d50_0_36"/>
          <p:cNvPicPr preferRelativeResize="0"/>
          <p:nvPr/>
        </p:nvPicPr>
        <p:blipFill rotWithShape="1">
          <a:blip r:embed="rId3">
            <a:alphaModFix/>
          </a:blip>
          <a:srcRect b="5329" l="0" r="23780" t="58832"/>
          <a:stretch/>
        </p:blipFill>
        <p:spPr>
          <a:xfrm>
            <a:off x="1476000" y="2413000"/>
            <a:ext cx="15373299" cy="40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75a7024d50_0_36"/>
          <p:cNvSpPr/>
          <p:nvPr/>
        </p:nvSpPr>
        <p:spPr>
          <a:xfrm>
            <a:off x="3715850" y="5091450"/>
            <a:ext cx="8661300" cy="27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5a7024d50_0_78"/>
          <p:cNvSpPr txBox="1"/>
          <p:nvPr>
            <p:ph idx="1" type="body"/>
          </p:nvPr>
        </p:nvSpPr>
        <p:spPr>
          <a:xfrm>
            <a:off x="1476000" y="7369825"/>
            <a:ext cx="155421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css = "ul[class='navbar-nav']"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css = "ul.navbar-nav"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329" name="Google Shape;329;g75a7024d50_0_78"/>
          <p:cNvSpPr txBox="1"/>
          <p:nvPr>
            <p:ph type="title"/>
          </p:nvPr>
        </p:nvSpPr>
        <p:spPr>
          <a:xfrm>
            <a:off x="1476077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Locators</a:t>
            </a:r>
            <a:endParaRPr/>
          </a:p>
        </p:txBody>
      </p:sp>
      <p:pic>
        <p:nvPicPr>
          <p:cNvPr id="330" name="Google Shape;330;g75a7024d50_0_78"/>
          <p:cNvPicPr preferRelativeResize="0"/>
          <p:nvPr/>
        </p:nvPicPr>
        <p:blipFill rotWithShape="1">
          <a:blip r:embed="rId3">
            <a:alphaModFix/>
          </a:blip>
          <a:srcRect b="0" l="0" r="40369" t="0"/>
          <a:stretch/>
        </p:blipFill>
        <p:spPr>
          <a:xfrm>
            <a:off x="1347375" y="2413000"/>
            <a:ext cx="9320626" cy="33813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1" name="Google Shape;331;g75a7024d50_0_78"/>
          <p:cNvPicPr preferRelativeResize="0"/>
          <p:nvPr/>
        </p:nvPicPr>
        <p:blipFill rotWithShape="1">
          <a:blip r:embed="rId3">
            <a:alphaModFix/>
          </a:blip>
          <a:srcRect b="0" l="66961" r="0" t="0"/>
          <a:stretch/>
        </p:blipFill>
        <p:spPr>
          <a:xfrm>
            <a:off x="10668000" y="2426551"/>
            <a:ext cx="7549462" cy="49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75a7024d50_0_78"/>
          <p:cNvSpPr/>
          <p:nvPr/>
        </p:nvSpPr>
        <p:spPr>
          <a:xfrm>
            <a:off x="11684000" y="3967938"/>
            <a:ext cx="5680800" cy="27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5a7024d50_0_66"/>
          <p:cNvSpPr txBox="1"/>
          <p:nvPr>
            <p:ph idx="1" type="body"/>
          </p:nvPr>
        </p:nvSpPr>
        <p:spPr>
          <a:xfrm>
            <a:off x="1476000" y="7369825"/>
            <a:ext cx="155421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css = "ul.navbar-nav li:nth-of-type(3)"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xpath = "//ul[@class='navbar-nav']/li[3]"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33332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2700"/>
              <a:buNone/>
            </a:pPr>
            <a:r>
              <a:t/>
            </a:r>
            <a:endParaRPr/>
          </a:p>
        </p:txBody>
      </p:sp>
      <p:sp>
        <p:nvSpPr>
          <p:cNvPr id="338" name="Google Shape;338;g75a7024d50_0_66"/>
          <p:cNvSpPr txBox="1"/>
          <p:nvPr>
            <p:ph type="title"/>
          </p:nvPr>
        </p:nvSpPr>
        <p:spPr>
          <a:xfrm>
            <a:off x="1476077" y="1147463"/>
            <a:ext cx="118464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333332"/>
                </a:solidFill>
                <a:latin typeface="Arial"/>
                <a:ea typeface="Arial"/>
                <a:cs typeface="Arial"/>
                <a:sym typeface="Arial"/>
              </a:rPr>
              <a:t>Locators</a:t>
            </a:r>
            <a:endParaRPr/>
          </a:p>
        </p:txBody>
      </p:sp>
      <p:pic>
        <p:nvPicPr>
          <p:cNvPr id="339" name="Google Shape;339;g75a7024d50_0_66"/>
          <p:cNvPicPr preferRelativeResize="0"/>
          <p:nvPr/>
        </p:nvPicPr>
        <p:blipFill rotWithShape="1">
          <a:blip r:embed="rId3">
            <a:alphaModFix/>
          </a:blip>
          <a:srcRect b="0" l="0" r="40369" t="0"/>
          <a:stretch/>
        </p:blipFill>
        <p:spPr>
          <a:xfrm>
            <a:off x="1347375" y="2413000"/>
            <a:ext cx="9320626" cy="33813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0" name="Google Shape;340;g75a7024d50_0_66"/>
          <p:cNvPicPr preferRelativeResize="0"/>
          <p:nvPr/>
        </p:nvPicPr>
        <p:blipFill rotWithShape="1">
          <a:blip r:embed="rId3">
            <a:alphaModFix/>
          </a:blip>
          <a:srcRect b="0" l="66961" r="0" t="0"/>
          <a:stretch/>
        </p:blipFill>
        <p:spPr>
          <a:xfrm>
            <a:off x="10668000" y="2426551"/>
            <a:ext cx="7549462" cy="49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75a7024d50_0_66"/>
          <p:cNvSpPr/>
          <p:nvPr/>
        </p:nvSpPr>
        <p:spPr>
          <a:xfrm>
            <a:off x="11825125" y="4632675"/>
            <a:ext cx="5680800" cy="27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2332252" y="4294054"/>
            <a:ext cx="13165061" cy="8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333332"/>
              </a:buClr>
              <a:buSzPts val="4800"/>
              <a:buFont typeface="Arial"/>
              <a:buNone/>
            </a:pPr>
            <a:r>
              <a:rPr lang="en-US"/>
              <a:t>Selenium WebDriver Commands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333332"/>
      </a:dk1>
      <a:lt1>
        <a:srgbClr val="FFFFFF"/>
      </a:lt1>
      <a:dk2>
        <a:srgbClr val="A7A7A7"/>
      </a:dk2>
      <a:lt2>
        <a:srgbClr val="535353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EC1E2"/>
      </a:accent1>
      <a:accent2>
        <a:srgbClr val="04A87D"/>
      </a:accent2>
      <a:accent3>
        <a:srgbClr val="D8422D"/>
      </a:accent3>
      <a:accent4>
        <a:srgbClr val="725198"/>
      </a:accent4>
      <a:accent5>
        <a:srgbClr val="F39200"/>
      </a:accent5>
      <a:accent6>
        <a:srgbClr val="F6DD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