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433" r:id="rId3"/>
    <p:sldId id="436" r:id="rId4"/>
    <p:sldId id="259" r:id="rId5"/>
    <p:sldId id="434" r:id="rId6"/>
    <p:sldId id="450" r:id="rId7"/>
    <p:sldId id="437" r:id="rId8"/>
    <p:sldId id="438" r:id="rId9"/>
    <p:sldId id="440" r:id="rId10"/>
    <p:sldId id="441" r:id="rId11"/>
    <p:sldId id="442" r:id="rId12"/>
    <p:sldId id="444" r:id="rId13"/>
    <p:sldId id="443" r:id="rId14"/>
    <p:sldId id="445" r:id="rId15"/>
    <p:sldId id="446" r:id="rId16"/>
    <p:sldId id="447" r:id="rId17"/>
    <p:sldId id="412" r:id="rId18"/>
    <p:sldId id="439" r:id="rId19"/>
  </p:sldIdLst>
  <p:sldSz cx="13931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ton Sylla" initials="NS" lastIdx="1" clrIdx="0">
    <p:extLst>
      <p:ext uri="{19B8F6BF-5375-455C-9EA6-DF929625EA0E}">
        <p15:presenceInfo xmlns:p15="http://schemas.microsoft.com/office/powerpoint/2012/main" userId="f4aab71a179bf7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99710-F083-4100-A836-19FAD83D5CE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90266B6-C5E8-45F6-BA95-4CAD88BD84B6}">
      <dgm:prSet phldrT="[Texte]" custT="1"/>
      <dgm:spPr/>
      <dgm:t>
        <a:bodyPr/>
        <a:lstStyle/>
        <a:p>
          <a:r>
            <a:rPr lang="fr-FR" sz="1400" b="1" u="sng" dirty="0"/>
            <a:t>Quelques variables de types revenus:</a:t>
          </a:r>
        </a:p>
      </dgm:t>
    </dgm:pt>
    <dgm:pt modelId="{95253467-FCF4-4F57-96D0-5D8C5EA8F913}" type="parTrans" cxnId="{F4816F16-2A05-4C09-A6CC-B1F0BA264F0B}">
      <dgm:prSet/>
      <dgm:spPr/>
      <dgm:t>
        <a:bodyPr/>
        <a:lstStyle/>
        <a:p>
          <a:endParaRPr lang="fr-FR"/>
        </a:p>
      </dgm:t>
    </dgm:pt>
    <dgm:pt modelId="{A047AB41-A04A-4BF9-B22E-EDD0BBC97029}" type="sibTrans" cxnId="{F4816F16-2A05-4C09-A6CC-B1F0BA264F0B}">
      <dgm:prSet/>
      <dgm:spPr/>
      <dgm:t>
        <a:bodyPr/>
        <a:lstStyle/>
        <a:p>
          <a:endParaRPr lang="fr-FR"/>
        </a:p>
      </dgm:t>
    </dgm:pt>
    <dgm:pt modelId="{20DEDDDF-9F31-4ADE-8E9F-C7838BDF4144}">
      <dgm:prSet phldrT="[Texte]" custT="1"/>
      <dgm:spPr/>
      <dgm:t>
        <a:bodyPr/>
        <a:lstStyle/>
        <a:p>
          <a:r>
            <a:rPr lang="fr-FR" sz="1200" dirty="0"/>
            <a:t>INCOME_CREDIT_PERC,  INCOME_PER_PERSON</a:t>
          </a:r>
        </a:p>
      </dgm:t>
    </dgm:pt>
    <dgm:pt modelId="{A58515E1-73D4-452C-BD0D-90AE5C07F7F2}" type="parTrans" cxnId="{77F73402-0F92-4B4B-961D-9C0FFA4221B4}">
      <dgm:prSet/>
      <dgm:spPr/>
      <dgm:t>
        <a:bodyPr/>
        <a:lstStyle/>
        <a:p>
          <a:endParaRPr lang="fr-FR"/>
        </a:p>
      </dgm:t>
    </dgm:pt>
    <dgm:pt modelId="{A9C261B4-9BD8-4020-BD37-973584E25E7D}" type="sibTrans" cxnId="{77F73402-0F92-4B4B-961D-9C0FFA4221B4}">
      <dgm:prSet/>
      <dgm:spPr/>
      <dgm:t>
        <a:bodyPr/>
        <a:lstStyle/>
        <a:p>
          <a:endParaRPr lang="fr-FR"/>
        </a:p>
      </dgm:t>
    </dgm:pt>
    <dgm:pt modelId="{E38430F3-40F4-4721-B1A6-93889DCC7239}">
      <dgm:prSet phldrT="[Texte]" custT="1"/>
      <dgm:spPr/>
      <dgm:t>
        <a:bodyPr/>
        <a:lstStyle/>
        <a:p>
          <a:r>
            <a:rPr lang="fr-FR" sz="1400" b="1" u="sng" dirty="0"/>
            <a:t>Variables provenant de bureaux extérieurs</a:t>
          </a:r>
        </a:p>
      </dgm:t>
    </dgm:pt>
    <dgm:pt modelId="{45F7BE5E-A6C4-41E5-8979-666D6C8251D3}" type="parTrans" cxnId="{E03242BC-8E66-4BEF-998A-4E9A09F64089}">
      <dgm:prSet/>
      <dgm:spPr/>
      <dgm:t>
        <a:bodyPr/>
        <a:lstStyle/>
        <a:p>
          <a:endParaRPr lang="fr-FR"/>
        </a:p>
      </dgm:t>
    </dgm:pt>
    <dgm:pt modelId="{A6614AF8-98FB-472D-AB23-055B4B27C854}" type="sibTrans" cxnId="{E03242BC-8E66-4BEF-998A-4E9A09F64089}">
      <dgm:prSet/>
      <dgm:spPr/>
      <dgm:t>
        <a:bodyPr/>
        <a:lstStyle/>
        <a:p>
          <a:endParaRPr lang="fr-FR"/>
        </a:p>
      </dgm:t>
    </dgm:pt>
    <dgm:pt modelId="{E682029D-0E3E-448F-9909-1C95F612160E}">
      <dgm:prSet phldrT="[Texte]" custT="1"/>
      <dgm:spPr/>
      <dgm:t>
        <a:bodyPr/>
        <a:lstStyle/>
        <a:p>
          <a:r>
            <a:rPr lang="fr-FR" sz="1200" dirty="0"/>
            <a:t>EXT_SOURCE_1, EXT_SOURCE_2, </a:t>
          </a:r>
        </a:p>
      </dgm:t>
    </dgm:pt>
    <dgm:pt modelId="{D8DBDDD6-45BA-4022-83FA-1CD001BD1A43}" type="parTrans" cxnId="{1F11CB17-3B02-42E8-97DA-6B5F809D1907}">
      <dgm:prSet/>
      <dgm:spPr/>
      <dgm:t>
        <a:bodyPr/>
        <a:lstStyle/>
        <a:p>
          <a:endParaRPr lang="fr-FR"/>
        </a:p>
      </dgm:t>
    </dgm:pt>
    <dgm:pt modelId="{9307FB14-3A8C-4AEB-8F8C-44B4074D1E25}" type="sibTrans" cxnId="{1F11CB17-3B02-42E8-97DA-6B5F809D1907}">
      <dgm:prSet/>
      <dgm:spPr/>
      <dgm:t>
        <a:bodyPr/>
        <a:lstStyle/>
        <a:p>
          <a:endParaRPr lang="fr-FR"/>
        </a:p>
      </dgm:t>
    </dgm:pt>
    <dgm:pt modelId="{163AE6D3-11ED-4838-BF5C-BA97BB1CFDA3}">
      <dgm:prSet phldrT="[Texte]" custT="1"/>
      <dgm:spPr/>
      <dgm:t>
        <a:bodyPr/>
        <a:lstStyle/>
        <a:p>
          <a:r>
            <a:rPr lang="fr-FR" sz="1200" dirty="0"/>
            <a:t>ANNUITY_INCOM_PERC</a:t>
          </a:r>
        </a:p>
      </dgm:t>
    </dgm:pt>
    <dgm:pt modelId="{4AABA83F-7919-4E39-9101-0FF481D0036E}" type="parTrans" cxnId="{E2B70C21-1EAB-472B-8AAA-8FBFCFDD877C}">
      <dgm:prSet/>
      <dgm:spPr/>
      <dgm:t>
        <a:bodyPr/>
        <a:lstStyle/>
        <a:p>
          <a:endParaRPr lang="fr-FR"/>
        </a:p>
      </dgm:t>
    </dgm:pt>
    <dgm:pt modelId="{FB2A29AC-5E28-4D0B-A581-0928F0BB5BA2}" type="sibTrans" cxnId="{E2B70C21-1EAB-472B-8AAA-8FBFCFDD877C}">
      <dgm:prSet/>
      <dgm:spPr/>
      <dgm:t>
        <a:bodyPr/>
        <a:lstStyle/>
        <a:p>
          <a:endParaRPr lang="fr-FR"/>
        </a:p>
      </dgm:t>
    </dgm:pt>
    <dgm:pt modelId="{7158A23D-F6C6-4571-9B84-21080EEE386C}">
      <dgm:prSet phldrT="[Texte]" custT="1"/>
      <dgm:spPr/>
      <dgm:t>
        <a:bodyPr/>
        <a:lstStyle/>
        <a:p>
          <a:r>
            <a:rPr lang="fr-FR" sz="1200" dirty="0"/>
            <a:t>PAYEMENT_RATE</a:t>
          </a:r>
        </a:p>
      </dgm:t>
    </dgm:pt>
    <dgm:pt modelId="{10C836F2-97D3-49C2-B13E-E4CFBFB21E39}" type="parTrans" cxnId="{1320BF9E-6159-4E28-9D49-8C3E165ADDD8}">
      <dgm:prSet/>
      <dgm:spPr/>
      <dgm:t>
        <a:bodyPr/>
        <a:lstStyle/>
        <a:p>
          <a:endParaRPr lang="fr-FR"/>
        </a:p>
      </dgm:t>
    </dgm:pt>
    <dgm:pt modelId="{B5D3DC96-3E1B-4FBD-AFA4-DFDECBB14C0F}" type="sibTrans" cxnId="{1320BF9E-6159-4E28-9D49-8C3E165ADDD8}">
      <dgm:prSet/>
      <dgm:spPr/>
      <dgm:t>
        <a:bodyPr/>
        <a:lstStyle/>
        <a:p>
          <a:endParaRPr lang="fr-FR"/>
        </a:p>
      </dgm:t>
    </dgm:pt>
    <dgm:pt modelId="{70150048-8C25-4E1A-9E1A-791D3A6B85C0}">
      <dgm:prSet phldrT="[Texte]" custT="1"/>
      <dgm:spPr/>
      <dgm:t>
        <a:bodyPr/>
        <a:lstStyle/>
        <a:p>
          <a:r>
            <a:rPr lang="fr-FR" sz="1200" dirty="0"/>
            <a:t>EXT_SOURCE_3</a:t>
          </a:r>
        </a:p>
      </dgm:t>
    </dgm:pt>
    <dgm:pt modelId="{37658182-8D6E-45ED-9786-0BBA4656612D}" type="parTrans" cxnId="{A1D712BE-FD47-4598-8798-D8B4F507A8D2}">
      <dgm:prSet/>
      <dgm:spPr/>
      <dgm:t>
        <a:bodyPr/>
        <a:lstStyle/>
        <a:p>
          <a:endParaRPr lang="fr-FR"/>
        </a:p>
      </dgm:t>
    </dgm:pt>
    <dgm:pt modelId="{645001D2-AB57-41E8-AA2E-EA96D8FA7499}" type="sibTrans" cxnId="{A1D712BE-FD47-4598-8798-D8B4F507A8D2}">
      <dgm:prSet/>
      <dgm:spPr/>
      <dgm:t>
        <a:bodyPr/>
        <a:lstStyle/>
        <a:p>
          <a:endParaRPr lang="fr-FR"/>
        </a:p>
      </dgm:t>
    </dgm:pt>
    <dgm:pt modelId="{EE6E6598-5168-41BC-BE65-494F9CC10C46}">
      <dgm:prSet phldrT="[Texte]" custT="1"/>
      <dgm:spPr/>
      <dgm:t>
        <a:bodyPr/>
        <a:lstStyle/>
        <a:p>
          <a:r>
            <a:rPr lang="fr-FR" sz="1200" dirty="0"/>
            <a:t>AMT_REQ_CREDIT_BUREAU_YEAR</a:t>
          </a:r>
        </a:p>
      </dgm:t>
    </dgm:pt>
    <dgm:pt modelId="{F2B04966-C6A8-4582-A75F-6179E3EC0D31}" type="parTrans" cxnId="{4D457517-33C7-41E0-9671-A289D83A4040}">
      <dgm:prSet/>
      <dgm:spPr/>
      <dgm:t>
        <a:bodyPr/>
        <a:lstStyle/>
        <a:p>
          <a:endParaRPr lang="fr-FR"/>
        </a:p>
      </dgm:t>
    </dgm:pt>
    <dgm:pt modelId="{6D443EFA-C283-4B54-A717-FBD1455D458F}" type="sibTrans" cxnId="{4D457517-33C7-41E0-9671-A289D83A4040}">
      <dgm:prSet/>
      <dgm:spPr/>
      <dgm:t>
        <a:bodyPr/>
        <a:lstStyle/>
        <a:p>
          <a:endParaRPr lang="fr-FR"/>
        </a:p>
      </dgm:t>
    </dgm:pt>
    <dgm:pt modelId="{866F0CBB-CCF8-4FE2-AC6C-F109E2541592}" type="pres">
      <dgm:prSet presAssocID="{13E99710-F083-4100-A836-19FAD83D5CEB}" presName="linear" presStyleCnt="0">
        <dgm:presLayoutVars>
          <dgm:animLvl val="lvl"/>
          <dgm:resizeHandles val="exact"/>
        </dgm:presLayoutVars>
      </dgm:prSet>
      <dgm:spPr/>
    </dgm:pt>
    <dgm:pt modelId="{0B3B21F0-3ACC-42CE-B56D-E356085E2EE9}" type="pres">
      <dgm:prSet presAssocID="{090266B6-C5E8-45F6-BA95-4CAD88BD84B6}" presName="parentText" presStyleLbl="node1" presStyleIdx="0" presStyleCnt="2" custLinFactNeighborX="415" custLinFactNeighborY="-2142">
        <dgm:presLayoutVars>
          <dgm:chMax val="0"/>
          <dgm:bulletEnabled val="1"/>
        </dgm:presLayoutVars>
      </dgm:prSet>
      <dgm:spPr/>
    </dgm:pt>
    <dgm:pt modelId="{B2D5E241-54C2-428A-A8CF-0F7A9F8E0FBE}" type="pres">
      <dgm:prSet presAssocID="{090266B6-C5E8-45F6-BA95-4CAD88BD84B6}" presName="childText" presStyleLbl="revTx" presStyleIdx="0" presStyleCnt="2">
        <dgm:presLayoutVars>
          <dgm:bulletEnabled val="1"/>
        </dgm:presLayoutVars>
      </dgm:prSet>
      <dgm:spPr/>
    </dgm:pt>
    <dgm:pt modelId="{AEE9D66A-FB1F-4BEE-A67E-2B2E7B4D5C9D}" type="pres">
      <dgm:prSet presAssocID="{E38430F3-40F4-4721-B1A6-93889DCC7239}" presName="parentText" presStyleLbl="node1" presStyleIdx="1" presStyleCnt="2" custLinFactNeighborY="3779">
        <dgm:presLayoutVars>
          <dgm:chMax val="0"/>
          <dgm:bulletEnabled val="1"/>
        </dgm:presLayoutVars>
      </dgm:prSet>
      <dgm:spPr/>
    </dgm:pt>
    <dgm:pt modelId="{1B965F00-9BD2-4543-B519-AFFB16773AF8}" type="pres">
      <dgm:prSet presAssocID="{E38430F3-40F4-4721-B1A6-93889DCC723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506200-E9DE-4003-9FCF-8E74B1BECDC2}" type="presOf" srcId="{EE6E6598-5168-41BC-BE65-494F9CC10C46}" destId="{1B965F00-9BD2-4543-B519-AFFB16773AF8}" srcOrd="0" destOrd="2" presId="urn:microsoft.com/office/officeart/2005/8/layout/vList2"/>
    <dgm:cxn modelId="{77F73402-0F92-4B4B-961D-9C0FFA4221B4}" srcId="{090266B6-C5E8-45F6-BA95-4CAD88BD84B6}" destId="{20DEDDDF-9F31-4ADE-8E9F-C7838BDF4144}" srcOrd="0" destOrd="0" parTransId="{A58515E1-73D4-452C-BD0D-90AE5C07F7F2}" sibTransId="{A9C261B4-9BD8-4020-BD37-973584E25E7D}"/>
    <dgm:cxn modelId="{F4816F16-2A05-4C09-A6CC-B1F0BA264F0B}" srcId="{13E99710-F083-4100-A836-19FAD83D5CEB}" destId="{090266B6-C5E8-45F6-BA95-4CAD88BD84B6}" srcOrd="0" destOrd="0" parTransId="{95253467-FCF4-4F57-96D0-5D8C5EA8F913}" sibTransId="{A047AB41-A04A-4BF9-B22E-EDD0BBC97029}"/>
    <dgm:cxn modelId="{4D457517-33C7-41E0-9671-A289D83A4040}" srcId="{E38430F3-40F4-4721-B1A6-93889DCC7239}" destId="{EE6E6598-5168-41BC-BE65-494F9CC10C46}" srcOrd="2" destOrd="0" parTransId="{F2B04966-C6A8-4582-A75F-6179E3EC0D31}" sibTransId="{6D443EFA-C283-4B54-A717-FBD1455D458F}"/>
    <dgm:cxn modelId="{1F11CB17-3B02-42E8-97DA-6B5F809D1907}" srcId="{E38430F3-40F4-4721-B1A6-93889DCC7239}" destId="{E682029D-0E3E-448F-9909-1C95F612160E}" srcOrd="0" destOrd="0" parTransId="{D8DBDDD6-45BA-4022-83FA-1CD001BD1A43}" sibTransId="{9307FB14-3A8C-4AEB-8F8C-44B4074D1E25}"/>
    <dgm:cxn modelId="{E2B70C21-1EAB-472B-8AAA-8FBFCFDD877C}" srcId="{090266B6-C5E8-45F6-BA95-4CAD88BD84B6}" destId="{163AE6D3-11ED-4838-BF5C-BA97BB1CFDA3}" srcOrd="1" destOrd="0" parTransId="{4AABA83F-7919-4E39-9101-0FF481D0036E}" sibTransId="{FB2A29AC-5E28-4D0B-A581-0928F0BB5BA2}"/>
    <dgm:cxn modelId="{0CACAC22-6465-423E-BECF-742AE78DEC9E}" type="presOf" srcId="{E682029D-0E3E-448F-9909-1C95F612160E}" destId="{1B965F00-9BD2-4543-B519-AFFB16773AF8}" srcOrd="0" destOrd="0" presId="urn:microsoft.com/office/officeart/2005/8/layout/vList2"/>
    <dgm:cxn modelId="{34B38D3E-1C0A-4E32-B76E-FE0A8BF7040E}" type="presOf" srcId="{70150048-8C25-4E1A-9E1A-791D3A6B85C0}" destId="{1B965F00-9BD2-4543-B519-AFFB16773AF8}" srcOrd="0" destOrd="1" presId="urn:microsoft.com/office/officeart/2005/8/layout/vList2"/>
    <dgm:cxn modelId="{9A590842-3337-487D-B84C-DF4620992C5B}" type="presOf" srcId="{E38430F3-40F4-4721-B1A6-93889DCC7239}" destId="{AEE9D66A-FB1F-4BEE-A67E-2B2E7B4D5C9D}" srcOrd="0" destOrd="0" presId="urn:microsoft.com/office/officeart/2005/8/layout/vList2"/>
    <dgm:cxn modelId="{EBADAB83-2C3E-41B4-BC81-01CBC1C84718}" type="presOf" srcId="{090266B6-C5E8-45F6-BA95-4CAD88BD84B6}" destId="{0B3B21F0-3ACC-42CE-B56D-E356085E2EE9}" srcOrd="0" destOrd="0" presId="urn:microsoft.com/office/officeart/2005/8/layout/vList2"/>
    <dgm:cxn modelId="{A12C6786-0242-4C36-A64C-94EF2D8F18AE}" type="presOf" srcId="{13E99710-F083-4100-A836-19FAD83D5CEB}" destId="{866F0CBB-CCF8-4FE2-AC6C-F109E2541592}" srcOrd="0" destOrd="0" presId="urn:microsoft.com/office/officeart/2005/8/layout/vList2"/>
    <dgm:cxn modelId="{1320BF9E-6159-4E28-9D49-8C3E165ADDD8}" srcId="{090266B6-C5E8-45F6-BA95-4CAD88BD84B6}" destId="{7158A23D-F6C6-4571-9B84-21080EEE386C}" srcOrd="2" destOrd="0" parTransId="{10C836F2-97D3-49C2-B13E-E4CFBFB21E39}" sibTransId="{B5D3DC96-3E1B-4FBD-AFA4-DFDECBB14C0F}"/>
    <dgm:cxn modelId="{20D8D7AB-50EB-463A-A460-FC06BDD3B312}" type="presOf" srcId="{20DEDDDF-9F31-4ADE-8E9F-C7838BDF4144}" destId="{B2D5E241-54C2-428A-A8CF-0F7A9F8E0FBE}" srcOrd="0" destOrd="0" presId="urn:microsoft.com/office/officeart/2005/8/layout/vList2"/>
    <dgm:cxn modelId="{E03242BC-8E66-4BEF-998A-4E9A09F64089}" srcId="{13E99710-F083-4100-A836-19FAD83D5CEB}" destId="{E38430F3-40F4-4721-B1A6-93889DCC7239}" srcOrd="1" destOrd="0" parTransId="{45F7BE5E-A6C4-41E5-8979-666D6C8251D3}" sibTransId="{A6614AF8-98FB-472D-AB23-055B4B27C854}"/>
    <dgm:cxn modelId="{A1D712BE-FD47-4598-8798-D8B4F507A8D2}" srcId="{E38430F3-40F4-4721-B1A6-93889DCC7239}" destId="{70150048-8C25-4E1A-9E1A-791D3A6B85C0}" srcOrd="1" destOrd="0" parTransId="{37658182-8D6E-45ED-9786-0BBA4656612D}" sibTransId="{645001D2-AB57-41E8-AA2E-EA96D8FA7499}"/>
    <dgm:cxn modelId="{8FBE7FCF-3791-4DED-804E-3BAF8AA093F3}" type="presOf" srcId="{7158A23D-F6C6-4571-9B84-21080EEE386C}" destId="{B2D5E241-54C2-428A-A8CF-0F7A9F8E0FBE}" srcOrd="0" destOrd="2" presId="urn:microsoft.com/office/officeart/2005/8/layout/vList2"/>
    <dgm:cxn modelId="{DFA5FED2-DB9C-453F-9A45-9BA3FD9E5F88}" type="presOf" srcId="{163AE6D3-11ED-4838-BF5C-BA97BB1CFDA3}" destId="{B2D5E241-54C2-428A-A8CF-0F7A9F8E0FBE}" srcOrd="0" destOrd="1" presId="urn:microsoft.com/office/officeart/2005/8/layout/vList2"/>
    <dgm:cxn modelId="{286742F0-079E-4D26-972B-0BC60C511560}" type="presParOf" srcId="{866F0CBB-CCF8-4FE2-AC6C-F109E2541592}" destId="{0B3B21F0-3ACC-42CE-B56D-E356085E2EE9}" srcOrd="0" destOrd="0" presId="urn:microsoft.com/office/officeart/2005/8/layout/vList2"/>
    <dgm:cxn modelId="{2E9CDA05-308B-4FA9-9CA9-F258BA71D597}" type="presParOf" srcId="{866F0CBB-CCF8-4FE2-AC6C-F109E2541592}" destId="{B2D5E241-54C2-428A-A8CF-0F7A9F8E0FBE}" srcOrd="1" destOrd="0" presId="urn:microsoft.com/office/officeart/2005/8/layout/vList2"/>
    <dgm:cxn modelId="{E589424D-D630-4B0E-8EF2-9ADD23B481E5}" type="presParOf" srcId="{866F0CBB-CCF8-4FE2-AC6C-F109E2541592}" destId="{AEE9D66A-FB1F-4BEE-A67E-2B2E7B4D5C9D}" srcOrd="2" destOrd="0" presId="urn:microsoft.com/office/officeart/2005/8/layout/vList2"/>
    <dgm:cxn modelId="{D5A1158A-B374-48B0-9DBE-4C06B4A4D86E}" type="presParOf" srcId="{866F0CBB-CCF8-4FE2-AC6C-F109E2541592}" destId="{1B965F00-9BD2-4543-B519-AFFB16773A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F4FA0-ADD8-4731-94EE-DCC9D2A3557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5FAF08-D852-4093-9DFF-F4257F3B2470}">
      <dgm:prSet phldrT="[Texte]" custT="1"/>
      <dgm:spPr/>
      <dgm:t>
        <a:bodyPr/>
        <a:lstStyle/>
        <a:p>
          <a:r>
            <a:rPr lang="fr-FR" sz="2400" dirty="0"/>
            <a:t>Train.csv et </a:t>
          </a:r>
        </a:p>
        <a:p>
          <a:r>
            <a:rPr lang="fr-FR" sz="2400" dirty="0"/>
            <a:t>Test.csv</a:t>
          </a:r>
        </a:p>
      </dgm:t>
    </dgm:pt>
    <dgm:pt modelId="{B5E9D099-6D6E-49E3-915F-9B3D8C025660}" type="parTrans" cxnId="{7C074CAE-FFAC-4FFA-8925-5905201F0807}">
      <dgm:prSet/>
      <dgm:spPr/>
      <dgm:t>
        <a:bodyPr/>
        <a:lstStyle/>
        <a:p>
          <a:endParaRPr lang="fr-FR"/>
        </a:p>
      </dgm:t>
    </dgm:pt>
    <dgm:pt modelId="{FA0982FE-87A4-4C24-B150-C8D138EF983A}" type="sibTrans" cxnId="{7C074CAE-FFAC-4FFA-8925-5905201F0807}">
      <dgm:prSet/>
      <dgm:spPr/>
      <dgm:t>
        <a:bodyPr/>
        <a:lstStyle/>
        <a:p>
          <a:endParaRPr lang="fr-FR"/>
        </a:p>
      </dgm:t>
    </dgm:pt>
    <dgm:pt modelId="{C79A0984-D256-48C6-ACF5-5FD9C42D47C9}">
      <dgm:prSet phldrT="[Texte]" custT="1"/>
      <dgm:spPr/>
      <dgm:t>
        <a:bodyPr/>
        <a:lstStyle/>
        <a:p>
          <a:r>
            <a:rPr lang="fr-FR" sz="1400" dirty="0"/>
            <a:t>2. Sélection variables pertinentes</a:t>
          </a:r>
        </a:p>
      </dgm:t>
    </dgm:pt>
    <dgm:pt modelId="{68AA7653-1BCF-4F79-B70B-66D918EEED91}" type="parTrans" cxnId="{B51F6C10-2283-4369-BB09-5A2E77F89BAC}">
      <dgm:prSet/>
      <dgm:spPr/>
      <dgm:t>
        <a:bodyPr/>
        <a:lstStyle/>
        <a:p>
          <a:endParaRPr lang="fr-FR"/>
        </a:p>
      </dgm:t>
    </dgm:pt>
    <dgm:pt modelId="{76ED996A-019C-4404-81F9-62859F52CF05}" type="sibTrans" cxnId="{B51F6C10-2283-4369-BB09-5A2E77F89BAC}">
      <dgm:prSet/>
      <dgm:spPr/>
      <dgm:t>
        <a:bodyPr/>
        <a:lstStyle/>
        <a:p>
          <a:endParaRPr lang="fr-FR"/>
        </a:p>
      </dgm:t>
    </dgm:pt>
    <dgm:pt modelId="{51E0DBCE-FF1D-4FA6-8174-3E88EC301EB8}">
      <dgm:prSet phldrT="[Texte]" custT="1"/>
      <dgm:spPr/>
      <dgm:t>
        <a:bodyPr/>
        <a:lstStyle/>
        <a:p>
          <a:r>
            <a:rPr lang="fr-FR" sz="1400" dirty="0"/>
            <a:t>3. Valeurs manquantes, valeurs aberrantes</a:t>
          </a:r>
        </a:p>
      </dgm:t>
    </dgm:pt>
    <dgm:pt modelId="{50E738AB-85FC-472E-8C1B-44CFFF5E5316}" type="parTrans" cxnId="{78F2F195-0FC4-4D46-81E4-893EA41CE0AF}">
      <dgm:prSet/>
      <dgm:spPr/>
      <dgm:t>
        <a:bodyPr/>
        <a:lstStyle/>
        <a:p>
          <a:endParaRPr lang="fr-FR"/>
        </a:p>
      </dgm:t>
    </dgm:pt>
    <dgm:pt modelId="{F5849CBA-7C35-4BD6-A0B1-30D714527BAE}" type="sibTrans" cxnId="{78F2F195-0FC4-4D46-81E4-893EA41CE0AF}">
      <dgm:prSet/>
      <dgm:spPr/>
      <dgm:t>
        <a:bodyPr/>
        <a:lstStyle/>
        <a:p>
          <a:endParaRPr lang="fr-FR"/>
        </a:p>
      </dgm:t>
    </dgm:pt>
    <dgm:pt modelId="{E15C9A42-C0A9-479A-909C-21FC9B778E20}">
      <dgm:prSet phldrT="[Texte]" custT="1"/>
      <dgm:spPr/>
      <dgm:t>
        <a:bodyPr/>
        <a:lstStyle/>
        <a:p>
          <a:r>
            <a:rPr lang="fr-FR" sz="1400" dirty="0"/>
            <a:t>4. Encodage des catégorielles et features engineering</a:t>
          </a:r>
        </a:p>
      </dgm:t>
    </dgm:pt>
    <dgm:pt modelId="{E15AFC2D-8E6D-421A-8A62-E68D75FF6CB2}" type="parTrans" cxnId="{369AF68B-2BB3-4F06-AE7E-9E9E803121C0}">
      <dgm:prSet/>
      <dgm:spPr/>
      <dgm:t>
        <a:bodyPr/>
        <a:lstStyle/>
        <a:p>
          <a:endParaRPr lang="fr-FR"/>
        </a:p>
      </dgm:t>
    </dgm:pt>
    <dgm:pt modelId="{F52A07D8-5412-426E-8711-D39F150BBB24}" type="sibTrans" cxnId="{369AF68B-2BB3-4F06-AE7E-9E9E803121C0}">
      <dgm:prSet/>
      <dgm:spPr/>
      <dgm:t>
        <a:bodyPr/>
        <a:lstStyle/>
        <a:p>
          <a:endParaRPr lang="fr-FR"/>
        </a:p>
      </dgm:t>
    </dgm:pt>
    <dgm:pt modelId="{5B68317D-92B1-4608-A806-0646969440C0}">
      <dgm:prSet phldrT="[Texte]" custT="1"/>
      <dgm:spPr/>
      <dgm:t>
        <a:bodyPr/>
        <a:lstStyle/>
        <a:p>
          <a:r>
            <a:rPr lang="fr-FR" sz="1400" dirty="0"/>
            <a:t>1. Jonction des deux fichiers </a:t>
          </a:r>
        </a:p>
      </dgm:t>
    </dgm:pt>
    <dgm:pt modelId="{E97C366A-4DCD-49A5-BA32-444DBF84A333}" type="parTrans" cxnId="{6A68E257-EFC2-432F-9F39-26200C9D9BF1}">
      <dgm:prSet/>
      <dgm:spPr/>
      <dgm:t>
        <a:bodyPr/>
        <a:lstStyle/>
        <a:p>
          <a:endParaRPr lang="fr-FR"/>
        </a:p>
      </dgm:t>
    </dgm:pt>
    <dgm:pt modelId="{A65759E9-453C-4137-9EFA-BD0BE6194E2E}" type="sibTrans" cxnId="{6A68E257-EFC2-432F-9F39-26200C9D9BF1}">
      <dgm:prSet/>
      <dgm:spPr/>
      <dgm:t>
        <a:bodyPr/>
        <a:lstStyle/>
        <a:p>
          <a:endParaRPr lang="fr-FR"/>
        </a:p>
      </dgm:t>
    </dgm:pt>
    <dgm:pt modelId="{CE9F9C82-3E43-452B-BA15-34F7A0EEA088}" type="pres">
      <dgm:prSet presAssocID="{168F4FA0-ADD8-4731-94EE-DCC9D2A3557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5E9DCB-1925-4321-BD38-C43E9CCC848C}" type="pres">
      <dgm:prSet presAssocID="{7A5FAF08-D852-4093-9DFF-F4257F3B2470}" presName="centerShape" presStyleLbl="node0" presStyleIdx="0" presStyleCnt="1" custScaleX="114639" custLinFactNeighborX="0" custLinFactNeighborY="0"/>
      <dgm:spPr/>
    </dgm:pt>
    <dgm:pt modelId="{69165576-AB7D-4E9F-9D15-9D4B20B655C3}" type="pres">
      <dgm:prSet presAssocID="{C79A0984-D256-48C6-ACF5-5FD9C42D47C9}" presName="node" presStyleLbl="node1" presStyleIdx="0" presStyleCnt="4" custScaleX="168058">
        <dgm:presLayoutVars>
          <dgm:bulletEnabled val="1"/>
        </dgm:presLayoutVars>
      </dgm:prSet>
      <dgm:spPr/>
    </dgm:pt>
    <dgm:pt modelId="{F67F14C5-6928-4A25-8E2B-BBEB5C0B0633}" type="pres">
      <dgm:prSet presAssocID="{C79A0984-D256-48C6-ACF5-5FD9C42D47C9}" presName="dummy" presStyleCnt="0"/>
      <dgm:spPr/>
    </dgm:pt>
    <dgm:pt modelId="{5917722A-FEE1-474F-B9B7-79ABBE50B07D}" type="pres">
      <dgm:prSet presAssocID="{76ED996A-019C-4404-81F9-62859F52CF05}" presName="sibTrans" presStyleLbl="sibTrans2D1" presStyleIdx="0" presStyleCnt="4"/>
      <dgm:spPr/>
    </dgm:pt>
    <dgm:pt modelId="{9CAB3093-085C-4978-9CDE-7DC247A3AAB4}" type="pres">
      <dgm:prSet presAssocID="{51E0DBCE-FF1D-4FA6-8174-3E88EC301EB8}" presName="node" presStyleLbl="node1" presStyleIdx="1" presStyleCnt="4" custScaleX="134812">
        <dgm:presLayoutVars>
          <dgm:bulletEnabled val="1"/>
        </dgm:presLayoutVars>
      </dgm:prSet>
      <dgm:spPr/>
    </dgm:pt>
    <dgm:pt modelId="{73871901-DA5E-4660-BE9A-2D174F54B841}" type="pres">
      <dgm:prSet presAssocID="{51E0DBCE-FF1D-4FA6-8174-3E88EC301EB8}" presName="dummy" presStyleCnt="0"/>
      <dgm:spPr/>
    </dgm:pt>
    <dgm:pt modelId="{21B69F60-84C5-48AD-8856-AA790D7D19AE}" type="pres">
      <dgm:prSet presAssocID="{F5849CBA-7C35-4BD6-A0B1-30D714527BAE}" presName="sibTrans" presStyleLbl="sibTrans2D1" presStyleIdx="1" presStyleCnt="4"/>
      <dgm:spPr/>
    </dgm:pt>
    <dgm:pt modelId="{18A1BA3E-7CF7-4572-A87F-CDE1ACB120C7}" type="pres">
      <dgm:prSet presAssocID="{E15C9A42-C0A9-479A-909C-21FC9B778E20}" presName="node" presStyleLbl="node1" presStyleIdx="2" presStyleCnt="4" custScaleX="174494">
        <dgm:presLayoutVars>
          <dgm:bulletEnabled val="1"/>
        </dgm:presLayoutVars>
      </dgm:prSet>
      <dgm:spPr/>
    </dgm:pt>
    <dgm:pt modelId="{0B286803-CE5C-45AC-A188-F3D6BBB2ED06}" type="pres">
      <dgm:prSet presAssocID="{E15C9A42-C0A9-479A-909C-21FC9B778E20}" presName="dummy" presStyleCnt="0"/>
      <dgm:spPr/>
    </dgm:pt>
    <dgm:pt modelId="{5777177C-BAF7-490A-97CB-8E0E57A188BA}" type="pres">
      <dgm:prSet presAssocID="{F52A07D8-5412-426E-8711-D39F150BBB24}" presName="sibTrans" presStyleLbl="sibTrans2D1" presStyleIdx="2" presStyleCnt="4"/>
      <dgm:spPr/>
    </dgm:pt>
    <dgm:pt modelId="{3BCC02B9-CDB9-4CFC-A677-8B7C0D85CFBD}" type="pres">
      <dgm:prSet presAssocID="{5B68317D-92B1-4608-A806-0646969440C0}" presName="node" presStyleLbl="node1" presStyleIdx="3" presStyleCnt="4" custScaleX="126293">
        <dgm:presLayoutVars>
          <dgm:bulletEnabled val="1"/>
        </dgm:presLayoutVars>
      </dgm:prSet>
      <dgm:spPr/>
    </dgm:pt>
    <dgm:pt modelId="{E74BF0AA-6425-4E34-9280-6C265CC15C5D}" type="pres">
      <dgm:prSet presAssocID="{5B68317D-92B1-4608-A806-0646969440C0}" presName="dummy" presStyleCnt="0"/>
      <dgm:spPr/>
    </dgm:pt>
    <dgm:pt modelId="{673F8CEB-AC5D-40F2-B86F-CE369528D523}" type="pres">
      <dgm:prSet presAssocID="{A65759E9-453C-4137-9EFA-BD0BE6194E2E}" presName="sibTrans" presStyleLbl="sibTrans2D1" presStyleIdx="3" presStyleCnt="4" custLinFactNeighborX="-1783" custLinFactNeighborY="4825"/>
      <dgm:spPr/>
    </dgm:pt>
  </dgm:ptLst>
  <dgm:cxnLst>
    <dgm:cxn modelId="{67854E03-CCDE-4E7A-BF26-82C75E4D048E}" type="presOf" srcId="{C79A0984-D256-48C6-ACF5-5FD9C42D47C9}" destId="{69165576-AB7D-4E9F-9D15-9D4B20B655C3}" srcOrd="0" destOrd="0" presId="urn:microsoft.com/office/officeart/2005/8/layout/radial6"/>
    <dgm:cxn modelId="{A0C09906-D49E-498C-8AF4-8B0D7B1BC05D}" type="presOf" srcId="{F52A07D8-5412-426E-8711-D39F150BBB24}" destId="{5777177C-BAF7-490A-97CB-8E0E57A188BA}" srcOrd="0" destOrd="0" presId="urn:microsoft.com/office/officeart/2005/8/layout/radial6"/>
    <dgm:cxn modelId="{B51F6C10-2283-4369-BB09-5A2E77F89BAC}" srcId="{7A5FAF08-D852-4093-9DFF-F4257F3B2470}" destId="{C79A0984-D256-48C6-ACF5-5FD9C42D47C9}" srcOrd="0" destOrd="0" parTransId="{68AA7653-1BCF-4F79-B70B-66D918EEED91}" sibTransId="{76ED996A-019C-4404-81F9-62859F52CF05}"/>
    <dgm:cxn modelId="{61B4FA33-186A-466C-8463-8BF112438910}" type="presOf" srcId="{168F4FA0-ADD8-4731-94EE-DCC9D2A3557F}" destId="{CE9F9C82-3E43-452B-BA15-34F7A0EEA088}" srcOrd="0" destOrd="0" presId="urn:microsoft.com/office/officeart/2005/8/layout/radial6"/>
    <dgm:cxn modelId="{7BA1F243-086F-40BB-92D5-C871156CA19E}" type="presOf" srcId="{F5849CBA-7C35-4BD6-A0B1-30D714527BAE}" destId="{21B69F60-84C5-48AD-8856-AA790D7D19AE}" srcOrd="0" destOrd="0" presId="urn:microsoft.com/office/officeart/2005/8/layout/radial6"/>
    <dgm:cxn modelId="{CF486B67-98A9-41D0-801F-AF0B6EDF704F}" type="presOf" srcId="{76ED996A-019C-4404-81F9-62859F52CF05}" destId="{5917722A-FEE1-474F-B9B7-79ABBE50B07D}" srcOrd="0" destOrd="0" presId="urn:microsoft.com/office/officeart/2005/8/layout/radial6"/>
    <dgm:cxn modelId="{D850B368-18F6-458A-8C2F-EABC2BB92660}" type="presOf" srcId="{5B68317D-92B1-4608-A806-0646969440C0}" destId="{3BCC02B9-CDB9-4CFC-A677-8B7C0D85CFBD}" srcOrd="0" destOrd="0" presId="urn:microsoft.com/office/officeart/2005/8/layout/radial6"/>
    <dgm:cxn modelId="{A5DCE84A-3F94-4FFA-9A1F-A797AB4E3EC7}" type="presOf" srcId="{A65759E9-453C-4137-9EFA-BD0BE6194E2E}" destId="{673F8CEB-AC5D-40F2-B86F-CE369528D523}" srcOrd="0" destOrd="0" presId="urn:microsoft.com/office/officeart/2005/8/layout/radial6"/>
    <dgm:cxn modelId="{4F0D556F-B4C6-4C41-B944-5398B6ED72B1}" type="presOf" srcId="{7A5FAF08-D852-4093-9DFF-F4257F3B2470}" destId="{465E9DCB-1925-4321-BD38-C43E9CCC848C}" srcOrd="0" destOrd="0" presId="urn:microsoft.com/office/officeart/2005/8/layout/radial6"/>
    <dgm:cxn modelId="{6A68E257-EFC2-432F-9F39-26200C9D9BF1}" srcId="{7A5FAF08-D852-4093-9DFF-F4257F3B2470}" destId="{5B68317D-92B1-4608-A806-0646969440C0}" srcOrd="3" destOrd="0" parTransId="{E97C366A-4DCD-49A5-BA32-444DBF84A333}" sibTransId="{A65759E9-453C-4137-9EFA-BD0BE6194E2E}"/>
    <dgm:cxn modelId="{369AF68B-2BB3-4F06-AE7E-9E9E803121C0}" srcId="{7A5FAF08-D852-4093-9DFF-F4257F3B2470}" destId="{E15C9A42-C0A9-479A-909C-21FC9B778E20}" srcOrd="2" destOrd="0" parTransId="{E15AFC2D-8E6D-421A-8A62-E68D75FF6CB2}" sibTransId="{F52A07D8-5412-426E-8711-D39F150BBB24}"/>
    <dgm:cxn modelId="{78F2F195-0FC4-4D46-81E4-893EA41CE0AF}" srcId="{7A5FAF08-D852-4093-9DFF-F4257F3B2470}" destId="{51E0DBCE-FF1D-4FA6-8174-3E88EC301EB8}" srcOrd="1" destOrd="0" parTransId="{50E738AB-85FC-472E-8C1B-44CFFF5E5316}" sibTransId="{F5849CBA-7C35-4BD6-A0B1-30D714527BAE}"/>
    <dgm:cxn modelId="{7C074CAE-FFAC-4FFA-8925-5905201F0807}" srcId="{168F4FA0-ADD8-4731-94EE-DCC9D2A3557F}" destId="{7A5FAF08-D852-4093-9DFF-F4257F3B2470}" srcOrd="0" destOrd="0" parTransId="{B5E9D099-6D6E-49E3-915F-9B3D8C025660}" sibTransId="{FA0982FE-87A4-4C24-B150-C8D138EF983A}"/>
    <dgm:cxn modelId="{6E5907B9-E013-4E51-98BF-0CF6F53FB4F9}" type="presOf" srcId="{E15C9A42-C0A9-479A-909C-21FC9B778E20}" destId="{18A1BA3E-7CF7-4572-A87F-CDE1ACB120C7}" srcOrd="0" destOrd="0" presId="urn:microsoft.com/office/officeart/2005/8/layout/radial6"/>
    <dgm:cxn modelId="{825723E4-ACC3-471F-94B0-2E06350438B2}" type="presOf" srcId="{51E0DBCE-FF1D-4FA6-8174-3E88EC301EB8}" destId="{9CAB3093-085C-4978-9CDE-7DC247A3AAB4}" srcOrd="0" destOrd="0" presId="urn:microsoft.com/office/officeart/2005/8/layout/radial6"/>
    <dgm:cxn modelId="{443EC0F1-4190-421A-BBDD-159E412C0010}" type="presParOf" srcId="{CE9F9C82-3E43-452B-BA15-34F7A0EEA088}" destId="{465E9DCB-1925-4321-BD38-C43E9CCC848C}" srcOrd="0" destOrd="0" presId="urn:microsoft.com/office/officeart/2005/8/layout/radial6"/>
    <dgm:cxn modelId="{B76EDB68-6461-4BD0-853E-5135D1E06407}" type="presParOf" srcId="{CE9F9C82-3E43-452B-BA15-34F7A0EEA088}" destId="{69165576-AB7D-4E9F-9D15-9D4B20B655C3}" srcOrd="1" destOrd="0" presId="urn:microsoft.com/office/officeart/2005/8/layout/radial6"/>
    <dgm:cxn modelId="{5C541767-B404-4743-A210-70F00A1B748E}" type="presParOf" srcId="{CE9F9C82-3E43-452B-BA15-34F7A0EEA088}" destId="{F67F14C5-6928-4A25-8E2B-BBEB5C0B0633}" srcOrd="2" destOrd="0" presId="urn:microsoft.com/office/officeart/2005/8/layout/radial6"/>
    <dgm:cxn modelId="{E6C36660-F70E-4A4E-B1F7-83F4B21449A6}" type="presParOf" srcId="{CE9F9C82-3E43-452B-BA15-34F7A0EEA088}" destId="{5917722A-FEE1-474F-B9B7-79ABBE50B07D}" srcOrd="3" destOrd="0" presId="urn:microsoft.com/office/officeart/2005/8/layout/radial6"/>
    <dgm:cxn modelId="{1B410385-BB11-4FA8-86A1-B8E7850A20F6}" type="presParOf" srcId="{CE9F9C82-3E43-452B-BA15-34F7A0EEA088}" destId="{9CAB3093-085C-4978-9CDE-7DC247A3AAB4}" srcOrd="4" destOrd="0" presId="urn:microsoft.com/office/officeart/2005/8/layout/radial6"/>
    <dgm:cxn modelId="{F013898F-32B5-4D40-BD1C-978F3F56985F}" type="presParOf" srcId="{CE9F9C82-3E43-452B-BA15-34F7A0EEA088}" destId="{73871901-DA5E-4660-BE9A-2D174F54B841}" srcOrd="5" destOrd="0" presId="urn:microsoft.com/office/officeart/2005/8/layout/radial6"/>
    <dgm:cxn modelId="{22644577-C020-4859-B408-7E33100ABF2D}" type="presParOf" srcId="{CE9F9C82-3E43-452B-BA15-34F7A0EEA088}" destId="{21B69F60-84C5-48AD-8856-AA790D7D19AE}" srcOrd="6" destOrd="0" presId="urn:microsoft.com/office/officeart/2005/8/layout/radial6"/>
    <dgm:cxn modelId="{D9DFF108-26CF-4160-BE59-189505F35E4C}" type="presParOf" srcId="{CE9F9C82-3E43-452B-BA15-34F7A0EEA088}" destId="{18A1BA3E-7CF7-4572-A87F-CDE1ACB120C7}" srcOrd="7" destOrd="0" presId="urn:microsoft.com/office/officeart/2005/8/layout/radial6"/>
    <dgm:cxn modelId="{A63D898B-1DE0-4FFD-9E82-81696DF1B4A6}" type="presParOf" srcId="{CE9F9C82-3E43-452B-BA15-34F7A0EEA088}" destId="{0B286803-CE5C-45AC-A188-F3D6BBB2ED06}" srcOrd="8" destOrd="0" presId="urn:microsoft.com/office/officeart/2005/8/layout/radial6"/>
    <dgm:cxn modelId="{04D343D6-7A35-4D4E-A6E4-05B6A01E6046}" type="presParOf" srcId="{CE9F9C82-3E43-452B-BA15-34F7A0EEA088}" destId="{5777177C-BAF7-490A-97CB-8E0E57A188BA}" srcOrd="9" destOrd="0" presId="urn:microsoft.com/office/officeart/2005/8/layout/radial6"/>
    <dgm:cxn modelId="{1E5D57CA-B086-4F6F-810F-03F21E9BD41C}" type="presParOf" srcId="{CE9F9C82-3E43-452B-BA15-34F7A0EEA088}" destId="{3BCC02B9-CDB9-4CFC-A677-8B7C0D85CFBD}" srcOrd="10" destOrd="0" presId="urn:microsoft.com/office/officeart/2005/8/layout/radial6"/>
    <dgm:cxn modelId="{EE67DB4D-1445-487F-AD9B-7942CEE64B6A}" type="presParOf" srcId="{CE9F9C82-3E43-452B-BA15-34F7A0EEA088}" destId="{E74BF0AA-6425-4E34-9280-6C265CC15C5D}" srcOrd="11" destOrd="0" presId="urn:microsoft.com/office/officeart/2005/8/layout/radial6"/>
    <dgm:cxn modelId="{7D60D4A0-70C2-4CB1-8923-3F09C577B186}" type="presParOf" srcId="{CE9F9C82-3E43-452B-BA15-34F7A0EEA088}" destId="{673F8CEB-AC5D-40F2-B86F-CE369528D52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648400-2725-4C65-AA71-45E3908F080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E487EA-23F2-4DD2-8609-58C6C1FE48BB}">
      <dgm:prSet phldrT="[Texte]"/>
      <dgm:spPr/>
      <dgm:t>
        <a:bodyPr/>
        <a:lstStyle/>
        <a:p>
          <a:r>
            <a:rPr lang="fr-FR" dirty="0"/>
            <a:t>Train.csv</a:t>
          </a:r>
        </a:p>
      </dgm:t>
    </dgm:pt>
    <dgm:pt modelId="{058E3E0B-F9B1-4D97-9316-2515C3FBFF29}" type="parTrans" cxnId="{7870CF10-1A9B-4D25-9DF2-AEB5B737167C}">
      <dgm:prSet/>
      <dgm:spPr/>
      <dgm:t>
        <a:bodyPr/>
        <a:lstStyle/>
        <a:p>
          <a:endParaRPr lang="fr-FR"/>
        </a:p>
      </dgm:t>
    </dgm:pt>
    <dgm:pt modelId="{A4FF364D-5F98-4370-8C65-2113091CF491}" type="sibTrans" cxnId="{7870CF10-1A9B-4D25-9DF2-AEB5B737167C}">
      <dgm:prSet/>
      <dgm:spPr/>
      <dgm:t>
        <a:bodyPr/>
        <a:lstStyle/>
        <a:p>
          <a:endParaRPr lang="fr-FR"/>
        </a:p>
      </dgm:t>
    </dgm:pt>
    <dgm:pt modelId="{411DF5E4-6A5C-4404-9AD2-85B1E44E70E4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fr-FR" sz="1600" dirty="0"/>
        </a:p>
        <a:p>
          <a:pPr>
            <a:buFont typeface="Arial" panose="020B0604020202020204" pitchFamily="34" charset="0"/>
            <a:buNone/>
          </a:pPr>
          <a:r>
            <a:rPr lang="fr-FR" sz="1600" dirty="0"/>
            <a:t>Sélection</a:t>
          </a:r>
          <a:r>
            <a:rPr lang="fr-FR" sz="1600" baseline="0" dirty="0"/>
            <a:t> aléatoire de 30% des données nettoyées.</a:t>
          </a:r>
        </a:p>
        <a:p>
          <a:pPr>
            <a:buFont typeface="Arial" panose="020B0604020202020204" pitchFamily="34" charset="0"/>
            <a:buNone/>
          </a:pPr>
          <a:r>
            <a:rPr lang="fr-FR" sz="1600" dirty="0"/>
            <a:t>Preprocer les données avec StandarScaler.</a:t>
          </a:r>
        </a:p>
        <a:p>
          <a:pPr>
            <a:buFont typeface="Arial" panose="020B0604020202020204" pitchFamily="34" charset="0"/>
            <a:buNone/>
          </a:pPr>
          <a:r>
            <a:rPr lang="fr-FR" sz="1600" dirty="0"/>
            <a:t>Séparation des données en train (70%) et test (30%)</a:t>
          </a:r>
        </a:p>
        <a:p>
          <a:pPr>
            <a:buFont typeface="Arial" panose="020B0604020202020204" pitchFamily="34" charset="0"/>
            <a:buNone/>
          </a:pPr>
          <a:endParaRPr lang="fr-FR" sz="1600" dirty="0"/>
        </a:p>
      </dgm:t>
    </dgm:pt>
    <dgm:pt modelId="{3A7EC26A-B501-4922-9563-45E136ADC1D6}" type="parTrans" cxnId="{417616F5-37A9-4DA4-AEE9-B1DEE55BEFFB}">
      <dgm:prSet/>
      <dgm:spPr/>
      <dgm:t>
        <a:bodyPr/>
        <a:lstStyle/>
        <a:p>
          <a:endParaRPr lang="fr-FR"/>
        </a:p>
      </dgm:t>
    </dgm:pt>
    <dgm:pt modelId="{1EE1211E-C240-4390-AF53-EFF7EEC6E0FD}" type="sibTrans" cxnId="{417616F5-37A9-4DA4-AEE9-B1DEE55BEFFB}">
      <dgm:prSet/>
      <dgm:spPr/>
      <dgm:t>
        <a:bodyPr/>
        <a:lstStyle/>
        <a:p>
          <a:endParaRPr lang="fr-FR"/>
        </a:p>
      </dgm:t>
    </dgm:pt>
    <dgm:pt modelId="{83E1DD04-2586-47D6-974B-5AAF3730DF3F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dirty="0"/>
            <a:t>70% pour la formation du modèle et 30% pour la validation </a:t>
          </a:r>
        </a:p>
      </dgm:t>
    </dgm:pt>
    <dgm:pt modelId="{2DF67444-0359-4BC4-8887-FD6E6DF332D4}" type="parTrans" cxnId="{7FF89662-B814-4974-A853-0F2E0B475F4D}">
      <dgm:prSet/>
      <dgm:spPr/>
      <dgm:t>
        <a:bodyPr/>
        <a:lstStyle/>
        <a:p>
          <a:endParaRPr lang="fr-FR"/>
        </a:p>
      </dgm:t>
    </dgm:pt>
    <dgm:pt modelId="{454AB773-2C8C-4609-AA3E-1C45C013197C}" type="sibTrans" cxnId="{7FF89662-B814-4974-A853-0F2E0B475F4D}">
      <dgm:prSet/>
      <dgm:spPr/>
      <dgm:t>
        <a:bodyPr/>
        <a:lstStyle/>
        <a:p>
          <a:endParaRPr lang="fr-FR"/>
        </a:p>
      </dgm:t>
    </dgm:pt>
    <dgm:pt modelId="{15DAA088-43B7-43E1-BC95-B0774AEF7A7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Test.csv</a:t>
          </a:r>
        </a:p>
      </dgm:t>
    </dgm:pt>
    <dgm:pt modelId="{2D02C2BB-ECB8-4BB2-BB39-5E18F5A6A81A}" type="parTrans" cxnId="{6260D603-52AB-4D24-BB92-ACD6288F162A}">
      <dgm:prSet/>
      <dgm:spPr/>
      <dgm:t>
        <a:bodyPr/>
        <a:lstStyle/>
        <a:p>
          <a:endParaRPr lang="fr-FR"/>
        </a:p>
      </dgm:t>
    </dgm:pt>
    <dgm:pt modelId="{F8C1D97C-2B4C-4224-86A1-B219045B8B05}" type="sibTrans" cxnId="{6260D603-52AB-4D24-BB92-ACD6288F162A}">
      <dgm:prSet/>
      <dgm:spPr/>
      <dgm:t>
        <a:bodyPr/>
        <a:lstStyle/>
        <a:p>
          <a:endParaRPr lang="fr-FR"/>
        </a:p>
      </dgm:t>
    </dgm:pt>
    <dgm:pt modelId="{4C7ED653-E97E-48C3-8C36-A1A2F88DEAE1}">
      <dgm:prSet phldrT="[Texte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600" dirty="0"/>
            <a:t>Ce fichier ne contenant pas de cible (TARGET) sera utilisé pour prédire le risque de crédit des nouveaux clients.</a:t>
          </a:r>
        </a:p>
      </dgm:t>
    </dgm:pt>
    <dgm:pt modelId="{3C315B6D-DC58-499B-B31F-1DDCF6036ECA}" type="parTrans" cxnId="{83FA945A-7F1E-4DD9-8692-3DA320D50F83}">
      <dgm:prSet/>
      <dgm:spPr/>
      <dgm:t>
        <a:bodyPr/>
        <a:lstStyle/>
        <a:p>
          <a:endParaRPr lang="fr-FR"/>
        </a:p>
      </dgm:t>
    </dgm:pt>
    <dgm:pt modelId="{C86776A5-063B-4019-A2B3-868390559BCF}" type="sibTrans" cxnId="{83FA945A-7F1E-4DD9-8692-3DA320D50F83}">
      <dgm:prSet/>
      <dgm:spPr/>
      <dgm:t>
        <a:bodyPr/>
        <a:lstStyle/>
        <a:p>
          <a:endParaRPr lang="fr-FR"/>
        </a:p>
      </dgm:t>
    </dgm:pt>
    <dgm:pt modelId="{962A087B-115F-4D62-81B4-1A3A0FEFB857}" type="pres">
      <dgm:prSet presAssocID="{64648400-2725-4C65-AA71-45E3908F080A}" presName="list" presStyleCnt="0">
        <dgm:presLayoutVars>
          <dgm:dir/>
          <dgm:animLvl val="lvl"/>
        </dgm:presLayoutVars>
      </dgm:prSet>
      <dgm:spPr/>
    </dgm:pt>
    <dgm:pt modelId="{5693D5F9-C178-4527-A4EB-10CE58AB0909}" type="pres">
      <dgm:prSet presAssocID="{C1E487EA-23F2-4DD2-8609-58C6C1FE48BB}" presName="posSpace" presStyleCnt="0"/>
      <dgm:spPr/>
    </dgm:pt>
    <dgm:pt modelId="{353F2B52-2B81-4358-BF2F-168D0B5CD7C3}" type="pres">
      <dgm:prSet presAssocID="{C1E487EA-23F2-4DD2-8609-58C6C1FE48BB}" presName="vertFlow" presStyleCnt="0"/>
      <dgm:spPr/>
    </dgm:pt>
    <dgm:pt modelId="{0FE04D77-74B3-4307-8FB1-0D5C60034482}" type="pres">
      <dgm:prSet presAssocID="{C1E487EA-23F2-4DD2-8609-58C6C1FE48BB}" presName="topSpace" presStyleCnt="0"/>
      <dgm:spPr/>
    </dgm:pt>
    <dgm:pt modelId="{12B44CB7-3EAD-4B09-8CDB-C3034AFB0479}" type="pres">
      <dgm:prSet presAssocID="{C1E487EA-23F2-4DD2-8609-58C6C1FE48BB}" presName="firstComp" presStyleCnt="0"/>
      <dgm:spPr/>
    </dgm:pt>
    <dgm:pt modelId="{798B20FC-DEC5-4C26-8A43-743E1086666F}" type="pres">
      <dgm:prSet presAssocID="{C1E487EA-23F2-4DD2-8609-58C6C1FE48BB}" presName="firstChild" presStyleLbl="bgAccFollowNode1" presStyleIdx="0" presStyleCnt="3" custScaleY="110859"/>
      <dgm:spPr/>
    </dgm:pt>
    <dgm:pt modelId="{B3F14EFF-0C5D-4D22-8D56-8CFD789326DC}" type="pres">
      <dgm:prSet presAssocID="{C1E487EA-23F2-4DD2-8609-58C6C1FE48BB}" presName="firstChildTx" presStyleLbl="bgAccFollowNode1" presStyleIdx="0" presStyleCnt="3">
        <dgm:presLayoutVars>
          <dgm:bulletEnabled val="1"/>
        </dgm:presLayoutVars>
      </dgm:prSet>
      <dgm:spPr/>
    </dgm:pt>
    <dgm:pt modelId="{1B943E08-7FE2-4BC6-A23C-79FB5F22CF0F}" type="pres">
      <dgm:prSet presAssocID="{83E1DD04-2586-47D6-974B-5AAF3730DF3F}" presName="comp" presStyleCnt="0"/>
      <dgm:spPr/>
    </dgm:pt>
    <dgm:pt modelId="{4A6CE4EA-8F80-4183-BED0-20927A6C1578}" type="pres">
      <dgm:prSet presAssocID="{83E1DD04-2586-47D6-974B-5AAF3730DF3F}" presName="child" presStyleLbl="bgAccFollowNode1" presStyleIdx="1" presStyleCnt="3" custLinFactNeighborX="456" custLinFactNeighborY="683"/>
      <dgm:spPr/>
    </dgm:pt>
    <dgm:pt modelId="{786056F5-C7F2-42E9-8F3C-E840DE7D36F9}" type="pres">
      <dgm:prSet presAssocID="{83E1DD04-2586-47D6-974B-5AAF3730DF3F}" presName="childTx" presStyleLbl="bgAccFollowNode1" presStyleIdx="1" presStyleCnt="3">
        <dgm:presLayoutVars>
          <dgm:bulletEnabled val="1"/>
        </dgm:presLayoutVars>
      </dgm:prSet>
      <dgm:spPr/>
    </dgm:pt>
    <dgm:pt modelId="{FC55F664-6F5A-4801-8A2D-41ACB99D5B54}" type="pres">
      <dgm:prSet presAssocID="{C1E487EA-23F2-4DD2-8609-58C6C1FE48BB}" presName="negSpace" presStyleCnt="0"/>
      <dgm:spPr/>
    </dgm:pt>
    <dgm:pt modelId="{147A6121-075E-4B07-9D0E-BD0DDB22D071}" type="pres">
      <dgm:prSet presAssocID="{C1E487EA-23F2-4DD2-8609-58C6C1FE48BB}" presName="circle" presStyleLbl="node1" presStyleIdx="0" presStyleCnt="2" custLinFactNeighborX="1823"/>
      <dgm:spPr/>
    </dgm:pt>
    <dgm:pt modelId="{9D27F4F2-4F93-4F51-B82A-83C4CA80B488}" type="pres">
      <dgm:prSet presAssocID="{A4FF364D-5F98-4370-8C65-2113091CF491}" presName="transSpace" presStyleCnt="0"/>
      <dgm:spPr/>
    </dgm:pt>
    <dgm:pt modelId="{D3698F62-6EFC-447A-A117-C926AE8C84A8}" type="pres">
      <dgm:prSet presAssocID="{15DAA088-43B7-43E1-BC95-B0774AEF7A71}" presName="posSpace" presStyleCnt="0"/>
      <dgm:spPr/>
    </dgm:pt>
    <dgm:pt modelId="{70D45FC8-0CDD-4B08-8C92-260EE604F4A0}" type="pres">
      <dgm:prSet presAssocID="{15DAA088-43B7-43E1-BC95-B0774AEF7A71}" presName="vertFlow" presStyleCnt="0"/>
      <dgm:spPr/>
    </dgm:pt>
    <dgm:pt modelId="{D148CB88-7520-4512-9B57-BE152E2FE8D3}" type="pres">
      <dgm:prSet presAssocID="{15DAA088-43B7-43E1-BC95-B0774AEF7A71}" presName="topSpace" presStyleCnt="0"/>
      <dgm:spPr/>
    </dgm:pt>
    <dgm:pt modelId="{761380D2-F003-4983-AF6B-53A542863D2F}" type="pres">
      <dgm:prSet presAssocID="{15DAA088-43B7-43E1-BC95-B0774AEF7A71}" presName="firstComp" presStyleCnt="0"/>
      <dgm:spPr/>
    </dgm:pt>
    <dgm:pt modelId="{848361FC-3A75-48D4-B11F-0A577DDF4B8B}" type="pres">
      <dgm:prSet presAssocID="{15DAA088-43B7-43E1-BC95-B0774AEF7A71}" presName="firstChild" presStyleLbl="bgAccFollowNode1" presStyleIdx="2" presStyleCnt="3"/>
      <dgm:spPr/>
    </dgm:pt>
    <dgm:pt modelId="{1E9EF7E4-3EB4-4B68-B828-C1B3F3F5373A}" type="pres">
      <dgm:prSet presAssocID="{15DAA088-43B7-43E1-BC95-B0774AEF7A71}" presName="firstChildTx" presStyleLbl="bgAccFollowNode1" presStyleIdx="2" presStyleCnt="3">
        <dgm:presLayoutVars>
          <dgm:bulletEnabled val="1"/>
        </dgm:presLayoutVars>
      </dgm:prSet>
      <dgm:spPr/>
    </dgm:pt>
    <dgm:pt modelId="{5E2A8F38-ED3A-4D79-80E3-F15C020C0AF7}" type="pres">
      <dgm:prSet presAssocID="{15DAA088-43B7-43E1-BC95-B0774AEF7A71}" presName="negSpace" presStyleCnt="0"/>
      <dgm:spPr/>
    </dgm:pt>
    <dgm:pt modelId="{153B0EE8-C3C6-493B-9137-03D9D4D11722}" type="pres">
      <dgm:prSet presAssocID="{15DAA088-43B7-43E1-BC95-B0774AEF7A71}" presName="circle" presStyleLbl="node1" presStyleIdx="1" presStyleCnt="2"/>
      <dgm:spPr/>
    </dgm:pt>
  </dgm:ptLst>
  <dgm:cxnLst>
    <dgm:cxn modelId="{148A8402-BA7E-4BEA-9F50-1247A5B9B13E}" type="presOf" srcId="{83E1DD04-2586-47D6-974B-5AAF3730DF3F}" destId="{4A6CE4EA-8F80-4183-BED0-20927A6C1578}" srcOrd="0" destOrd="0" presId="urn:microsoft.com/office/officeart/2005/8/layout/hList9"/>
    <dgm:cxn modelId="{6260D603-52AB-4D24-BB92-ACD6288F162A}" srcId="{64648400-2725-4C65-AA71-45E3908F080A}" destId="{15DAA088-43B7-43E1-BC95-B0774AEF7A71}" srcOrd="1" destOrd="0" parTransId="{2D02C2BB-ECB8-4BB2-BB39-5E18F5A6A81A}" sibTransId="{F8C1D97C-2B4C-4224-86A1-B219045B8B05}"/>
    <dgm:cxn modelId="{7870CF10-1A9B-4D25-9DF2-AEB5B737167C}" srcId="{64648400-2725-4C65-AA71-45E3908F080A}" destId="{C1E487EA-23F2-4DD2-8609-58C6C1FE48BB}" srcOrd="0" destOrd="0" parTransId="{058E3E0B-F9B1-4D97-9316-2515C3FBFF29}" sibTransId="{A4FF364D-5F98-4370-8C65-2113091CF491}"/>
    <dgm:cxn modelId="{37D60731-22F4-47B2-A098-7F496443CD05}" type="presOf" srcId="{4C7ED653-E97E-48C3-8C36-A1A2F88DEAE1}" destId="{1E9EF7E4-3EB4-4B68-B828-C1B3F3F5373A}" srcOrd="1" destOrd="0" presId="urn:microsoft.com/office/officeart/2005/8/layout/hList9"/>
    <dgm:cxn modelId="{82F19334-5213-4A1F-B385-089227081BBB}" type="presOf" srcId="{15DAA088-43B7-43E1-BC95-B0774AEF7A71}" destId="{153B0EE8-C3C6-493B-9137-03D9D4D11722}" srcOrd="0" destOrd="0" presId="urn:microsoft.com/office/officeart/2005/8/layout/hList9"/>
    <dgm:cxn modelId="{894EF53F-3B07-4214-8A00-55912FF24BE1}" type="presOf" srcId="{411DF5E4-6A5C-4404-9AD2-85B1E44E70E4}" destId="{798B20FC-DEC5-4C26-8A43-743E1086666F}" srcOrd="0" destOrd="0" presId="urn:microsoft.com/office/officeart/2005/8/layout/hList9"/>
    <dgm:cxn modelId="{84760E41-2EBB-42F2-BB98-A193BF5251CD}" type="presOf" srcId="{411DF5E4-6A5C-4404-9AD2-85B1E44E70E4}" destId="{B3F14EFF-0C5D-4D22-8D56-8CFD789326DC}" srcOrd="1" destOrd="0" presId="urn:microsoft.com/office/officeart/2005/8/layout/hList9"/>
    <dgm:cxn modelId="{2EC43E61-98F6-4EE6-A191-0D227DDA7023}" type="presOf" srcId="{83E1DD04-2586-47D6-974B-5AAF3730DF3F}" destId="{786056F5-C7F2-42E9-8F3C-E840DE7D36F9}" srcOrd="1" destOrd="0" presId="urn:microsoft.com/office/officeart/2005/8/layout/hList9"/>
    <dgm:cxn modelId="{7FF89662-B814-4974-A853-0F2E0B475F4D}" srcId="{C1E487EA-23F2-4DD2-8609-58C6C1FE48BB}" destId="{83E1DD04-2586-47D6-974B-5AAF3730DF3F}" srcOrd="1" destOrd="0" parTransId="{2DF67444-0359-4BC4-8887-FD6E6DF332D4}" sibTransId="{454AB773-2C8C-4609-AA3E-1C45C013197C}"/>
    <dgm:cxn modelId="{ABC23D7A-CEEC-4BAA-94E6-32389CA09EE1}" type="presOf" srcId="{64648400-2725-4C65-AA71-45E3908F080A}" destId="{962A087B-115F-4D62-81B4-1A3A0FEFB857}" srcOrd="0" destOrd="0" presId="urn:microsoft.com/office/officeart/2005/8/layout/hList9"/>
    <dgm:cxn modelId="{83FA945A-7F1E-4DD9-8692-3DA320D50F83}" srcId="{15DAA088-43B7-43E1-BC95-B0774AEF7A71}" destId="{4C7ED653-E97E-48C3-8C36-A1A2F88DEAE1}" srcOrd="0" destOrd="0" parTransId="{3C315B6D-DC58-499B-B31F-1DDCF6036ECA}" sibTransId="{C86776A5-063B-4019-A2B3-868390559BCF}"/>
    <dgm:cxn modelId="{918D47A6-D01B-45D2-AB32-A00CEAB4DFA0}" type="presOf" srcId="{4C7ED653-E97E-48C3-8C36-A1A2F88DEAE1}" destId="{848361FC-3A75-48D4-B11F-0A577DDF4B8B}" srcOrd="0" destOrd="0" presId="urn:microsoft.com/office/officeart/2005/8/layout/hList9"/>
    <dgm:cxn modelId="{26D632B1-7545-4E17-B983-B1A03FD982C9}" type="presOf" srcId="{C1E487EA-23F2-4DD2-8609-58C6C1FE48BB}" destId="{147A6121-075E-4B07-9D0E-BD0DDB22D071}" srcOrd="0" destOrd="0" presId="urn:microsoft.com/office/officeart/2005/8/layout/hList9"/>
    <dgm:cxn modelId="{417616F5-37A9-4DA4-AEE9-B1DEE55BEFFB}" srcId="{C1E487EA-23F2-4DD2-8609-58C6C1FE48BB}" destId="{411DF5E4-6A5C-4404-9AD2-85B1E44E70E4}" srcOrd="0" destOrd="0" parTransId="{3A7EC26A-B501-4922-9563-45E136ADC1D6}" sibTransId="{1EE1211E-C240-4390-AF53-EFF7EEC6E0FD}"/>
    <dgm:cxn modelId="{EBF8376A-795A-42CF-94F6-1B9620A7DF02}" type="presParOf" srcId="{962A087B-115F-4D62-81B4-1A3A0FEFB857}" destId="{5693D5F9-C178-4527-A4EB-10CE58AB0909}" srcOrd="0" destOrd="0" presId="urn:microsoft.com/office/officeart/2005/8/layout/hList9"/>
    <dgm:cxn modelId="{3CB08801-12C1-4312-96A5-7BEBB23F98A3}" type="presParOf" srcId="{962A087B-115F-4D62-81B4-1A3A0FEFB857}" destId="{353F2B52-2B81-4358-BF2F-168D0B5CD7C3}" srcOrd="1" destOrd="0" presId="urn:microsoft.com/office/officeart/2005/8/layout/hList9"/>
    <dgm:cxn modelId="{AE252FE9-1EB7-4AD4-A84F-1FAB3D1900A7}" type="presParOf" srcId="{353F2B52-2B81-4358-BF2F-168D0B5CD7C3}" destId="{0FE04D77-74B3-4307-8FB1-0D5C60034482}" srcOrd="0" destOrd="0" presId="urn:microsoft.com/office/officeart/2005/8/layout/hList9"/>
    <dgm:cxn modelId="{7CF29237-9EC2-4334-8F34-08006A97151C}" type="presParOf" srcId="{353F2B52-2B81-4358-BF2F-168D0B5CD7C3}" destId="{12B44CB7-3EAD-4B09-8CDB-C3034AFB0479}" srcOrd="1" destOrd="0" presId="urn:microsoft.com/office/officeart/2005/8/layout/hList9"/>
    <dgm:cxn modelId="{BA1E06B5-F60C-4A16-AC3C-7A6284960EB1}" type="presParOf" srcId="{12B44CB7-3EAD-4B09-8CDB-C3034AFB0479}" destId="{798B20FC-DEC5-4C26-8A43-743E1086666F}" srcOrd="0" destOrd="0" presId="urn:microsoft.com/office/officeart/2005/8/layout/hList9"/>
    <dgm:cxn modelId="{EFAA26D1-B685-4C04-89DA-2A14DBDA3F5B}" type="presParOf" srcId="{12B44CB7-3EAD-4B09-8CDB-C3034AFB0479}" destId="{B3F14EFF-0C5D-4D22-8D56-8CFD789326DC}" srcOrd="1" destOrd="0" presId="urn:microsoft.com/office/officeart/2005/8/layout/hList9"/>
    <dgm:cxn modelId="{1CB597F4-5D07-4E3B-9FAD-6A554632206F}" type="presParOf" srcId="{353F2B52-2B81-4358-BF2F-168D0B5CD7C3}" destId="{1B943E08-7FE2-4BC6-A23C-79FB5F22CF0F}" srcOrd="2" destOrd="0" presId="urn:microsoft.com/office/officeart/2005/8/layout/hList9"/>
    <dgm:cxn modelId="{417F1835-E7B0-4696-A2B2-40D8CF1D3DDE}" type="presParOf" srcId="{1B943E08-7FE2-4BC6-A23C-79FB5F22CF0F}" destId="{4A6CE4EA-8F80-4183-BED0-20927A6C1578}" srcOrd="0" destOrd="0" presId="urn:microsoft.com/office/officeart/2005/8/layout/hList9"/>
    <dgm:cxn modelId="{F32F9474-164B-4498-8D38-E1E9A99FBD6A}" type="presParOf" srcId="{1B943E08-7FE2-4BC6-A23C-79FB5F22CF0F}" destId="{786056F5-C7F2-42E9-8F3C-E840DE7D36F9}" srcOrd="1" destOrd="0" presId="urn:microsoft.com/office/officeart/2005/8/layout/hList9"/>
    <dgm:cxn modelId="{77739FD8-6A66-4ACB-BADB-CD241F807E84}" type="presParOf" srcId="{962A087B-115F-4D62-81B4-1A3A0FEFB857}" destId="{FC55F664-6F5A-4801-8A2D-41ACB99D5B54}" srcOrd="2" destOrd="0" presId="urn:microsoft.com/office/officeart/2005/8/layout/hList9"/>
    <dgm:cxn modelId="{A1889442-9523-4DF5-8335-A4F9100DB6F0}" type="presParOf" srcId="{962A087B-115F-4D62-81B4-1A3A0FEFB857}" destId="{147A6121-075E-4B07-9D0E-BD0DDB22D071}" srcOrd="3" destOrd="0" presId="urn:microsoft.com/office/officeart/2005/8/layout/hList9"/>
    <dgm:cxn modelId="{21B7C328-651B-4C9E-9108-61F8BDF64414}" type="presParOf" srcId="{962A087B-115F-4D62-81B4-1A3A0FEFB857}" destId="{9D27F4F2-4F93-4F51-B82A-83C4CA80B488}" srcOrd="4" destOrd="0" presId="urn:microsoft.com/office/officeart/2005/8/layout/hList9"/>
    <dgm:cxn modelId="{8B65B0A9-CA32-42E5-AF69-FA8339B57314}" type="presParOf" srcId="{962A087B-115F-4D62-81B4-1A3A0FEFB857}" destId="{D3698F62-6EFC-447A-A117-C926AE8C84A8}" srcOrd="5" destOrd="0" presId="urn:microsoft.com/office/officeart/2005/8/layout/hList9"/>
    <dgm:cxn modelId="{B406E445-886C-4E80-8748-36D483AA61EB}" type="presParOf" srcId="{962A087B-115F-4D62-81B4-1A3A0FEFB857}" destId="{70D45FC8-0CDD-4B08-8C92-260EE604F4A0}" srcOrd="6" destOrd="0" presId="urn:microsoft.com/office/officeart/2005/8/layout/hList9"/>
    <dgm:cxn modelId="{A998814B-EF58-4F4A-9D89-E6A46FF8D7D8}" type="presParOf" srcId="{70D45FC8-0CDD-4B08-8C92-260EE604F4A0}" destId="{D148CB88-7520-4512-9B57-BE152E2FE8D3}" srcOrd="0" destOrd="0" presId="urn:microsoft.com/office/officeart/2005/8/layout/hList9"/>
    <dgm:cxn modelId="{A2A58EAB-D735-4A1F-8873-317289E4CA34}" type="presParOf" srcId="{70D45FC8-0CDD-4B08-8C92-260EE604F4A0}" destId="{761380D2-F003-4983-AF6B-53A542863D2F}" srcOrd="1" destOrd="0" presId="urn:microsoft.com/office/officeart/2005/8/layout/hList9"/>
    <dgm:cxn modelId="{391484E6-E813-4FD8-8A7F-7ED0C2A738ED}" type="presParOf" srcId="{761380D2-F003-4983-AF6B-53A542863D2F}" destId="{848361FC-3A75-48D4-B11F-0A577DDF4B8B}" srcOrd="0" destOrd="0" presId="urn:microsoft.com/office/officeart/2005/8/layout/hList9"/>
    <dgm:cxn modelId="{48E39F0A-19C4-418C-BCAB-E7463379F579}" type="presParOf" srcId="{761380D2-F003-4983-AF6B-53A542863D2F}" destId="{1E9EF7E4-3EB4-4B68-B828-C1B3F3F5373A}" srcOrd="1" destOrd="0" presId="urn:microsoft.com/office/officeart/2005/8/layout/hList9"/>
    <dgm:cxn modelId="{C7105B55-DE09-4C12-9598-BE12FA935825}" type="presParOf" srcId="{962A087B-115F-4D62-81B4-1A3A0FEFB857}" destId="{5E2A8F38-ED3A-4D79-80E3-F15C020C0AF7}" srcOrd="7" destOrd="0" presId="urn:microsoft.com/office/officeart/2005/8/layout/hList9"/>
    <dgm:cxn modelId="{D760DD7D-1676-4FAD-852B-252D5862B844}" type="presParOf" srcId="{962A087B-115F-4D62-81B4-1A3A0FEFB857}" destId="{153B0EE8-C3C6-493B-9137-03D9D4D1172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4474B-56EB-4010-8939-0AB74CB2E34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1AB19B-422F-4685-A979-0A0C69E6F094}">
      <dgm:prSet phldrT="[Texte]" custT="1"/>
      <dgm:spPr/>
      <dgm:t>
        <a:bodyPr/>
        <a:lstStyle/>
        <a:p>
          <a:r>
            <a:rPr lang="fr-FR" sz="1400" dirty="0"/>
            <a:t>Choix des modèles</a:t>
          </a:r>
        </a:p>
      </dgm:t>
    </dgm:pt>
    <dgm:pt modelId="{0F0789A6-2704-4EF5-8296-9F9D3F7B0562}" type="parTrans" cxnId="{0CCBD4F1-2E42-4134-B234-A770C2938513}">
      <dgm:prSet/>
      <dgm:spPr/>
      <dgm:t>
        <a:bodyPr/>
        <a:lstStyle/>
        <a:p>
          <a:endParaRPr lang="fr-FR"/>
        </a:p>
      </dgm:t>
    </dgm:pt>
    <dgm:pt modelId="{050AE1B5-8963-43B2-9FCB-A9F049BBF385}" type="sibTrans" cxnId="{0CCBD4F1-2E42-4134-B234-A770C2938513}">
      <dgm:prSet/>
      <dgm:spPr/>
      <dgm:t>
        <a:bodyPr/>
        <a:lstStyle/>
        <a:p>
          <a:endParaRPr lang="fr-FR"/>
        </a:p>
      </dgm:t>
    </dgm:pt>
    <dgm:pt modelId="{8AD7DF0B-4225-4BC4-88D4-6DB3F80B21DB}">
      <dgm:prSet phldrT="[Texte]" custT="1"/>
      <dgm:spPr/>
      <dgm:t>
        <a:bodyPr/>
        <a:lstStyle/>
        <a:p>
          <a:r>
            <a:rPr lang="fr-FR" sz="1600" dirty="0"/>
            <a:t>Nous avions sélectionné les modèles classiques comme</a:t>
          </a:r>
          <a:r>
            <a:rPr lang="fr-FR" sz="1600" b="1" dirty="0"/>
            <a:t>: LogisticRegression, RandomForestClassifier,  GradientBoostingClassifier, XGBClassifier et LGBM</a:t>
          </a:r>
        </a:p>
      </dgm:t>
    </dgm:pt>
    <dgm:pt modelId="{359EC571-6AE0-43DC-962D-FC7129A32752}" type="parTrans" cxnId="{9D9957BD-0F51-4DE6-BBE9-669F746C2953}">
      <dgm:prSet/>
      <dgm:spPr/>
      <dgm:t>
        <a:bodyPr/>
        <a:lstStyle/>
        <a:p>
          <a:endParaRPr lang="fr-FR"/>
        </a:p>
      </dgm:t>
    </dgm:pt>
    <dgm:pt modelId="{EF5B1B03-D6DB-4B1B-B1EE-00DD8CDDC793}" type="sibTrans" cxnId="{9D9957BD-0F51-4DE6-BBE9-669F746C2953}">
      <dgm:prSet/>
      <dgm:spPr/>
      <dgm:t>
        <a:bodyPr/>
        <a:lstStyle/>
        <a:p>
          <a:endParaRPr lang="fr-FR"/>
        </a:p>
      </dgm:t>
    </dgm:pt>
    <dgm:pt modelId="{B2861704-2F5D-42A3-A7D8-02DA66902B1B}">
      <dgm:prSet phldrT="[Texte]" custT="1"/>
      <dgm:spPr/>
      <dgm:t>
        <a:bodyPr/>
        <a:lstStyle/>
        <a:p>
          <a:r>
            <a:rPr lang="fr-FR" sz="1600" dirty="0"/>
            <a:t>Plus un modèle de comparaison: </a:t>
          </a:r>
          <a:r>
            <a:rPr lang="fr-FR" sz="1600" b="1" dirty="0"/>
            <a:t>DummyClassifier</a:t>
          </a:r>
        </a:p>
      </dgm:t>
    </dgm:pt>
    <dgm:pt modelId="{146F07F0-200F-4F74-A578-5FB575AA9949}" type="parTrans" cxnId="{9F487F5F-4C58-471B-AEA8-1B5E19129824}">
      <dgm:prSet/>
      <dgm:spPr/>
      <dgm:t>
        <a:bodyPr/>
        <a:lstStyle/>
        <a:p>
          <a:endParaRPr lang="fr-FR"/>
        </a:p>
      </dgm:t>
    </dgm:pt>
    <dgm:pt modelId="{4B0172EC-58C9-4C2B-BADE-5672CCC6477A}" type="sibTrans" cxnId="{9F487F5F-4C58-471B-AEA8-1B5E19129824}">
      <dgm:prSet/>
      <dgm:spPr/>
      <dgm:t>
        <a:bodyPr/>
        <a:lstStyle/>
        <a:p>
          <a:endParaRPr lang="fr-FR"/>
        </a:p>
      </dgm:t>
    </dgm:pt>
    <dgm:pt modelId="{DE97E17B-B39D-4CF5-84F4-50892EE6088E}">
      <dgm:prSet phldrT="[Texte]" custT="1"/>
      <dgm:spPr/>
      <dgm:t>
        <a:bodyPr/>
        <a:lstStyle/>
        <a:p>
          <a:r>
            <a:rPr lang="fr-FR" sz="1400" dirty="0"/>
            <a:t>Optimisation</a:t>
          </a:r>
        </a:p>
      </dgm:t>
    </dgm:pt>
    <dgm:pt modelId="{EC69F5FD-0ED4-4DA5-86A9-D997D7063CC8}" type="parTrans" cxnId="{B32A5DBA-CE02-437B-819D-58A1C6193295}">
      <dgm:prSet/>
      <dgm:spPr/>
      <dgm:t>
        <a:bodyPr/>
        <a:lstStyle/>
        <a:p>
          <a:endParaRPr lang="fr-FR"/>
        </a:p>
      </dgm:t>
    </dgm:pt>
    <dgm:pt modelId="{18915A40-6307-4F68-A5C6-67F7EACC0E2A}" type="sibTrans" cxnId="{B32A5DBA-CE02-437B-819D-58A1C6193295}">
      <dgm:prSet/>
      <dgm:spPr/>
      <dgm:t>
        <a:bodyPr/>
        <a:lstStyle/>
        <a:p>
          <a:endParaRPr lang="fr-FR"/>
        </a:p>
      </dgm:t>
    </dgm:pt>
    <dgm:pt modelId="{2C156F7B-4579-49C7-9E08-E196232B095A}">
      <dgm:prSet phldrT="[Texte]" custT="1"/>
      <dgm:spPr/>
      <dgm:t>
        <a:bodyPr/>
        <a:lstStyle/>
        <a:p>
          <a:r>
            <a:rPr lang="fr-FR" sz="1600" dirty="0"/>
            <a:t> Equilibrage des données avec la </a:t>
          </a:r>
          <a:r>
            <a:rPr lang="fr-FR" sz="1600" b="1" dirty="0"/>
            <a:t>librairie imblearn</a:t>
          </a:r>
        </a:p>
      </dgm:t>
    </dgm:pt>
    <dgm:pt modelId="{7B36C93A-32DA-4D5D-9455-FF41119E26E8}" type="sibTrans" cxnId="{FCDAAC30-8763-429B-80B1-7455D08ABAED}">
      <dgm:prSet/>
      <dgm:spPr/>
      <dgm:t>
        <a:bodyPr/>
        <a:lstStyle/>
        <a:p>
          <a:endParaRPr lang="fr-FR"/>
        </a:p>
      </dgm:t>
    </dgm:pt>
    <dgm:pt modelId="{8A8DEC3B-00AD-44DA-97B8-D46A30CCD244}" type="parTrans" cxnId="{FCDAAC30-8763-429B-80B1-7455D08ABAED}">
      <dgm:prSet/>
      <dgm:spPr/>
      <dgm:t>
        <a:bodyPr/>
        <a:lstStyle/>
        <a:p>
          <a:endParaRPr lang="fr-FR"/>
        </a:p>
      </dgm:t>
    </dgm:pt>
    <dgm:pt modelId="{7D70A743-AF52-40F4-B1C6-80495C66EE9B}">
      <dgm:prSet phldrT="[Texte]" custT="1"/>
      <dgm:spPr/>
      <dgm:t>
        <a:bodyPr/>
        <a:lstStyle/>
        <a:p>
          <a:r>
            <a:rPr lang="fr-FR" sz="1600" dirty="0"/>
            <a:t>Pour chaque modèle, optimisation des meilleurs paramètres avec GridSearchCV</a:t>
          </a:r>
        </a:p>
      </dgm:t>
    </dgm:pt>
    <dgm:pt modelId="{8C6E1102-9E00-4519-B5E8-13607B593DBD}" type="sibTrans" cxnId="{B0942B86-0804-4DDE-88C7-6ABEA37594BE}">
      <dgm:prSet/>
      <dgm:spPr/>
      <dgm:t>
        <a:bodyPr/>
        <a:lstStyle/>
        <a:p>
          <a:endParaRPr lang="fr-FR"/>
        </a:p>
      </dgm:t>
    </dgm:pt>
    <dgm:pt modelId="{964833B3-36AB-4B99-A8F0-8E2E4100F921}" type="parTrans" cxnId="{B0942B86-0804-4DDE-88C7-6ABEA37594BE}">
      <dgm:prSet/>
      <dgm:spPr/>
      <dgm:t>
        <a:bodyPr/>
        <a:lstStyle/>
        <a:p>
          <a:endParaRPr lang="fr-FR"/>
        </a:p>
      </dgm:t>
    </dgm:pt>
    <dgm:pt modelId="{F82EC1F5-E80A-45DE-B2BB-D3F19A3FF8C8}">
      <dgm:prSet phldrT="[Texte]" custT="1"/>
      <dgm:spPr/>
      <dgm:t>
        <a:bodyPr/>
        <a:lstStyle/>
        <a:p>
          <a:r>
            <a:rPr lang="fr-FR" sz="1600" dirty="0"/>
            <a:t>Mise en place de l’entrainement.</a:t>
          </a:r>
        </a:p>
      </dgm:t>
    </dgm:pt>
    <dgm:pt modelId="{6FAB3A3A-4BAC-4AD4-B4FC-39EB4A169ACD}" type="parTrans" cxnId="{7ACA84EE-0945-42A1-AD21-A680924CDF8E}">
      <dgm:prSet/>
      <dgm:spPr/>
      <dgm:t>
        <a:bodyPr/>
        <a:lstStyle/>
        <a:p>
          <a:endParaRPr lang="fr-FR"/>
        </a:p>
      </dgm:t>
    </dgm:pt>
    <dgm:pt modelId="{F7CC7E0D-F6AB-47DB-BEA9-001C394687F2}" type="sibTrans" cxnId="{7ACA84EE-0945-42A1-AD21-A680924CDF8E}">
      <dgm:prSet/>
      <dgm:spPr/>
      <dgm:t>
        <a:bodyPr/>
        <a:lstStyle/>
        <a:p>
          <a:endParaRPr lang="fr-FR"/>
        </a:p>
      </dgm:t>
    </dgm:pt>
    <dgm:pt modelId="{0BB38AD2-7617-4472-994D-E74BFD2B91CC}" type="pres">
      <dgm:prSet presAssocID="{0FF4474B-56EB-4010-8939-0AB74CB2E34C}" presName="linearFlow" presStyleCnt="0">
        <dgm:presLayoutVars>
          <dgm:dir/>
          <dgm:animLvl val="lvl"/>
          <dgm:resizeHandles val="exact"/>
        </dgm:presLayoutVars>
      </dgm:prSet>
      <dgm:spPr/>
    </dgm:pt>
    <dgm:pt modelId="{C40CC2EA-AB71-4D49-A266-055D12832E72}" type="pres">
      <dgm:prSet presAssocID="{2D1AB19B-422F-4685-A979-0A0C69E6F094}" presName="composite" presStyleCnt="0"/>
      <dgm:spPr/>
    </dgm:pt>
    <dgm:pt modelId="{61AC9BC6-BA3D-45A4-8912-5A476E2BDFAC}" type="pres">
      <dgm:prSet presAssocID="{2D1AB19B-422F-4685-A979-0A0C69E6F09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00FCAEA-2C03-42B4-89CC-6C1FE88BC8B3}" type="pres">
      <dgm:prSet presAssocID="{2D1AB19B-422F-4685-A979-0A0C69E6F094}" presName="descendantText" presStyleLbl="alignAcc1" presStyleIdx="0" presStyleCnt="2">
        <dgm:presLayoutVars>
          <dgm:bulletEnabled val="1"/>
        </dgm:presLayoutVars>
      </dgm:prSet>
      <dgm:spPr/>
    </dgm:pt>
    <dgm:pt modelId="{67AFE901-1BF1-49CA-8FCD-ADE381A07E8A}" type="pres">
      <dgm:prSet presAssocID="{050AE1B5-8963-43B2-9FCB-A9F049BBF385}" presName="sp" presStyleCnt="0"/>
      <dgm:spPr/>
    </dgm:pt>
    <dgm:pt modelId="{49ABBC93-6F2C-4924-8265-552C3DCFCD92}" type="pres">
      <dgm:prSet presAssocID="{DE97E17B-B39D-4CF5-84F4-50892EE6088E}" presName="composite" presStyleCnt="0"/>
      <dgm:spPr/>
    </dgm:pt>
    <dgm:pt modelId="{01C08210-E09E-4675-8B66-B9553382C666}" type="pres">
      <dgm:prSet presAssocID="{DE97E17B-B39D-4CF5-84F4-50892EE6088E}" presName="parentText" presStyleLbl="alignNode1" presStyleIdx="1" presStyleCnt="2" custScaleX="117948" custLinFactNeighborY="0">
        <dgm:presLayoutVars>
          <dgm:chMax val="1"/>
          <dgm:bulletEnabled val="1"/>
        </dgm:presLayoutVars>
      </dgm:prSet>
      <dgm:spPr/>
    </dgm:pt>
    <dgm:pt modelId="{1C11E94E-2FFB-4652-BADB-18938A3AEA63}" type="pres">
      <dgm:prSet presAssocID="{DE97E17B-B39D-4CF5-84F4-50892EE6088E}" presName="descendantText" presStyleLbl="alignAcc1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EBC7881A-3038-4295-8F8B-1C2D0EF1727D}" type="presOf" srcId="{F82EC1F5-E80A-45DE-B2BB-D3F19A3FF8C8}" destId="{1C11E94E-2FFB-4652-BADB-18938A3AEA63}" srcOrd="0" destOrd="2" presId="urn:microsoft.com/office/officeart/2005/8/layout/chevron2"/>
    <dgm:cxn modelId="{FCDAAC30-8763-429B-80B1-7455D08ABAED}" srcId="{DE97E17B-B39D-4CF5-84F4-50892EE6088E}" destId="{2C156F7B-4579-49C7-9E08-E196232B095A}" srcOrd="0" destOrd="0" parTransId="{8A8DEC3B-00AD-44DA-97B8-D46A30CCD244}" sibTransId="{7B36C93A-32DA-4D5D-9455-FF41119E26E8}"/>
    <dgm:cxn modelId="{BFE05534-9E04-44EB-A69E-D8E2ACC02ED5}" type="presOf" srcId="{B2861704-2F5D-42A3-A7D8-02DA66902B1B}" destId="{400FCAEA-2C03-42B4-89CC-6C1FE88BC8B3}" srcOrd="0" destOrd="1" presId="urn:microsoft.com/office/officeart/2005/8/layout/chevron2"/>
    <dgm:cxn modelId="{9F487F5F-4C58-471B-AEA8-1B5E19129824}" srcId="{2D1AB19B-422F-4685-A979-0A0C69E6F094}" destId="{B2861704-2F5D-42A3-A7D8-02DA66902B1B}" srcOrd="1" destOrd="0" parTransId="{146F07F0-200F-4F74-A578-5FB575AA9949}" sibTransId="{4B0172EC-58C9-4C2B-BADE-5672CCC6477A}"/>
    <dgm:cxn modelId="{F57C417D-6AA8-4B88-A34B-FD732F9CAF10}" type="presOf" srcId="{7D70A743-AF52-40F4-B1C6-80495C66EE9B}" destId="{1C11E94E-2FFB-4652-BADB-18938A3AEA63}" srcOrd="0" destOrd="1" presId="urn:microsoft.com/office/officeart/2005/8/layout/chevron2"/>
    <dgm:cxn modelId="{B0942B86-0804-4DDE-88C7-6ABEA37594BE}" srcId="{DE97E17B-B39D-4CF5-84F4-50892EE6088E}" destId="{7D70A743-AF52-40F4-B1C6-80495C66EE9B}" srcOrd="1" destOrd="0" parTransId="{964833B3-36AB-4B99-A8F0-8E2E4100F921}" sibTransId="{8C6E1102-9E00-4519-B5E8-13607B593DBD}"/>
    <dgm:cxn modelId="{2516CA96-EF25-40DE-AEDE-6088F4A139ED}" type="presOf" srcId="{2C156F7B-4579-49C7-9E08-E196232B095A}" destId="{1C11E94E-2FFB-4652-BADB-18938A3AEA63}" srcOrd="0" destOrd="0" presId="urn:microsoft.com/office/officeart/2005/8/layout/chevron2"/>
    <dgm:cxn modelId="{81928DB0-0596-4436-A9C9-30F19727DA48}" type="presOf" srcId="{2D1AB19B-422F-4685-A979-0A0C69E6F094}" destId="{61AC9BC6-BA3D-45A4-8912-5A476E2BDFAC}" srcOrd="0" destOrd="0" presId="urn:microsoft.com/office/officeart/2005/8/layout/chevron2"/>
    <dgm:cxn modelId="{B32A5DBA-CE02-437B-819D-58A1C6193295}" srcId="{0FF4474B-56EB-4010-8939-0AB74CB2E34C}" destId="{DE97E17B-B39D-4CF5-84F4-50892EE6088E}" srcOrd="1" destOrd="0" parTransId="{EC69F5FD-0ED4-4DA5-86A9-D997D7063CC8}" sibTransId="{18915A40-6307-4F68-A5C6-67F7EACC0E2A}"/>
    <dgm:cxn modelId="{EAD1E3BC-84F0-46BB-BB39-BA276C2BC1FD}" type="presOf" srcId="{8AD7DF0B-4225-4BC4-88D4-6DB3F80B21DB}" destId="{400FCAEA-2C03-42B4-89CC-6C1FE88BC8B3}" srcOrd="0" destOrd="0" presId="urn:microsoft.com/office/officeart/2005/8/layout/chevron2"/>
    <dgm:cxn modelId="{9D9957BD-0F51-4DE6-BBE9-669F746C2953}" srcId="{2D1AB19B-422F-4685-A979-0A0C69E6F094}" destId="{8AD7DF0B-4225-4BC4-88D4-6DB3F80B21DB}" srcOrd="0" destOrd="0" parTransId="{359EC571-6AE0-43DC-962D-FC7129A32752}" sibTransId="{EF5B1B03-D6DB-4B1B-B1EE-00DD8CDDC793}"/>
    <dgm:cxn modelId="{32626BC7-5FD8-4932-982F-02879D66C993}" type="presOf" srcId="{DE97E17B-B39D-4CF5-84F4-50892EE6088E}" destId="{01C08210-E09E-4675-8B66-B9553382C666}" srcOrd="0" destOrd="0" presId="urn:microsoft.com/office/officeart/2005/8/layout/chevron2"/>
    <dgm:cxn modelId="{5D877EEC-2F5C-45B2-B841-77F19F2EB7A9}" type="presOf" srcId="{0FF4474B-56EB-4010-8939-0AB74CB2E34C}" destId="{0BB38AD2-7617-4472-994D-E74BFD2B91CC}" srcOrd="0" destOrd="0" presId="urn:microsoft.com/office/officeart/2005/8/layout/chevron2"/>
    <dgm:cxn modelId="{7ACA84EE-0945-42A1-AD21-A680924CDF8E}" srcId="{DE97E17B-B39D-4CF5-84F4-50892EE6088E}" destId="{F82EC1F5-E80A-45DE-B2BB-D3F19A3FF8C8}" srcOrd="2" destOrd="0" parTransId="{6FAB3A3A-4BAC-4AD4-B4FC-39EB4A169ACD}" sibTransId="{F7CC7E0D-F6AB-47DB-BEA9-001C394687F2}"/>
    <dgm:cxn modelId="{0CCBD4F1-2E42-4134-B234-A770C2938513}" srcId="{0FF4474B-56EB-4010-8939-0AB74CB2E34C}" destId="{2D1AB19B-422F-4685-A979-0A0C69E6F094}" srcOrd="0" destOrd="0" parTransId="{0F0789A6-2704-4EF5-8296-9F9D3F7B0562}" sibTransId="{050AE1B5-8963-43B2-9FCB-A9F049BBF385}"/>
    <dgm:cxn modelId="{32421770-2828-4770-8C2E-4DAD8505A279}" type="presParOf" srcId="{0BB38AD2-7617-4472-994D-E74BFD2B91CC}" destId="{C40CC2EA-AB71-4D49-A266-055D12832E72}" srcOrd="0" destOrd="0" presId="urn:microsoft.com/office/officeart/2005/8/layout/chevron2"/>
    <dgm:cxn modelId="{6A465B17-7AAC-454B-A737-9DBAA720148F}" type="presParOf" srcId="{C40CC2EA-AB71-4D49-A266-055D12832E72}" destId="{61AC9BC6-BA3D-45A4-8912-5A476E2BDFAC}" srcOrd="0" destOrd="0" presId="urn:microsoft.com/office/officeart/2005/8/layout/chevron2"/>
    <dgm:cxn modelId="{784260B4-A0E7-46FB-8FF8-F736AE4D4B3C}" type="presParOf" srcId="{C40CC2EA-AB71-4D49-A266-055D12832E72}" destId="{400FCAEA-2C03-42B4-89CC-6C1FE88BC8B3}" srcOrd="1" destOrd="0" presId="urn:microsoft.com/office/officeart/2005/8/layout/chevron2"/>
    <dgm:cxn modelId="{7A015A46-42A8-4E62-96AA-29DC98298075}" type="presParOf" srcId="{0BB38AD2-7617-4472-994D-E74BFD2B91CC}" destId="{67AFE901-1BF1-49CA-8FCD-ADE381A07E8A}" srcOrd="1" destOrd="0" presId="urn:microsoft.com/office/officeart/2005/8/layout/chevron2"/>
    <dgm:cxn modelId="{F77BD650-9853-476F-8DB8-06F60BD365BA}" type="presParOf" srcId="{0BB38AD2-7617-4472-994D-E74BFD2B91CC}" destId="{49ABBC93-6F2C-4924-8265-552C3DCFCD92}" srcOrd="2" destOrd="0" presId="urn:microsoft.com/office/officeart/2005/8/layout/chevron2"/>
    <dgm:cxn modelId="{A94C57C5-8278-417D-AFE3-9F6032B87CB3}" type="presParOf" srcId="{49ABBC93-6F2C-4924-8265-552C3DCFCD92}" destId="{01C08210-E09E-4675-8B66-B9553382C666}" srcOrd="0" destOrd="0" presId="urn:microsoft.com/office/officeart/2005/8/layout/chevron2"/>
    <dgm:cxn modelId="{1FB2A562-2C8F-466F-8214-0B9197E62C36}" type="presParOf" srcId="{49ABBC93-6F2C-4924-8265-552C3DCFCD92}" destId="{1C11E94E-2FFB-4652-BADB-18938A3AEA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5AF6C-6583-4C32-9078-E82ED656C80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41FA3B-8869-4B2A-95AC-D7664CA8D929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600" dirty="0"/>
            <a:t>La sélection du meilleur modèle est basée sur le score AUC (aire sous la courbe) et parmi tous nos modèle, celui qui enregistre le meilleur est LogisticRegression.</a:t>
          </a:r>
        </a:p>
      </dgm:t>
    </dgm:pt>
    <dgm:pt modelId="{A5E6105C-B4E2-400E-9148-80A71E6FBC1F}" type="parTrans" cxnId="{B89B3CB5-69B6-40DD-909A-99A0A6AEF74F}">
      <dgm:prSet/>
      <dgm:spPr/>
      <dgm:t>
        <a:bodyPr/>
        <a:lstStyle/>
        <a:p>
          <a:endParaRPr lang="fr-FR"/>
        </a:p>
      </dgm:t>
    </dgm:pt>
    <dgm:pt modelId="{C859D348-AC7E-4C53-A165-F3E83A830347}" type="sibTrans" cxnId="{B89B3CB5-69B6-40DD-909A-99A0A6AEF74F}">
      <dgm:prSet/>
      <dgm:spPr/>
      <dgm:t>
        <a:bodyPr/>
        <a:lstStyle/>
        <a:p>
          <a:endParaRPr lang="fr-FR"/>
        </a:p>
      </dgm:t>
    </dgm:pt>
    <dgm:pt modelId="{671480B5-8A0D-40B4-A624-56168F9570A4}" type="pres">
      <dgm:prSet presAssocID="{8E35AF6C-6583-4C32-9078-E82ED656C800}" presName="diagram" presStyleCnt="0">
        <dgm:presLayoutVars>
          <dgm:dir/>
        </dgm:presLayoutVars>
      </dgm:prSet>
      <dgm:spPr/>
    </dgm:pt>
    <dgm:pt modelId="{7AD93348-B790-41EE-8A34-8F3ED5954EB7}" type="pres">
      <dgm:prSet presAssocID="{1741FA3B-8869-4B2A-95AC-D7664CA8D929}" presName="composite" presStyleCnt="0"/>
      <dgm:spPr/>
    </dgm:pt>
    <dgm:pt modelId="{A37ACBC7-AF41-4B1D-9DAB-E2F1D88C9750}" type="pres">
      <dgm:prSet presAssocID="{1741FA3B-8869-4B2A-95AC-D7664CA8D929}" presName="Image" presStyleLbl="bgShp" presStyleIdx="0" presStyleCnt="1" custLinFactNeighborX="10367" custLinFactNeighborY="-4977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9EBF2DE1-121D-46A2-A157-9C24B274DCCA}" type="pres">
      <dgm:prSet presAssocID="{1741FA3B-8869-4B2A-95AC-D7664CA8D929}" presName="Parent" presStyleLbl="node0" presStyleIdx="0" presStyleCnt="1" custFlipVert="0" custScaleX="114370" custScaleY="117239" custLinFactNeighborX="-4367" custLinFactNeighborY="60688">
        <dgm:presLayoutVars>
          <dgm:bulletEnabled val="1"/>
        </dgm:presLayoutVars>
      </dgm:prSet>
      <dgm:spPr/>
    </dgm:pt>
  </dgm:ptLst>
  <dgm:cxnLst>
    <dgm:cxn modelId="{7D021E2E-78A8-49AD-818C-377ACB532980}" type="presOf" srcId="{1741FA3B-8869-4B2A-95AC-D7664CA8D929}" destId="{9EBF2DE1-121D-46A2-A157-9C24B274DCCA}" srcOrd="0" destOrd="0" presId="urn:microsoft.com/office/officeart/2008/layout/BendingPictureCaption"/>
    <dgm:cxn modelId="{604C558E-9B23-4687-AE72-C68F50460B21}" type="presOf" srcId="{8E35AF6C-6583-4C32-9078-E82ED656C800}" destId="{671480B5-8A0D-40B4-A624-56168F9570A4}" srcOrd="0" destOrd="0" presId="urn:microsoft.com/office/officeart/2008/layout/BendingPictureCaption"/>
    <dgm:cxn modelId="{B89B3CB5-69B6-40DD-909A-99A0A6AEF74F}" srcId="{8E35AF6C-6583-4C32-9078-E82ED656C800}" destId="{1741FA3B-8869-4B2A-95AC-D7664CA8D929}" srcOrd="0" destOrd="0" parTransId="{A5E6105C-B4E2-400E-9148-80A71E6FBC1F}" sibTransId="{C859D348-AC7E-4C53-A165-F3E83A830347}"/>
    <dgm:cxn modelId="{258FEC6C-3148-4B7F-A4FD-726D2CDFD2F9}" type="presParOf" srcId="{671480B5-8A0D-40B4-A624-56168F9570A4}" destId="{7AD93348-B790-41EE-8A34-8F3ED5954EB7}" srcOrd="0" destOrd="0" presId="urn:microsoft.com/office/officeart/2008/layout/BendingPictureCaption"/>
    <dgm:cxn modelId="{34522E73-A756-4128-A8BE-A61D2399821D}" type="presParOf" srcId="{7AD93348-B790-41EE-8A34-8F3ED5954EB7}" destId="{A37ACBC7-AF41-4B1D-9DAB-E2F1D88C9750}" srcOrd="0" destOrd="0" presId="urn:microsoft.com/office/officeart/2008/layout/BendingPictureCaption"/>
    <dgm:cxn modelId="{5FBFF744-EA00-4C6F-B8BF-E6D626C19B00}" type="presParOf" srcId="{7AD93348-B790-41EE-8A34-8F3ED5954EB7}" destId="{9EBF2DE1-121D-46A2-A157-9C24B274DCC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B81916-9B2C-47B6-88D8-700C1EB3B11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26C9048-AD0B-4872-A8F5-5353834AB38A}">
      <dgm:prSet phldrT="[Texte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u="sng" dirty="0"/>
            <a:t>Api avec Flask</a:t>
          </a:r>
        </a:p>
        <a:p>
          <a:r>
            <a:rPr lang="fr-FR" sz="1400" dirty="0"/>
            <a:t>LogisticRegression sérialisé au format Pickle et chargement de données.</a:t>
          </a:r>
        </a:p>
      </dgm:t>
    </dgm:pt>
    <dgm:pt modelId="{AE9DC27D-55E1-4C42-937C-D0A8569904D9}" type="parTrans" cxnId="{CBEC76E1-8B6C-45FB-86B2-17EDE4506CCF}">
      <dgm:prSet/>
      <dgm:spPr/>
      <dgm:t>
        <a:bodyPr/>
        <a:lstStyle/>
        <a:p>
          <a:endParaRPr lang="fr-FR"/>
        </a:p>
      </dgm:t>
    </dgm:pt>
    <dgm:pt modelId="{9761B2E2-54F8-4BF1-A998-9F6AA57DCF4C}" type="sibTrans" cxnId="{CBEC76E1-8B6C-45FB-86B2-17EDE4506CCF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A99939D-4B6B-402D-B3F8-6051EFC08494}">
      <dgm:prSet phldrT="[Texte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u="sng" dirty="0"/>
            <a:t>Requête à l’AP</a:t>
          </a:r>
          <a:r>
            <a:rPr lang="fr-FR" sz="2000" dirty="0"/>
            <a:t>I</a:t>
          </a:r>
        </a:p>
        <a:p>
          <a:r>
            <a:rPr lang="fr-FR" sz="1400" dirty="0"/>
            <a:t>Proba= requests.get(URL_API + ‘predict’, params ={‘id_client’: id_client}</a:t>
          </a:r>
        </a:p>
      </dgm:t>
    </dgm:pt>
    <dgm:pt modelId="{114C8412-2A95-43FD-A9E6-5D1C8F889B42}" type="parTrans" cxnId="{E284DC0C-B659-4736-8805-1F70EB49B6F4}">
      <dgm:prSet/>
      <dgm:spPr/>
      <dgm:t>
        <a:bodyPr/>
        <a:lstStyle/>
        <a:p>
          <a:endParaRPr lang="fr-FR"/>
        </a:p>
      </dgm:t>
    </dgm:pt>
    <dgm:pt modelId="{BC98C7AF-A196-48CA-BB6F-358A18A0314A}" type="sibTrans" cxnId="{E284DC0C-B659-4736-8805-1F70EB49B6F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102E0DDF-FA46-47D6-8127-9DA964DFBF67}">
      <dgm:prSet phldrT="[Texte]" custT="1"/>
      <dgm:spPr/>
      <dgm:t>
        <a:bodyPr/>
        <a:lstStyle/>
        <a:p>
          <a:r>
            <a:rPr lang="fr-FR" sz="2000" b="1" u="sng" dirty="0"/>
            <a:t>Dashboard avec Dash</a:t>
          </a:r>
        </a:p>
        <a:p>
          <a:r>
            <a:rPr lang="fr-FR" sz="1600" b="1" dirty="0"/>
            <a:t>Récupération de la probabilité et affichage sur le dashboard.</a:t>
          </a:r>
        </a:p>
        <a:p>
          <a:r>
            <a:rPr lang="fr-FR" sz="1600" b="1" dirty="0"/>
            <a:t>C’est dans ce fichier où la table infos client, les graphiques, la performance du modèle et la fonction coût ont été codés ou affichés</a:t>
          </a:r>
        </a:p>
        <a:p>
          <a:r>
            <a:rPr lang="fr-FR" sz="1600" b="1" dirty="0"/>
            <a:t> </a:t>
          </a:r>
        </a:p>
      </dgm:t>
    </dgm:pt>
    <dgm:pt modelId="{785A2848-71EA-4110-8498-ADAA8915F89C}" type="parTrans" cxnId="{9A94F5B5-2D5C-42D9-BAC0-510314E947E2}">
      <dgm:prSet/>
      <dgm:spPr/>
      <dgm:t>
        <a:bodyPr/>
        <a:lstStyle/>
        <a:p>
          <a:endParaRPr lang="fr-FR"/>
        </a:p>
      </dgm:t>
    </dgm:pt>
    <dgm:pt modelId="{3B953D78-708D-4907-B2F4-856EE7875DBE}" type="sibTrans" cxnId="{9A94F5B5-2D5C-42D9-BAC0-510314E947E2}">
      <dgm:prSet/>
      <dgm:spPr/>
      <dgm:t>
        <a:bodyPr/>
        <a:lstStyle/>
        <a:p>
          <a:endParaRPr lang="fr-FR"/>
        </a:p>
      </dgm:t>
    </dgm:pt>
    <dgm:pt modelId="{98C63F69-4BD7-4A05-9163-43FE9FB0EEA8}" type="pres">
      <dgm:prSet presAssocID="{53B81916-9B2C-47B6-88D8-700C1EB3B118}" presName="Name0" presStyleCnt="0">
        <dgm:presLayoutVars>
          <dgm:dir/>
          <dgm:resizeHandles val="exact"/>
        </dgm:presLayoutVars>
      </dgm:prSet>
      <dgm:spPr/>
    </dgm:pt>
    <dgm:pt modelId="{4AB13BC9-18E3-4B46-8F48-29BC973B62BE}" type="pres">
      <dgm:prSet presAssocID="{53B81916-9B2C-47B6-88D8-700C1EB3B118}" presName="vNodes" presStyleCnt="0"/>
      <dgm:spPr/>
    </dgm:pt>
    <dgm:pt modelId="{AC5A3E7B-1966-4457-8A6C-036A8AD18C0B}" type="pres">
      <dgm:prSet presAssocID="{326C9048-AD0B-4872-A8F5-5353834AB38A}" presName="node" presStyleLbl="node1" presStyleIdx="0" presStyleCnt="3" custScaleX="209573">
        <dgm:presLayoutVars>
          <dgm:bulletEnabled val="1"/>
        </dgm:presLayoutVars>
      </dgm:prSet>
      <dgm:spPr/>
    </dgm:pt>
    <dgm:pt modelId="{69CAE9B8-9F61-4C6E-82D2-3EB46765B6F8}" type="pres">
      <dgm:prSet presAssocID="{9761B2E2-54F8-4BF1-A998-9F6AA57DCF4C}" presName="spacerT" presStyleCnt="0"/>
      <dgm:spPr/>
    </dgm:pt>
    <dgm:pt modelId="{80500815-D433-43D8-9AD7-A1D659232BDB}" type="pres">
      <dgm:prSet presAssocID="{9761B2E2-54F8-4BF1-A998-9F6AA57DCF4C}" presName="sibTrans" presStyleLbl="sibTrans2D1" presStyleIdx="0" presStyleCnt="2"/>
      <dgm:spPr/>
    </dgm:pt>
    <dgm:pt modelId="{7249F160-A75D-4411-9D43-C4D4FDFC84DF}" type="pres">
      <dgm:prSet presAssocID="{9761B2E2-54F8-4BF1-A998-9F6AA57DCF4C}" presName="spacerB" presStyleCnt="0"/>
      <dgm:spPr/>
    </dgm:pt>
    <dgm:pt modelId="{30C127BE-522A-4B15-A360-8E4BA4EA71EF}" type="pres">
      <dgm:prSet presAssocID="{2A99939D-4B6B-402D-B3F8-6051EFC08494}" presName="node" presStyleLbl="node1" presStyleIdx="1" presStyleCnt="3" custScaleX="203829">
        <dgm:presLayoutVars>
          <dgm:bulletEnabled val="1"/>
        </dgm:presLayoutVars>
      </dgm:prSet>
      <dgm:spPr/>
    </dgm:pt>
    <dgm:pt modelId="{F36A2F8E-A842-4A1A-A2D0-206BE9EEACB7}" type="pres">
      <dgm:prSet presAssocID="{53B81916-9B2C-47B6-88D8-700C1EB3B118}" presName="sibTransLast" presStyleLbl="sibTrans2D1" presStyleIdx="1" presStyleCnt="2" custScaleX="102283"/>
      <dgm:spPr/>
    </dgm:pt>
    <dgm:pt modelId="{E9F7C93F-20CB-482E-BE49-A5276E63EA0B}" type="pres">
      <dgm:prSet presAssocID="{53B81916-9B2C-47B6-88D8-700C1EB3B118}" presName="connectorText" presStyleLbl="sibTrans2D1" presStyleIdx="1" presStyleCnt="2"/>
      <dgm:spPr/>
    </dgm:pt>
    <dgm:pt modelId="{706E4855-F2DB-469B-8C48-28470C821972}" type="pres">
      <dgm:prSet presAssocID="{53B81916-9B2C-47B6-88D8-700C1EB3B118}" presName="lastNode" presStyleLbl="node1" presStyleIdx="2" presStyleCnt="3" custScaleX="136778" custLinFactNeighborX="2773" custLinFactNeighborY="11655">
        <dgm:presLayoutVars>
          <dgm:bulletEnabled val="1"/>
        </dgm:presLayoutVars>
      </dgm:prSet>
      <dgm:spPr/>
    </dgm:pt>
  </dgm:ptLst>
  <dgm:cxnLst>
    <dgm:cxn modelId="{E284DC0C-B659-4736-8805-1F70EB49B6F4}" srcId="{53B81916-9B2C-47B6-88D8-700C1EB3B118}" destId="{2A99939D-4B6B-402D-B3F8-6051EFC08494}" srcOrd="1" destOrd="0" parTransId="{114C8412-2A95-43FD-A9E6-5D1C8F889B42}" sibTransId="{BC98C7AF-A196-48CA-BB6F-358A18A0314A}"/>
    <dgm:cxn modelId="{9504C913-E021-48C3-993B-B8AB49D355ED}" type="presOf" srcId="{326C9048-AD0B-4872-A8F5-5353834AB38A}" destId="{AC5A3E7B-1966-4457-8A6C-036A8AD18C0B}" srcOrd="0" destOrd="0" presId="urn:microsoft.com/office/officeart/2005/8/layout/equation2"/>
    <dgm:cxn modelId="{AC16A771-2FA9-4291-8ABF-A78C1AB19834}" type="presOf" srcId="{9761B2E2-54F8-4BF1-A998-9F6AA57DCF4C}" destId="{80500815-D433-43D8-9AD7-A1D659232BDB}" srcOrd="0" destOrd="0" presId="urn:microsoft.com/office/officeart/2005/8/layout/equation2"/>
    <dgm:cxn modelId="{4B15BE8B-140B-4F90-910B-D51F269232BF}" type="presOf" srcId="{53B81916-9B2C-47B6-88D8-700C1EB3B118}" destId="{98C63F69-4BD7-4A05-9163-43FE9FB0EEA8}" srcOrd="0" destOrd="0" presId="urn:microsoft.com/office/officeart/2005/8/layout/equation2"/>
    <dgm:cxn modelId="{89B0928D-4438-4E8C-8484-229C05B09A81}" type="presOf" srcId="{102E0DDF-FA46-47D6-8127-9DA964DFBF67}" destId="{706E4855-F2DB-469B-8C48-28470C821972}" srcOrd="0" destOrd="0" presId="urn:microsoft.com/office/officeart/2005/8/layout/equation2"/>
    <dgm:cxn modelId="{094270AA-8E78-44EA-9136-7B7932D4E671}" type="presOf" srcId="{2A99939D-4B6B-402D-B3F8-6051EFC08494}" destId="{30C127BE-522A-4B15-A360-8E4BA4EA71EF}" srcOrd="0" destOrd="0" presId="urn:microsoft.com/office/officeart/2005/8/layout/equation2"/>
    <dgm:cxn modelId="{9A94F5B5-2D5C-42D9-BAC0-510314E947E2}" srcId="{53B81916-9B2C-47B6-88D8-700C1EB3B118}" destId="{102E0DDF-FA46-47D6-8127-9DA964DFBF67}" srcOrd="2" destOrd="0" parTransId="{785A2848-71EA-4110-8498-ADAA8915F89C}" sibTransId="{3B953D78-708D-4907-B2F4-856EE7875DBE}"/>
    <dgm:cxn modelId="{CBEC76E1-8B6C-45FB-86B2-17EDE4506CCF}" srcId="{53B81916-9B2C-47B6-88D8-700C1EB3B118}" destId="{326C9048-AD0B-4872-A8F5-5353834AB38A}" srcOrd="0" destOrd="0" parTransId="{AE9DC27D-55E1-4C42-937C-D0A8569904D9}" sibTransId="{9761B2E2-54F8-4BF1-A998-9F6AA57DCF4C}"/>
    <dgm:cxn modelId="{DA31AFEA-B428-4B4B-A838-9B1CC18E3492}" type="presOf" srcId="{BC98C7AF-A196-48CA-BB6F-358A18A0314A}" destId="{F36A2F8E-A842-4A1A-A2D0-206BE9EEACB7}" srcOrd="0" destOrd="0" presId="urn:microsoft.com/office/officeart/2005/8/layout/equation2"/>
    <dgm:cxn modelId="{361D02F8-E197-4905-B3F8-4D48CE93213E}" type="presOf" srcId="{BC98C7AF-A196-48CA-BB6F-358A18A0314A}" destId="{E9F7C93F-20CB-482E-BE49-A5276E63EA0B}" srcOrd="1" destOrd="0" presId="urn:microsoft.com/office/officeart/2005/8/layout/equation2"/>
    <dgm:cxn modelId="{BA5F5C29-553A-4709-ABA9-F7E95D63B792}" type="presParOf" srcId="{98C63F69-4BD7-4A05-9163-43FE9FB0EEA8}" destId="{4AB13BC9-18E3-4B46-8F48-29BC973B62BE}" srcOrd="0" destOrd="0" presId="urn:microsoft.com/office/officeart/2005/8/layout/equation2"/>
    <dgm:cxn modelId="{F6C2B41C-AD05-4387-A1BD-11CB9CC1A837}" type="presParOf" srcId="{4AB13BC9-18E3-4B46-8F48-29BC973B62BE}" destId="{AC5A3E7B-1966-4457-8A6C-036A8AD18C0B}" srcOrd="0" destOrd="0" presId="urn:microsoft.com/office/officeart/2005/8/layout/equation2"/>
    <dgm:cxn modelId="{9E960ED0-EFBA-440B-B903-C729B7AA9169}" type="presParOf" srcId="{4AB13BC9-18E3-4B46-8F48-29BC973B62BE}" destId="{69CAE9B8-9F61-4C6E-82D2-3EB46765B6F8}" srcOrd="1" destOrd="0" presId="urn:microsoft.com/office/officeart/2005/8/layout/equation2"/>
    <dgm:cxn modelId="{F249FEF4-513A-41D7-AF2E-A81705382E51}" type="presParOf" srcId="{4AB13BC9-18E3-4B46-8F48-29BC973B62BE}" destId="{80500815-D433-43D8-9AD7-A1D659232BDB}" srcOrd="2" destOrd="0" presId="urn:microsoft.com/office/officeart/2005/8/layout/equation2"/>
    <dgm:cxn modelId="{BBA379A6-AC3B-44AF-AF29-BDBD0C897CC4}" type="presParOf" srcId="{4AB13BC9-18E3-4B46-8F48-29BC973B62BE}" destId="{7249F160-A75D-4411-9D43-C4D4FDFC84DF}" srcOrd="3" destOrd="0" presId="urn:microsoft.com/office/officeart/2005/8/layout/equation2"/>
    <dgm:cxn modelId="{541F6E68-F7B0-41E6-8DAA-55F5A3944770}" type="presParOf" srcId="{4AB13BC9-18E3-4B46-8F48-29BC973B62BE}" destId="{30C127BE-522A-4B15-A360-8E4BA4EA71EF}" srcOrd="4" destOrd="0" presId="urn:microsoft.com/office/officeart/2005/8/layout/equation2"/>
    <dgm:cxn modelId="{D81003D7-6572-4E22-91C5-AE01A1FD4DB4}" type="presParOf" srcId="{98C63F69-4BD7-4A05-9163-43FE9FB0EEA8}" destId="{F36A2F8E-A842-4A1A-A2D0-206BE9EEACB7}" srcOrd="1" destOrd="0" presId="urn:microsoft.com/office/officeart/2005/8/layout/equation2"/>
    <dgm:cxn modelId="{44B80BDD-23C8-4675-98FA-BD07ECEB5F14}" type="presParOf" srcId="{F36A2F8E-A842-4A1A-A2D0-206BE9EEACB7}" destId="{E9F7C93F-20CB-482E-BE49-A5276E63EA0B}" srcOrd="0" destOrd="0" presId="urn:microsoft.com/office/officeart/2005/8/layout/equation2"/>
    <dgm:cxn modelId="{5C4A01B7-BDAF-4A1D-879E-03C4D7DE302A}" type="presParOf" srcId="{98C63F69-4BD7-4A05-9163-43FE9FB0EEA8}" destId="{706E4855-F2DB-469B-8C48-28470C82197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B21F0-3ACC-42CE-B56D-E356085E2EE9}">
      <dsp:nvSpPr>
        <dsp:cNvPr id="0" name=""/>
        <dsp:cNvSpPr/>
      </dsp:nvSpPr>
      <dsp:spPr>
        <a:xfrm>
          <a:off x="0" y="0"/>
          <a:ext cx="6481481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/>
            <a:t>Quelques variables de types revenus:</a:t>
          </a:r>
        </a:p>
      </dsp:txBody>
      <dsp:txXfrm>
        <a:off x="36553" y="36553"/>
        <a:ext cx="6408375" cy="675694"/>
      </dsp:txXfrm>
    </dsp:sp>
    <dsp:sp modelId="{B2D5E241-54C2-428A-A8CF-0F7A9F8E0FBE}">
      <dsp:nvSpPr>
        <dsp:cNvPr id="0" name=""/>
        <dsp:cNvSpPr/>
      </dsp:nvSpPr>
      <dsp:spPr>
        <a:xfrm>
          <a:off x="0" y="762987"/>
          <a:ext cx="6481481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8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INCOME_CREDIT_PERC,  INCOME_PER_PERSON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ANNUITY_INCOM_PERC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PAYEMENT_RATE</a:t>
          </a:r>
        </a:p>
      </dsp:txBody>
      <dsp:txXfrm>
        <a:off x="0" y="762987"/>
        <a:ext cx="6481481" cy="662400"/>
      </dsp:txXfrm>
    </dsp:sp>
    <dsp:sp modelId="{AEE9D66A-FB1F-4BEE-A67E-2B2E7B4D5C9D}">
      <dsp:nvSpPr>
        <dsp:cNvPr id="0" name=""/>
        <dsp:cNvSpPr/>
      </dsp:nvSpPr>
      <dsp:spPr>
        <a:xfrm>
          <a:off x="0" y="1450420"/>
          <a:ext cx="6481481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/>
            <a:t>Variables provenant de bureaux extérieurs</a:t>
          </a:r>
        </a:p>
      </dsp:txBody>
      <dsp:txXfrm>
        <a:off x="36553" y="1486973"/>
        <a:ext cx="6408375" cy="675694"/>
      </dsp:txXfrm>
    </dsp:sp>
    <dsp:sp modelId="{1B965F00-9BD2-4543-B519-AFFB16773AF8}">
      <dsp:nvSpPr>
        <dsp:cNvPr id="0" name=""/>
        <dsp:cNvSpPr/>
      </dsp:nvSpPr>
      <dsp:spPr>
        <a:xfrm>
          <a:off x="0" y="2174188"/>
          <a:ext cx="6481481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8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EXT_SOURCE_1, EXT_SOURCE_2,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EXT_SOURCE_3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AMT_REQ_CREDIT_BUREAU_YEAR</a:t>
          </a:r>
        </a:p>
      </dsp:txBody>
      <dsp:txXfrm>
        <a:off x="0" y="2174188"/>
        <a:ext cx="6481481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F8CEB-AC5D-40F2-B86F-CE369528D523}">
      <dsp:nvSpPr>
        <dsp:cNvPr id="0" name=""/>
        <dsp:cNvSpPr/>
      </dsp:nvSpPr>
      <dsp:spPr>
        <a:xfrm>
          <a:off x="3630695" y="767962"/>
          <a:ext cx="3869871" cy="3869871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7177C-BAF7-490A-97CB-8E0E57A188BA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9F60-84C5-48AD-8856-AA790D7D19AE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7722A-FEE1-474F-B9B7-79ABBE50B07D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9DCB-1925-4321-BD38-C43E9CCC848C}">
      <dsp:nvSpPr>
        <dsp:cNvPr id="0" name=""/>
        <dsp:cNvSpPr/>
      </dsp:nvSpPr>
      <dsp:spPr>
        <a:xfrm>
          <a:off x="4612652" y="1624701"/>
          <a:ext cx="2043955" cy="1782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Train.csv et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Test.csv</a:t>
          </a:r>
        </a:p>
      </dsp:txBody>
      <dsp:txXfrm>
        <a:off x="4911982" y="1885808"/>
        <a:ext cx="1445295" cy="1260735"/>
      </dsp:txXfrm>
    </dsp:sp>
    <dsp:sp modelId="{69165576-AB7D-4E9F-9D15-9D4B20B655C3}">
      <dsp:nvSpPr>
        <dsp:cNvPr id="0" name=""/>
        <dsp:cNvSpPr/>
      </dsp:nvSpPr>
      <dsp:spPr>
        <a:xfrm>
          <a:off x="4585894" y="2138"/>
          <a:ext cx="2097472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2. Sélection variables pertinentes</a:t>
          </a:r>
        </a:p>
      </dsp:txBody>
      <dsp:txXfrm>
        <a:off x="4893062" y="184913"/>
        <a:ext cx="1483136" cy="882514"/>
      </dsp:txXfrm>
    </dsp:sp>
    <dsp:sp modelId="{9CAB3093-085C-4978-9CDE-7DC247A3AAB4}">
      <dsp:nvSpPr>
        <dsp:cNvPr id="0" name=""/>
        <dsp:cNvSpPr/>
      </dsp:nvSpPr>
      <dsp:spPr>
        <a:xfrm>
          <a:off x="6683365" y="1892144"/>
          <a:ext cx="1682541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3. Valeurs manquantes, valeurs aberrantes</a:t>
          </a:r>
        </a:p>
      </dsp:txBody>
      <dsp:txXfrm>
        <a:off x="6929767" y="2074919"/>
        <a:ext cx="1189737" cy="882514"/>
      </dsp:txXfrm>
    </dsp:sp>
    <dsp:sp modelId="{18A1BA3E-7CF7-4572-A87F-CDE1ACB120C7}">
      <dsp:nvSpPr>
        <dsp:cNvPr id="0" name=""/>
        <dsp:cNvSpPr/>
      </dsp:nvSpPr>
      <dsp:spPr>
        <a:xfrm>
          <a:off x="4545731" y="3782149"/>
          <a:ext cx="2177798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4. Encodage des catégorielles et features engineering</a:t>
          </a:r>
        </a:p>
      </dsp:txBody>
      <dsp:txXfrm>
        <a:off x="4864662" y="3964924"/>
        <a:ext cx="1539936" cy="882514"/>
      </dsp:txXfrm>
    </dsp:sp>
    <dsp:sp modelId="{3BCC02B9-CDB9-4CFC-A677-8B7C0D85CFBD}">
      <dsp:nvSpPr>
        <dsp:cNvPr id="0" name=""/>
        <dsp:cNvSpPr/>
      </dsp:nvSpPr>
      <dsp:spPr>
        <a:xfrm>
          <a:off x="2956516" y="1892144"/>
          <a:ext cx="1576218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1. Jonction des deux fichiers </a:t>
          </a:r>
        </a:p>
      </dsp:txBody>
      <dsp:txXfrm>
        <a:off x="3187348" y="2074919"/>
        <a:ext cx="1114554" cy="882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B20FC-DEC5-4C26-8A43-743E1086666F}">
      <dsp:nvSpPr>
        <dsp:cNvPr id="0" name=""/>
        <dsp:cNvSpPr/>
      </dsp:nvSpPr>
      <dsp:spPr>
        <a:xfrm>
          <a:off x="2104532" y="789403"/>
          <a:ext cx="2949884" cy="2181231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Sélection</a:t>
          </a:r>
          <a:r>
            <a:rPr lang="fr-FR" sz="1600" kern="1200" baseline="0" dirty="0"/>
            <a:t> aléatoire de 30% des données nettoyées.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Preprocer les données avec StandarScaler.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Séparation des données en train (70%) et test (30%)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600" kern="1200" dirty="0"/>
        </a:p>
      </dsp:txBody>
      <dsp:txXfrm>
        <a:off x="2576514" y="789403"/>
        <a:ext cx="2477902" cy="2181231"/>
      </dsp:txXfrm>
    </dsp:sp>
    <dsp:sp modelId="{4A6CE4EA-8F80-4183-BED0-20927A6C1578}">
      <dsp:nvSpPr>
        <dsp:cNvPr id="0" name=""/>
        <dsp:cNvSpPr/>
      </dsp:nvSpPr>
      <dsp:spPr>
        <a:xfrm>
          <a:off x="2117984" y="2973402"/>
          <a:ext cx="2949884" cy="1967572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70% pour la formation du modèle et 30% pour la validation </a:t>
          </a:r>
        </a:p>
      </dsp:txBody>
      <dsp:txXfrm>
        <a:off x="2589965" y="2973402"/>
        <a:ext cx="2477902" cy="1967572"/>
      </dsp:txXfrm>
    </dsp:sp>
    <dsp:sp modelId="{147A6121-075E-4B07-9D0E-BD0DDB22D071}">
      <dsp:nvSpPr>
        <dsp:cNvPr id="0" name=""/>
        <dsp:cNvSpPr/>
      </dsp:nvSpPr>
      <dsp:spPr>
        <a:xfrm>
          <a:off x="585037" y="2767"/>
          <a:ext cx="1966589" cy="1966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Train.csv</a:t>
          </a:r>
        </a:p>
      </dsp:txBody>
      <dsp:txXfrm>
        <a:off x="873037" y="290767"/>
        <a:ext cx="1390589" cy="1390589"/>
      </dsp:txXfrm>
    </dsp:sp>
    <dsp:sp modelId="{848361FC-3A75-48D4-B11F-0A577DDF4B8B}">
      <dsp:nvSpPr>
        <dsp:cNvPr id="0" name=""/>
        <dsp:cNvSpPr/>
      </dsp:nvSpPr>
      <dsp:spPr>
        <a:xfrm>
          <a:off x="7021006" y="789403"/>
          <a:ext cx="2949884" cy="1967572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Ce fichier ne contenant pas de cible (TARGET) sera utilisé pour prédire le risque de crédit des nouveaux clients.</a:t>
          </a:r>
        </a:p>
      </dsp:txBody>
      <dsp:txXfrm>
        <a:off x="7492988" y="789403"/>
        <a:ext cx="2477902" cy="1967572"/>
      </dsp:txXfrm>
    </dsp:sp>
    <dsp:sp modelId="{153B0EE8-C3C6-493B-9137-03D9D4D11722}">
      <dsp:nvSpPr>
        <dsp:cNvPr id="0" name=""/>
        <dsp:cNvSpPr/>
      </dsp:nvSpPr>
      <dsp:spPr>
        <a:xfrm>
          <a:off x="5447734" y="2767"/>
          <a:ext cx="1966589" cy="1966589"/>
        </a:xfrm>
        <a:prstGeom prst="ellipse">
          <a:avLst/>
        </a:prstGeom>
        <a:solidFill>
          <a:schemeClr val="accent6"/>
        </a:solidFill>
        <a:ln w="15875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Test.csv</a:t>
          </a:r>
        </a:p>
      </dsp:txBody>
      <dsp:txXfrm>
        <a:off x="5735734" y="290767"/>
        <a:ext cx="1390589" cy="1390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C9BC6-BA3D-45A4-8912-5A476E2BDFAC}">
      <dsp:nvSpPr>
        <dsp:cNvPr id="0" name=""/>
        <dsp:cNvSpPr/>
      </dsp:nvSpPr>
      <dsp:spPr>
        <a:xfrm rot="5400000">
          <a:off x="-309198" y="257425"/>
          <a:ext cx="1704428" cy="11930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Choix des modèles</a:t>
          </a:r>
        </a:p>
      </dsp:txBody>
      <dsp:txXfrm rot="-5400000">
        <a:off x="-53533" y="598311"/>
        <a:ext cx="1193099" cy="511329"/>
      </dsp:txXfrm>
    </dsp:sp>
    <dsp:sp modelId="{400FCAEA-2C03-42B4-89CC-6C1FE88BC8B3}">
      <dsp:nvSpPr>
        <dsp:cNvPr id="0" name=""/>
        <dsp:cNvSpPr/>
      </dsp:nvSpPr>
      <dsp:spPr>
        <a:xfrm rot="5400000">
          <a:off x="4859463" y="-3718137"/>
          <a:ext cx="1107878" cy="854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Nous avions sélectionné les modèles classiques comme</a:t>
          </a:r>
          <a:r>
            <a:rPr lang="fr-FR" sz="1600" b="1" kern="1200" dirty="0"/>
            <a:t>: LogisticRegression, RandomForestClassifier,  GradientBoostingClassifier, XGBClassifier et LGBM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Plus un modèle de comparaison: </a:t>
          </a:r>
          <a:r>
            <a:rPr lang="fr-FR" sz="1600" b="1" kern="1200" dirty="0"/>
            <a:t>DummyClassifier</a:t>
          </a:r>
        </a:p>
      </dsp:txBody>
      <dsp:txXfrm rot="-5400000">
        <a:off x="1139565" y="55843"/>
        <a:ext cx="8493593" cy="999714"/>
      </dsp:txXfrm>
    </dsp:sp>
    <dsp:sp modelId="{01C08210-E09E-4675-8B66-B9553382C666}">
      <dsp:nvSpPr>
        <dsp:cNvPr id="0" name=""/>
        <dsp:cNvSpPr/>
      </dsp:nvSpPr>
      <dsp:spPr>
        <a:xfrm rot="5400000">
          <a:off x="-202129" y="1562120"/>
          <a:ext cx="1704428" cy="1407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Optimisation</a:t>
          </a:r>
        </a:p>
      </dsp:txBody>
      <dsp:txXfrm rot="-5400000">
        <a:off x="-53533" y="2117144"/>
        <a:ext cx="1407237" cy="297191"/>
      </dsp:txXfrm>
    </dsp:sp>
    <dsp:sp modelId="{1C11E94E-2FFB-4652-BADB-18938A3AEA63}">
      <dsp:nvSpPr>
        <dsp:cNvPr id="0" name=""/>
        <dsp:cNvSpPr/>
      </dsp:nvSpPr>
      <dsp:spPr>
        <a:xfrm rot="5400000">
          <a:off x="4966532" y="-2306373"/>
          <a:ext cx="1107878" cy="854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 Equilibrage des données avec la </a:t>
          </a:r>
          <a:r>
            <a:rPr lang="fr-FR" sz="1600" b="1" kern="1200" dirty="0"/>
            <a:t>librairie imblearn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Pour chaque modèle, optimisation des meilleurs paramètres avec GridSearchCV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Mise en place de l’entrainement.</a:t>
          </a:r>
        </a:p>
      </dsp:txBody>
      <dsp:txXfrm rot="-5400000">
        <a:off x="1246634" y="1467607"/>
        <a:ext cx="8493593" cy="999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CBC7-AF41-4B1D-9DAB-E2F1D88C9750}">
      <dsp:nvSpPr>
        <dsp:cNvPr id="0" name=""/>
        <dsp:cNvSpPr/>
      </dsp:nvSpPr>
      <dsp:spPr>
        <a:xfrm>
          <a:off x="560583" y="220818"/>
          <a:ext cx="5386748" cy="39807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F2DE1-121D-46A2-A157-9C24B274DCCA}">
      <dsp:nvSpPr>
        <dsp:cNvPr id="0" name=""/>
        <dsp:cNvSpPr/>
      </dsp:nvSpPr>
      <dsp:spPr>
        <a:xfrm>
          <a:off x="554732" y="4000731"/>
          <a:ext cx="5308795" cy="1307795"/>
        </a:xfrm>
        <a:prstGeom prst="rect">
          <a:avLst/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fr-FR" sz="1600" kern="1200" dirty="0"/>
            <a:t>La sélection du meilleur modèle est basée sur le score AUC (aire sous la courbe) et parmi tous nos modèle, celui qui enregistre le meilleur est LogisticRegression.</a:t>
          </a:r>
        </a:p>
      </dsp:txBody>
      <dsp:txXfrm>
        <a:off x="554732" y="4000731"/>
        <a:ext cx="5308795" cy="130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A3E7B-1966-4457-8A6C-036A8AD18C0B}">
      <dsp:nvSpPr>
        <dsp:cNvPr id="0" name=""/>
        <dsp:cNvSpPr/>
      </dsp:nvSpPr>
      <dsp:spPr>
        <a:xfrm>
          <a:off x="915" y="225567"/>
          <a:ext cx="3583156" cy="1709741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/>
            <a:t>Api avec Flask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LogisticRegression sérialisé au format Pickle et chargement de données.</a:t>
          </a:r>
        </a:p>
      </dsp:txBody>
      <dsp:txXfrm>
        <a:off x="525656" y="475953"/>
        <a:ext cx="2533674" cy="1208969"/>
      </dsp:txXfrm>
    </dsp:sp>
    <dsp:sp modelId="{80500815-D433-43D8-9AD7-A1D659232BDB}">
      <dsp:nvSpPr>
        <dsp:cNvPr id="0" name=""/>
        <dsp:cNvSpPr/>
      </dsp:nvSpPr>
      <dsp:spPr>
        <a:xfrm>
          <a:off x="1296668" y="2074140"/>
          <a:ext cx="991650" cy="991650"/>
        </a:xfrm>
        <a:prstGeom prst="mathPlus">
          <a:avLst/>
        </a:prstGeom>
        <a:gradFill rotWithShape="1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shade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1428111" y="2453347"/>
        <a:ext cx="728764" cy="233236"/>
      </dsp:txXfrm>
    </dsp:sp>
    <dsp:sp modelId="{30C127BE-522A-4B15-A360-8E4BA4EA71EF}">
      <dsp:nvSpPr>
        <dsp:cNvPr id="0" name=""/>
        <dsp:cNvSpPr/>
      </dsp:nvSpPr>
      <dsp:spPr>
        <a:xfrm>
          <a:off x="50019" y="3204621"/>
          <a:ext cx="3484949" cy="1709741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/>
            <a:t>Requête à l’AP</a:t>
          </a:r>
          <a:r>
            <a:rPr lang="fr-FR" sz="2000" kern="1200" dirty="0"/>
            <a:t>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Proba= requests.get(URL_API + ‘predict’, params ={‘id_client’: id_client}</a:t>
          </a:r>
        </a:p>
      </dsp:txBody>
      <dsp:txXfrm>
        <a:off x="560378" y="3455007"/>
        <a:ext cx="2464231" cy="1208969"/>
      </dsp:txXfrm>
    </dsp:sp>
    <dsp:sp modelId="{F36A2F8E-A842-4A1A-A2D0-206BE9EEACB7}">
      <dsp:nvSpPr>
        <dsp:cNvPr id="0" name=""/>
        <dsp:cNvSpPr/>
      </dsp:nvSpPr>
      <dsp:spPr>
        <a:xfrm rot="265153">
          <a:off x="3836870" y="2431794"/>
          <a:ext cx="565311" cy="63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/>
        </a:p>
      </dsp:txBody>
      <dsp:txXfrm>
        <a:off x="3837122" y="2552465"/>
        <a:ext cx="395718" cy="381613"/>
      </dsp:txXfrm>
    </dsp:sp>
    <dsp:sp modelId="{706E4855-F2DB-469B-8C48-28470C821972}">
      <dsp:nvSpPr>
        <dsp:cNvPr id="0" name=""/>
        <dsp:cNvSpPr/>
      </dsp:nvSpPr>
      <dsp:spPr>
        <a:xfrm>
          <a:off x="4610832" y="1258764"/>
          <a:ext cx="4677100" cy="3419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u="sng" kern="1200" dirty="0"/>
            <a:t>Dashboard avec Dash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Récupération de la probabilité et affichage sur le dashboard.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C’est dans ce fichier où la table infos client, les graphiques, la performance du modèle et la fonction coût ont été codés ou affichés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</a:t>
          </a:r>
        </a:p>
      </dsp:txBody>
      <dsp:txXfrm>
        <a:off x="5295777" y="1759536"/>
        <a:ext cx="3307210" cy="241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20/09/2022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" y="1143000"/>
            <a:ext cx="626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8716" y="2514601"/>
            <a:ext cx="101877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716" y="4777380"/>
            <a:ext cx="1018770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BA18A1-B72F-49DD-8A51-DC4A9B10C77C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99362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4529541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609600"/>
            <a:ext cx="10187701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4354046"/>
            <a:ext cx="10187701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598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661" y="609600"/>
            <a:ext cx="959180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2384" y="3505200"/>
            <a:ext cx="861208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4354046"/>
            <a:ext cx="10187701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807" y="648005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01034" y="2905306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11196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2438401"/>
            <a:ext cx="10187702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3897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56661" y="609600"/>
            <a:ext cx="959180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58714" y="4343400"/>
            <a:ext cx="1018770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807" y="648005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01034" y="2905306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77851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627407"/>
            <a:ext cx="10187701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58714" y="4343400"/>
            <a:ext cx="1018770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985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A74DDF-14B3-4359-B246-DC1DC867FD8F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1260" y="627406"/>
            <a:ext cx="2522644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8714" y="627406"/>
            <a:ext cx="7401322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DB94D9-FA33-4622-B5B0-3A212B55AF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958" y="624110"/>
            <a:ext cx="1018345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714" y="2133600"/>
            <a:ext cx="10187702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2058750"/>
            <a:ext cx="10187701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3530129"/>
            <a:ext cx="101877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134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714" y="2133600"/>
            <a:ext cx="492948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6927" y="2126222"/>
            <a:ext cx="492948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787783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8846" y="1972703"/>
            <a:ext cx="45625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8715" y="2548966"/>
            <a:ext cx="4962660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77888" y="1969475"/>
            <a:ext cx="456969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9741" y="2545738"/>
            <a:ext cx="4957839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9646D-2F82-4FD6-98A1-C2A4C26D052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787783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8304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446088"/>
            <a:ext cx="4005420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358" y="446089"/>
            <a:ext cx="5921058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1598613"/>
            <a:ext cx="4005420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7361A-7C50-452A-9761-2F2CCDC29838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4800600"/>
            <a:ext cx="101877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8714" y="634965"/>
            <a:ext cx="10187702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367338"/>
            <a:ext cx="1018770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08F8F-9785-4D7E-B2D7-6FB9149CAF24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3258451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1106" y="-32"/>
            <a:ext cx="2692991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0897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2956" y="624110"/>
            <a:ext cx="101834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4" y="2133600"/>
            <a:ext cx="1018770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0301" y="6130437"/>
            <a:ext cx="1309867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8715" y="6135809"/>
            <a:ext cx="8707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07" y="787783"/>
            <a:ext cx="891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704" y="639097"/>
            <a:ext cx="6395740" cy="2359597"/>
          </a:xfrm>
        </p:spPr>
        <p:txBody>
          <a:bodyPr rtlCol="0">
            <a:noAutofit/>
          </a:bodyPr>
          <a:lstStyle/>
          <a:p>
            <a:pPr rtl="0"/>
            <a:r>
              <a:rPr lang="fr" sz="4000" b="1" dirty="0"/>
              <a:t>Projet 7</a:t>
            </a:r>
            <a:r>
              <a:rPr lang="fr" sz="4000" dirty="0"/>
              <a:t>: ‘Implémenter un modèle de scoring’</a:t>
            </a:r>
            <a:br>
              <a:rPr lang="fr" sz="4000" dirty="0"/>
            </a:br>
            <a:endParaRPr lang="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704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Soutenance de projet 7: </a:t>
            </a:r>
          </a:p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 Août 2022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950" y="2"/>
            <a:ext cx="4635315" cy="6857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267A83-B6A9-9505-9A9F-96DA4226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00" y="2998694"/>
            <a:ext cx="256258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71269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3. Optimisation et formation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AF4EA29-03AF-7739-0809-46C1E7A1F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922464"/>
              </p:ext>
            </p:extLst>
          </p:nvPr>
        </p:nvGraphicFramePr>
        <p:xfrm>
          <a:off x="1869141" y="1721226"/>
          <a:ext cx="9740775" cy="311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CA209AE-989B-911E-CCF2-7AAB4024C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8" y="5034909"/>
            <a:ext cx="7272082" cy="11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4.1.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35CEA96-17EA-E19F-E10C-088E13986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423887"/>
              </p:ext>
            </p:extLst>
          </p:nvPr>
        </p:nvGraphicFramePr>
        <p:xfrm>
          <a:off x="544298" y="1428448"/>
          <a:ext cx="6068374" cy="530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5ADE512D-98D4-9A07-96D0-08FD2A779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13" y="1606923"/>
            <a:ext cx="5846555" cy="36441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9EF5408-0060-1A69-920D-E070FA28A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67" y="5318310"/>
            <a:ext cx="526806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4.2.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232759-4624-CCF5-FBA4-7536ECC6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24" y="1511712"/>
            <a:ext cx="6306430" cy="33157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007B8-7F65-582F-6440-23A001D9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52" y="4828863"/>
            <a:ext cx="3422529" cy="19874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17F4FBD-88E1-DBE2-1506-6B355A1B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8" y="5027103"/>
            <a:ext cx="6058746" cy="14861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1E7F3C-D52A-3177-716E-533838857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52" y="1441532"/>
            <a:ext cx="314368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4.3.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CC4A1-20E5-F85C-C6B1-F15F69B2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735601"/>
            <a:ext cx="5023412" cy="22716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E75F62-0FA4-3096-3772-B5324CFF3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13" y="1415138"/>
            <a:ext cx="5496692" cy="49004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C8C86C-3385-E8F8-9803-43E311D88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18" y="1735601"/>
            <a:ext cx="1952898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83F740-D86E-E294-C571-C9C262768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4" y="4620020"/>
            <a:ext cx="557290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491" y="2654615"/>
            <a:ext cx="3616885" cy="7743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III.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Dashboard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94BB9-9233-DCB0-E47B-EDD83252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6" y="624110"/>
            <a:ext cx="3343715" cy="666808"/>
          </a:xfr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/>
              <a:t>Mise en place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9A03B-416F-DD22-F76A-1FF47030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22CC7D6-BADF-544F-EA3C-EA121D77D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876718"/>
              </p:ext>
            </p:extLst>
          </p:nvPr>
        </p:nvGraphicFramePr>
        <p:xfrm>
          <a:off x="1905125" y="1637387"/>
          <a:ext cx="9287933" cy="513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7A7B0414-5B94-A203-8FFB-68B3590BE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1" y="1775012"/>
            <a:ext cx="4296375" cy="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94BB9-9233-DCB0-E47B-EDD83252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6" y="624110"/>
            <a:ext cx="5723844" cy="666808"/>
          </a:xfr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/>
              <a:t>Affichage sur le dashboard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9A03B-416F-DD22-F76A-1FF47030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E5A328-E897-F6B1-C20E-D44351DF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35" y="1778673"/>
            <a:ext cx="2819794" cy="36771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D7770B-03CB-A912-262A-4C979E4F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5" y="1595156"/>
            <a:ext cx="3807852" cy="4286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896C58-42C9-A579-9A66-19374D680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4" y="1738334"/>
            <a:ext cx="5705475" cy="42862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C69F83-F0D5-50A6-74B6-BC6A332D2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10" y="5979342"/>
            <a:ext cx="623021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5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3053-BDC2-0D1C-42B1-79EB090E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786" y="2318440"/>
            <a:ext cx="5419165" cy="88196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Merci de votre attention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B5075-AC51-A211-5435-66D3A7A2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4DDBE-13E8-4380-814F-4A75C55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8" y="624110"/>
            <a:ext cx="10183459" cy="505443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FFFF00"/>
                </a:highlight>
              </a:rPr>
              <a:t>Annexe/Explication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F0BBD-9A2C-4FE0-199E-D514069B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730" y="1815353"/>
            <a:ext cx="9802906" cy="40958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La </a:t>
            </a:r>
            <a:r>
              <a:rPr lang="fr-FR" b="1" dirty="0"/>
              <a:t>jonction</a:t>
            </a:r>
            <a:r>
              <a:rPr lang="fr-FR" dirty="0"/>
              <a:t> des fichiers train.csv et test.csv permet de garder les même structures et transformation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La </a:t>
            </a:r>
            <a:r>
              <a:rPr lang="fr-FR" b="1" dirty="0"/>
              <a:t>sélection </a:t>
            </a:r>
            <a:r>
              <a:rPr lang="fr-FR" dirty="0"/>
              <a:t>des variables pertinentes permettant de mieux décrire les clients et donc faciliter la prédiction.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Les valeurs aberrantes concernent globalement le </a:t>
            </a:r>
            <a:r>
              <a:rPr lang="fr-FR" b="1" dirty="0"/>
              <a:t>signe des valeurs de temps 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Nous avions traité les valeurs manquantes par la méthode </a:t>
            </a:r>
            <a:r>
              <a:rPr lang="fr-FR" b="1" dirty="0"/>
              <a:t>d’</a:t>
            </a:r>
            <a:r>
              <a:rPr lang="fr-FR" b="1" dirty="0" err="1"/>
              <a:t>iterrative</a:t>
            </a:r>
            <a:r>
              <a:rPr lang="fr-FR" b="1" dirty="0"/>
              <a:t> imputer </a:t>
            </a:r>
            <a:r>
              <a:rPr lang="fr-FR" dirty="0"/>
              <a:t>avec min_value =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Get_dummies </a:t>
            </a:r>
            <a:r>
              <a:rPr lang="fr-FR" dirty="0"/>
              <a:t>pour l’encodage des variables catégorielles en binaire.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</a:t>
            </a:r>
            <a:r>
              <a:rPr lang="fr-FR" b="1" dirty="0"/>
              <a:t>features engineering </a:t>
            </a:r>
            <a:r>
              <a:rPr lang="fr-FR" dirty="0"/>
              <a:t>orientés principalement sur les caractéristiques financières autrement les variables propres aux structures financières comme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400" b="1" dirty="0"/>
              <a:t>PAYMENT_RATE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400" b="1" dirty="0"/>
              <a:t>INCOME_CREDIT_PERC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47BE4-AECF-3D2C-5A1D-C406FF40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20/09/2022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59FEE0-EF7A-505A-0452-E692AD9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AF763-2B65-60A1-CB14-FA4DD8D272C6}"/>
              </a:ext>
            </a:extLst>
          </p:cNvPr>
          <p:cNvSpPr txBox="1"/>
          <p:nvPr/>
        </p:nvSpPr>
        <p:spPr>
          <a:xfrm>
            <a:off x="2338533" y="1850878"/>
            <a:ext cx="92825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800" b="1" i="1" dirty="0"/>
              <a:t>Programme:</a:t>
            </a:r>
          </a:p>
          <a:p>
            <a:br>
              <a:rPr lang="fr" sz="2800" i="1" dirty="0">
                <a:solidFill>
                  <a:srgbClr val="FFFFFF"/>
                </a:solidFill>
              </a:rPr>
            </a:br>
            <a:r>
              <a:rPr lang="fr" sz="2800" b="1" dirty="0"/>
              <a:t>I.</a:t>
            </a:r>
            <a:r>
              <a:rPr lang="fr" sz="2800" b="1" dirty="0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Rappel de la problématique et présentation du jeu de données.</a:t>
            </a: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fr-FR" b="1" dirty="0">
                <a:latin typeface="Montserrat" panose="00000500000000000000" pitchFamily="2" charset="0"/>
              </a:rPr>
              <a:t>II.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. Explication de l’approche de modélisation.</a:t>
            </a: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fr-FR" b="1" dirty="0">
                <a:latin typeface="Montserrat" panose="00000500000000000000" pitchFamily="2" charset="0"/>
              </a:rPr>
              <a:t>III.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24333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6" y="2385674"/>
            <a:ext cx="10676965" cy="8954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Rappel de la problématique et présentation du jeu de données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4E30E-5B83-41D9-975E-E47E384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757" y="1758613"/>
            <a:ext cx="9097588" cy="4253753"/>
          </a:xfrm>
        </p:spPr>
        <p:txBody>
          <a:bodyPr>
            <a:normAutofit/>
          </a:bodyPr>
          <a:lstStyle/>
          <a:p>
            <a:r>
              <a:rPr lang="fr-FR" sz="2600" dirty="0"/>
              <a:t>Il s’agit d’un projet de la société financière </a:t>
            </a:r>
            <a:r>
              <a:rPr lang="fr-FR" sz="2600" b="1" dirty="0"/>
              <a:t>Prêt à dépenser </a:t>
            </a:r>
            <a:r>
              <a:rPr lang="fr-FR" sz="2600" dirty="0"/>
              <a:t> dans l’optique de proposer des crédits de consommation à des personnes ayant peu ou pas du tout d’historique de prêt.</a:t>
            </a:r>
          </a:p>
          <a:p>
            <a:pPr marL="0" indent="0">
              <a:buNone/>
            </a:pPr>
            <a:endParaRPr lang="fr-FR" sz="2600" dirty="0"/>
          </a:p>
          <a:p>
            <a:r>
              <a:rPr lang="fr-FR" sz="2400" b="1" dirty="0"/>
              <a:t>Objectifs: </a:t>
            </a:r>
            <a:r>
              <a:rPr lang="fr-FR" sz="2000" dirty="0"/>
              <a:t>Construire un modèle de scoring retournant la probabilité de solvabilité d’un client automatiquement</a:t>
            </a:r>
            <a:r>
              <a:rPr lang="fr-FR" sz="2000" b="1" dirty="0"/>
              <a:t> </a:t>
            </a:r>
            <a:r>
              <a:rPr lang="fr-FR" sz="2000" dirty="0"/>
              <a:t>et un dashboard interactif.</a:t>
            </a:r>
            <a:endParaRPr lang="fr-FR" sz="2000" b="1" dirty="0"/>
          </a:p>
          <a:p>
            <a:endParaRPr lang="fr-FR" sz="2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DE408-7A36-4C21-99E2-95475268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20/09/2022</a:t>
            </a:fld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5D70BE-6987-925B-14F5-5B59FD77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5" y="617033"/>
            <a:ext cx="5604808" cy="67388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I. 1  Rappel de la problématique</a:t>
            </a:r>
            <a:br>
              <a:rPr lang="fr-FR" sz="2400" b="1" dirty="0">
                <a:solidFill>
                  <a:schemeClr val="tx1"/>
                </a:solidFill>
              </a:rPr>
            </a:b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ECB2-91BD-9D7E-709F-A524281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842" y="516535"/>
            <a:ext cx="6316634" cy="68025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 I. 2.  Présentation du jeu de données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958C17-C4A6-810F-CE07-DFDA3FC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65EBDB-4B35-2565-AAF8-719523C48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19" y="1478775"/>
            <a:ext cx="9530481" cy="50220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F82AAE-6DA3-25B0-2BF7-B4E0F8EB5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42" y="1478775"/>
            <a:ext cx="3055620" cy="39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ECB2-91BD-9D7E-709F-A524281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60" y="556876"/>
            <a:ext cx="9530480" cy="68025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 I. 3.  Présentation du jeu de données : Train final et test final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958C17-C4A6-810F-CE07-DFDA3FC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26019D-1740-EE7D-C081-CB11CD24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23" y="1379667"/>
            <a:ext cx="9545382" cy="2372056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9A56B26-2D0E-37EF-E81B-BA4A7CAB3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662484"/>
              </p:ext>
            </p:extLst>
          </p:nvPr>
        </p:nvGraphicFramePr>
        <p:xfrm>
          <a:off x="3429373" y="3894260"/>
          <a:ext cx="6481481" cy="2850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64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94" y="2345333"/>
            <a:ext cx="7637929" cy="7743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Explication de l’approche de modélisation 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5056093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II. 1. Prétraitement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8E5244F-1127-6F68-42E0-59D905D74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138685"/>
              </p:ext>
            </p:extLst>
          </p:nvPr>
        </p:nvGraphicFramePr>
        <p:xfrm>
          <a:off x="1586753" y="1492624"/>
          <a:ext cx="11322423" cy="5032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4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5056093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II. 2. Preprocessing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20/09/2022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21058A7-1E5C-0C2C-EA58-FC624A07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88111"/>
              </p:ext>
            </p:extLst>
          </p:nvPr>
        </p:nvGraphicFramePr>
        <p:xfrm>
          <a:off x="1775013" y="1559858"/>
          <a:ext cx="10502152" cy="494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455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24038</TotalTime>
  <Words>664</Words>
  <Application>Microsoft Office PowerPoint</Application>
  <PresentationFormat>Personnalisé</PresentationFormat>
  <Paragraphs>87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Montserrat</vt:lpstr>
      <vt:lpstr>Wingdings</vt:lpstr>
      <vt:lpstr>Wingdings 3</vt:lpstr>
      <vt:lpstr>Brin</vt:lpstr>
      <vt:lpstr>Projet 7: ‘Implémenter un modèle de scoring’ </vt:lpstr>
      <vt:lpstr>Présentation PowerPoint</vt:lpstr>
      <vt:lpstr>I. Rappel de la problématique et présentation du jeu de données.</vt:lpstr>
      <vt:lpstr>I. 1  Rappel de la problématique </vt:lpstr>
      <vt:lpstr> I. 2.  Présentation du jeu de données</vt:lpstr>
      <vt:lpstr> I. 3.  Présentation du jeu de données : Train final et test final</vt:lpstr>
      <vt:lpstr>II. Explication de l’approche de modélisation </vt:lpstr>
      <vt:lpstr>II. 1. Prétraitement</vt:lpstr>
      <vt:lpstr>II. 2. Preprocessing</vt:lpstr>
      <vt:lpstr>II. 3. Optimisation et formation</vt:lpstr>
      <vt:lpstr>II. 4.1. Modèle final et analyse des résultats</vt:lpstr>
      <vt:lpstr>II. 4.2. Modèle final et analyse des résultats</vt:lpstr>
      <vt:lpstr>II. 4.3. Modèle final et analyse des résultats</vt:lpstr>
      <vt:lpstr>III. Dashboard</vt:lpstr>
      <vt:lpstr>Mise en place</vt:lpstr>
      <vt:lpstr>Affichage sur le dashboard </vt:lpstr>
      <vt:lpstr>Merci de votre attention </vt:lpstr>
      <vt:lpstr>Annexe/Explication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Projet2: ‘Analyser des données de systèmes éducatifs’ </dc:title>
  <dc:creator>Newton Sylla</dc:creator>
  <cp:lastModifiedBy>Newton Sylla</cp:lastModifiedBy>
  <cp:revision>58</cp:revision>
  <dcterms:created xsi:type="dcterms:W3CDTF">2022-02-24T09:16:37Z</dcterms:created>
  <dcterms:modified xsi:type="dcterms:W3CDTF">2022-09-20T15:17:57Z</dcterms:modified>
</cp:coreProperties>
</file>