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73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9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59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822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570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88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496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92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7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30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29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52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0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19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92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AD9C-8372-499D-B11D-12594788064F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D9A712-C267-4265-9BD4-8FE1BCC8CE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17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02D50-45E6-A471-832A-D3C385D48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703284"/>
            <a:ext cx="8915399" cy="1451431"/>
          </a:xfrm>
        </p:spPr>
        <p:txBody>
          <a:bodyPr>
            <a:noAutofit/>
          </a:bodyPr>
          <a:lstStyle/>
          <a:p>
            <a:pPr algn="ctr"/>
            <a:r>
              <a:rPr lang="fr-FR" sz="9600" b="1" dirty="0"/>
              <a:t>UX/UI</a:t>
            </a:r>
          </a:p>
        </p:txBody>
      </p:sp>
    </p:spTree>
    <p:extLst>
      <p:ext uri="{BB962C8B-B14F-4D97-AF65-F5344CB8AC3E}">
        <p14:creationId xmlns:p14="http://schemas.microsoft.com/office/powerpoint/2010/main" val="271294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48B8A-7359-6D23-7467-07DE7815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889" y="1303607"/>
            <a:ext cx="8915400" cy="3777622"/>
          </a:xfrm>
        </p:spPr>
        <p:txBody>
          <a:bodyPr/>
          <a:lstStyle/>
          <a:p>
            <a:r>
              <a:rPr lang="fr-FR" b="1" dirty="0"/>
              <a:t>9. Conception responsive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Bonne pratique</a:t>
            </a:r>
            <a:r>
              <a:rPr lang="fr-FR" dirty="0"/>
              <a:t> : Assurez-vous que votre interface s’adapte à différents écrans (mobile, tablette, desktop), avec des éléments redimensionnés ou réorganisés selon la taille de l'écran.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r>
              <a:rPr lang="fr-FR" dirty="0"/>
              <a:t> : Un site de e-commerce où les images des produits se réorganisent en une seule colonne sur mobile pour faciliter la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Contre-exemple</a:t>
            </a:r>
            <a:r>
              <a:rPr lang="fr-FR" dirty="0"/>
              <a:t> : Un site qui ne redimensionne pas ses éléments sur mobile, forçant l'utilisateur à zoomer et à se déplacer horizontalement pour lire les textes.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19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48B8A-7359-6D23-7467-07DE7815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889" y="1303607"/>
            <a:ext cx="8915400" cy="3777622"/>
          </a:xfrm>
        </p:spPr>
        <p:txBody>
          <a:bodyPr/>
          <a:lstStyle/>
          <a:p>
            <a:r>
              <a:rPr lang="fr-FR" b="1" dirty="0"/>
              <a:t>Conclusion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dirty="0"/>
              <a:t>Une bonne expérience utilisateur (UX) combinée à une interface bien conçue (UI) repose sur des règles de design claires comme la simplicité, la cohérence, la clarté, et l'accessibilité. </a:t>
            </a:r>
          </a:p>
          <a:p>
            <a:r>
              <a:rPr lang="fr-FR" dirty="0"/>
              <a:t>En ajoutant une hiérarchie visuelle, un nombre limité de couleurs et de polices, et en fournissant des retours immédiats à l’utilisateur, on peut garantir une interaction fluide et agréable. </a:t>
            </a:r>
          </a:p>
          <a:p>
            <a:r>
              <a:rPr lang="fr-FR" dirty="0"/>
              <a:t>Les contre-exemples sont tout aussi instructifs, car ils montrent ce qu'il faut éviter pour ne pas frustrer ou perdre les utilisateurs.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19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50E135D-6DDA-E5E6-208F-2C6D57FE6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9482" y="2612523"/>
            <a:ext cx="107477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/>
              <a:t>Donnez des exemples concrets d'une bonne interface utilisateur (UI) mais d'une mauvaise expérience utilisateur (UX) ?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9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95A36-A709-5FCD-B7F0-046DC295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1. Qu’est-ce que l’UX/UI ?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942FA-9E34-A116-EE69-8D6640BD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/>
              <a:t>UX (User </a:t>
            </a:r>
            <a:r>
              <a:rPr lang="fr-FR" b="1" dirty="0" err="1"/>
              <a:t>Experience</a:t>
            </a:r>
            <a:r>
              <a:rPr lang="fr-FR" b="1" dirty="0"/>
              <a:t>) - Expérience Utilisateur :</a:t>
            </a:r>
          </a:p>
          <a:p>
            <a:pPr marL="0" indent="0">
              <a:buNone/>
            </a:pPr>
            <a:r>
              <a:rPr lang="fr-FR" dirty="0"/>
              <a:t>	L'UX concerne la manière dont un utilisateur interagit avec un produit. Une 	bonne expérience se concentre sur la facilité d'utilisation et la satisfaction 	des besoins de l'utilisateur.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UI (User Interface) - Interface Utilisateur :</a:t>
            </a:r>
          </a:p>
          <a:p>
            <a:pPr marL="0" indent="0">
              <a:buNone/>
            </a:pPr>
            <a:r>
              <a:rPr lang="fr-FR" dirty="0"/>
              <a:t>	L'UI porte sur l'apparence et la fonctionnalité visuelle de l'interface. Elle 	doit être attrayante, intuitive et guider l'utilisateur efficacement dans ses 	interactions.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57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FA887C-6392-CBD9-FB0F-FD2EACB8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264" y="1871002"/>
            <a:ext cx="8915400" cy="4560724"/>
          </a:xfrm>
        </p:spPr>
        <p:txBody>
          <a:bodyPr/>
          <a:lstStyle/>
          <a:p>
            <a:r>
              <a:rPr lang="fr-FR" b="1" dirty="0"/>
              <a:t>Cohérence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Bonne pratique</a:t>
            </a:r>
            <a:r>
              <a:rPr lang="fr-FR" dirty="0"/>
              <a:t> : Utilisez des éléments visuels cohérents (couleurs, typographie, boutons) tout au long du produit pour que l'utilisateur reconnaisse facilement les actions disponibles.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r>
              <a:rPr lang="fr-FR" dirty="0"/>
              <a:t> : Utiliser la même couleur et le même style pour tous les boutons de validation sur le site (par exemple, tous les boutons "Acheter" en vert).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Contre-exemple</a:t>
            </a:r>
            <a:r>
              <a:rPr lang="fr-FR" dirty="0"/>
              <a:t> : Avoir des boutons d'achat de différentes couleurs (vert sur une page, bleu sur une autre), créant de la confusion pour l'utilisateur.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51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FA887C-6392-CBD9-FB0F-FD2EACB8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00" y="1645920"/>
            <a:ext cx="8915400" cy="4560724"/>
          </a:xfrm>
        </p:spPr>
        <p:txBody>
          <a:bodyPr/>
          <a:lstStyle/>
          <a:p>
            <a:r>
              <a:rPr lang="fr-FR" b="1" dirty="0"/>
              <a:t>3. Hiérarchie visuelle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Bonne pratique</a:t>
            </a:r>
            <a:r>
              <a:rPr lang="fr-FR" dirty="0"/>
              <a:t> : Utilisez la taille, les couleurs et les espacements pour guider l'attention de l'utilisateur vers les éléments les plus importants.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r>
              <a:rPr lang="fr-FR" dirty="0"/>
              <a:t> : Un site de e-commerce où les produits phares sont affichés avec des images plus grandes et un texte en gras.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Contre-exemple</a:t>
            </a:r>
            <a:r>
              <a:rPr lang="fr-FR" dirty="0"/>
              <a:t> : Un site où les titres, sous-titres, et descriptions ont des tailles de texte similaires, empêchant l'utilisateur de savoir quelles informations sont prioritaires.</a:t>
            </a:r>
          </a:p>
        </p:txBody>
      </p:sp>
    </p:spTree>
    <p:extLst>
      <p:ext uri="{BB962C8B-B14F-4D97-AF65-F5344CB8AC3E}">
        <p14:creationId xmlns:p14="http://schemas.microsoft.com/office/powerpoint/2010/main" val="368790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48B8A-7359-6D23-7467-07DE7815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889" y="1303607"/>
            <a:ext cx="8915400" cy="3777622"/>
          </a:xfrm>
        </p:spPr>
        <p:txBody>
          <a:bodyPr/>
          <a:lstStyle/>
          <a:p>
            <a:r>
              <a:rPr lang="fr-FR" b="1" dirty="0"/>
              <a:t>4. Nombre de couleurs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Bonne pratique</a:t>
            </a:r>
            <a:r>
              <a:rPr lang="fr-FR" dirty="0"/>
              <a:t> : Limitez le nombre de couleurs à 3 ou 4 dans l'interface : une couleur principale, une couleur secondaire, et une couleur d'accentuation. Cela garantit une apparence propre et professionnelle.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r>
              <a:rPr lang="fr-FR" dirty="0"/>
              <a:t> : Un site utilisant un thème bleu comme couleur principale, avec des accents orange pour les boutons et du gris pour les éléments secondaires.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Contre-exemple</a:t>
            </a:r>
            <a:r>
              <a:rPr lang="fr-FR" dirty="0"/>
              <a:t> : Une interface utilisant 6 ou 7 couleurs différentes pour les textes, les arrière-plans, et les boutons, créant un effet de surcharge visuelle et rendant la navigation confuse.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00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48B8A-7359-6D23-7467-07DE7815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889" y="1303607"/>
            <a:ext cx="8915400" cy="3777622"/>
          </a:xfrm>
        </p:spPr>
        <p:txBody>
          <a:bodyPr/>
          <a:lstStyle/>
          <a:p>
            <a:r>
              <a:rPr lang="fr-FR" b="1" dirty="0"/>
              <a:t>5. Feedback immédiat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Bonne pratique</a:t>
            </a:r>
            <a:r>
              <a:rPr lang="fr-FR" dirty="0"/>
              <a:t> : Fournir un retour immédiat lorsque l'utilisateur effectue une action (par exemple, un changement de couleur sur un bouton lorsqu'il est cliqué).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r>
              <a:rPr lang="fr-FR" dirty="0"/>
              <a:t> : Lorsqu'un utilisateur clique sur "Envoyer" dans un formulaire, le bouton change brièvement de couleur et un message de confirmation s'affiche.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Contre-exemple</a:t>
            </a:r>
            <a:r>
              <a:rPr lang="fr-FR" dirty="0"/>
              <a:t> : Aucun changement visible lorsqu'un bouton est cliqué, laissant l'utilisateur se demander si l'action a été prise en compte.</a:t>
            </a:r>
          </a:p>
        </p:txBody>
      </p:sp>
    </p:spTree>
    <p:extLst>
      <p:ext uri="{BB962C8B-B14F-4D97-AF65-F5344CB8AC3E}">
        <p14:creationId xmlns:p14="http://schemas.microsoft.com/office/powerpoint/2010/main" val="373438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48B8A-7359-6D23-7467-07DE7815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889" y="1303607"/>
            <a:ext cx="8915400" cy="3777622"/>
          </a:xfrm>
        </p:spPr>
        <p:txBody>
          <a:bodyPr/>
          <a:lstStyle/>
          <a:p>
            <a:r>
              <a:rPr lang="fr-FR" b="1" dirty="0"/>
              <a:t>6. Accessibilité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Bonne pratique</a:t>
            </a:r>
            <a:r>
              <a:rPr lang="fr-FR" dirty="0"/>
              <a:t> : Assurez-vous que votre interface est utilisable par tous, y compris les personnes ayant des déficiences visuelles, motrices ou auditives. Cela inclut des contrastes suffisants, une navigation au clavier, et des textes alternatifs pour les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r>
              <a:rPr lang="fr-FR" dirty="0"/>
              <a:t> : Un site avec des contrastes élevés (texte noir sur fond blanc), des polices lisibles, et des descriptions textuelles pour les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Contre-exemple</a:t>
            </a:r>
            <a:r>
              <a:rPr lang="fr-FR" dirty="0"/>
              <a:t> : Utiliser du texte gris clair sur fond blanc, ce qui rend la lecture difficile pour les personnes ayant des problèmes de vision.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273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48B8A-7359-6D23-7467-07DE7815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889" y="1303607"/>
            <a:ext cx="8915400" cy="3777622"/>
          </a:xfrm>
        </p:spPr>
        <p:txBody>
          <a:bodyPr/>
          <a:lstStyle/>
          <a:p>
            <a:r>
              <a:rPr lang="fr-FR" b="1" dirty="0"/>
              <a:t>7. Simplicité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Bonne pratique</a:t>
            </a:r>
            <a:r>
              <a:rPr lang="fr-FR" dirty="0"/>
              <a:t> : Minimisez les distractions. L'utilisateur doit pouvoir se concentrer sur l’essentiel, sans être surchargé par des éléments superflus.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r>
              <a:rPr lang="fr-FR" dirty="0"/>
              <a:t> : Une application bancaire qui affiche uniquement les informations essentielles sur la page d’accueil : le solde du compte et les actions principales (transférer de l'argent, payer une facture).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Contre-exemple</a:t>
            </a:r>
            <a:r>
              <a:rPr lang="fr-FR" dirty="0"/>
              <a:t> : Une page d’accueil surchargée d’icônes, de publicités, et de boutons d’actions non essentiels, rendant la tâche principale difficile à identifier.</a:t>
            </a:r>
          </a:p>
        </p:txBody>
      </p:sp>
    </p:spTree>
    <p:extLst>
      <p:ext uri="{BB962C8B-B14F-4D97-AF65-F5344CB8AC3E}">
        <p14:creationId xmlns:p14="http://schemas.microsoft.com/office/powerpoint/2010/main" val="44359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48B8A-7359-6D23-7467-07DE7815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889" y="1303607"/>
            <a:ext cx="8915400" cy="3777622"/>
          </a:xfrm>
        </p:spPr>
        <p:txBody>
          <a:bodyPr/>
          <a:lstStyle/>
          <a:p>
            <a:r>
              <a:rPr lang="fr-FR" b="1" dirty="0"/>
              <a:t>8. Typographie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Bonne pratique</a:t>
            </a:r>
            <a:r>
              <a:rPr lang="fr-FR" dirty="0"/>
              <a:t> : Limitez le nombre de polices à deux : une pour les titres et une pour les corps de texte. Utilisez différentes tailles et graisses pour créer une hiérarchie.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Exemple</a:t>
            </a:r>
            <a:r>
              <a:rPr lang="fr-FR" dirty="0"/>
              <a:t> : Un site utilisant une seule police pour les titres en gras et une autre police plus fine pour les paragraphes, garantissant une lecture facile.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Contre-exemple</a:t>
            </a:r>
            <a:r>
              <a:rPr lang="fr-FR" dirty="0"/>
              <a:t> : Utiliser cinq polices différentes sur une page (ex : une police pour chaque type d'élément), créant de l'incohérence et perturbant la lisibilité.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359182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912</Words>
  <Application>Microsoft Office PowerPoint</Application>
  <PresentationFormat>Grand écran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UX/UI</vt:lpstr>
      <vt:lpstr>1. Qu’est-ce que l’UX/UI ?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Saloum Sylla</dc:creator>
  <cp:lastModifiedBy>Saloum Sylla</cp:lastModifiedBy>
  <cp:revision>5</cp:revision>
  <dcterms:created xsi:type="dcterms:W3CDTF">2024-10-18T18:30:14Z</dcterms:created>
  <dcterms:modified xsi:type="dcterms:W3CDTF">2024-10-18T20:13:39Z</dcterms:modified>
</cp:coreProperties>
</file>