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49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8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19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844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045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8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373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88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19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1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5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55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7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6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2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D1F6-BDDC-402B-908A-283D32B8956D}" type="datetimeFigureOut">
              <a:rPr lang="fr-FR" smtClean="0"/>
              <a:t>19/10/2024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EBA1FA-7D13-450A-B88F-704CD090E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54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6B8463A-59C3-0B86-9228-11D81AAC5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7B2F8-3EB3-0983-3D6E-5C950D405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en-US" sz="1800" b="1" kern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1. Introduction à Git</a:t>
            </a:r>
          </a:p>
          <a:p>
            <a:pPr marL="0" indent="0">
              <a:lnSpc>
                <a:spcPct val="115000"/>
              </a:lnSpc>
              <a:spcBef>
                <a:spcPts val="2400"/>
              </a:spcBef>
              <a:buNone/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Git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un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système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contrôle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version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décentralisé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qui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permet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suivre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les modifications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apportées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à des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fichiers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dans un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projet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Il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principalement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utilisé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pour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coordonner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 travail entre les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développeurs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dans des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projets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développement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logiciels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mais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il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peut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également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être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utilisé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pour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suivre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n'importe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quel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ensemble de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fichiers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GitHub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plateforme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d'hébergement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dépôts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Git. Il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facilite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la collaboration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ligne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fournissant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interface web qui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permet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gérer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les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dépôts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suivre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les modifications,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ouvrir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des issues, faire des Pull Requests, etc.</a:t>
            </a:r>
            <a:endParaRPr lang="fr-FR" sz="18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70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7B2F8-3EB3-0983-3D6E-5C950D40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1015"/>
            <a:ext cx="8915400" cy="65414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2. Concepts </a:t>
            </a:r>
            <a:r>
              <a:rPr lang="en-US" sz="1800" b="1" kern="0" dirty="0" err="1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clés</a:t>
            </a: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de Git</a:t>
            </a:r>
            <a:endParaRPr lang="fr-FR" sz="1800" b="1" kern="0" dirty="0">
              <a:solidFill>
                <a:srgbClr val="365F9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a. Le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dépôt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(repository)</a:t>
            </a:r>
            <a:endParaRPr lang="fr-FR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dépôt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repository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anglais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collection de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fichiers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dans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laquelle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Git suit les modifications. Un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dépôt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contient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toutes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informations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l’historique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votre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y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compris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les versions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précédentes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fichiers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b. La validation (commit)</a:t>
            </a:r>
            <a:endParaRPr lang="fr-FR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Une validation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sauvegarde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des modifications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apportées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à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votre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dépôt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Chaque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validation correspond à un état particulier du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et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comporte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un message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décrivant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qui a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été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changé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c. La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branche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(branch)</a:t>
            </a:r>
            <a:endParaRPr lang="fr-FR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Les branches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permettent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travailler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sur des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fonctionnalités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correctifs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séparés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du travail principal. La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branche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par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défaut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d’un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dépôt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Git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s’appelle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master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main. Les branches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permettent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développer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fonctionnalités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sans affecter le code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production.</a:t>
            </a:r>
            <a:endParaRPr lang="fr-FR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d. La fusion (merge)</a:t>
            </a:r>
            <a:endParaRPr lang="fr-FR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 fusion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consiste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à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réunir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deux branches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distinctes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seule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Cela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permet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d’intégrer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les changements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d'une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branche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dans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autre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Parfois,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cela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peut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générer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conflits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les modifications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effectuées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sur les branches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sont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incompatibles.</a:t>
            </a:r>
            <a:endParaRPr lang="fr-FR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855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6FD33-25C9-4422-3A07-7F7A8E8C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5692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 kern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9600" b="1" kern="0" err="1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Commandes</a:t>
            </a:r>
            <a:r>
              <a:rPr lang="en-US" sz="9600" b="1" kern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Git </a:t>
            </a:r>
            <a:r>
              <a:rPr lang="en-US" sz="9600" b="1" kern="0" err="1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essentielles</a:t>
            </a:r>
            <a:br>
              <a:rPr lang="fr-FR" sz="1800" b="1" kern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7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7B2F8-3EB3-0983-3D6E-5C950D40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1015"/>
            <a:ext cx="8915400" cy="654147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a.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Initialisation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d’un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dépôt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: git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init</a:t>
            </a:r>
            <a:endParaRPr lang="fr-FR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Cette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crée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un nouveau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dépôt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Git.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Utilisée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dans un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répertoire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elle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initialise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répertoire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pour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qu'il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soit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suivi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par Git.</a:t>
            </a:r>
            <a:endParaRPr lang="fr-FR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594360" marR="594360">
              <a:lnSpc>
                <a:spcPct val="115000"/>
              </a:lnSpc>
              <a:spcBef>
                <a:spcPts val="1000"/>
              </a:spcBef>
              <a:spcAft>
                <a:spcPts val="1400"/>
              </a:spcAft>
            </a:pP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: git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init</a:t>
            </a:r>
            <a:endParaRPr lang="fr-FR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b.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Suivi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des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fichiers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: git add, git status</a:t>
            </a:r>
            <a:endParaRPr lang="fr-FR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594360" marR="594360">
              <a:lnSpc>
                <a:spcPct val="115000"/>
              </a:lnSpc>
              <a:spcBef>
                <a:spcPts val="1000"/>
              </a:spcBef>
              <a:spcAft>
                <a:spcPts val="1400"/>
              </a:spcAft>
            </a:pP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git add :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Ajoute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des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fichiers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au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suivi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Git (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prépare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les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fichiers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pour la validation).</a:t>
            </a:r>
            <a:b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: git add &lt;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fichier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&gt;</a:t>
            </a:r>
            <a:b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git status :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Vérifie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l'état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actuel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du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dépôt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quels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fichiers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sont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modifiés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ajoutés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etc.).</a:t>
            </a:r>
            <a:b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: git status</a:t>
            </a:r>
            <a:endParaRPr lang="fr-FR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c. Validation des changements : git commit</a:t>
            </a:r>
            <a:endParaRPr lang="fr-FR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594360" marR="594360">
              <a:lnSpc>
                <a:spcPct val="115000"/>
              </a:lnSpc>
              <a:spcBef>
                <a:spcPts val="1000"/>
              </a:spcBef>
              <a:spcAft>
                <a:spcPts val="1400"/>
              </a:spcAft>
            </a:pP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Une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fois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les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fichiers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ajoutés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il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nécessaire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valider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les changements avec un message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descriptif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: git commit -m "Message de validation"</a:t>
            </a:r>
            <a:endParaRPr lang="fr-FR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09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7B2F8-3EB3-0983-3D6E-5C950D40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263" y="566224"/>
            <a:ext cx="8915400" cy="572555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d. Consultation de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l’historique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: git log</a:t>
            </a:r>
            <a:endParaRPr lang="fr-FR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594360" marR="594360">
              <a:lnSpc>
                <a:spcPct val="115000"/>
              </a:lnSpc>
              <a:spcBef>
                <a:spcPts val="1000"/>
              </a:spcBef>
              <a:spcAft>
                <a:spcPts val="1400"/>
              </a:spcAft>
            </a:pP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Cette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affiche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l’historique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des validations dans un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dépôt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: git log</a:t>
            </a:r>
            <a:endParaRPr lang="fr-FR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e. Gestion des branches : git branch, git checkout</a:t>
            </a:r>
            <a:endParaRPr lang="fr-FR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594360" marR="594360">
              <a:lnSpc>
                <a:spcPct val="115000"/>
              </a:lnSpc>
              <a:spcBef>
                <a:spcPts val="1000"/>
              </a:spcBef>
              <a:spcAft>
                <a:spcPts val="1400"/>
              </a:spcAft>
            </a:pP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git branch :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Liste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ou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crée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nouvelles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branches.</a:t>
            </a:r>
            <a:b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: git branch &lt;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nom_de_branche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&gt;</a:t>
            </a:r>
            <a:b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git checkout :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Permet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changer de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branche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ou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revenir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à un état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antérieur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: git checkout &lt;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nom_de_branche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&gt;</a:t>
            </a:r>
            <a:endParaRPr lang="fr-FR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f. Fusion et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résolution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des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conflits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: git merge</a:t>
            </a:r>
            <a:endParaRPr lang="fr-FR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594360" marR="594360">
              <a:lnSpc>
                <a:spcPct val="115000"/>
              </a:lnSpc>
              <a:spcBef>
                <a:spcPts val="1000"/>
              </a:spcBef>
              <a:spcAft>
                <a:spcPts val="1400"/>
              </a:spcAft>
            </a:pP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git merge :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Permet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fusionner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branche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dans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autre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: git merge &lt;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nom_de_branche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&gt;</a:t>
            </a:r>
            <a:endParaRPr lang="fr-FR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20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7B2F8-3EB3-0983-3D6E-5C950D40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9158"/>
            <a:ext cx="8915400" cy="273968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en-US" sz="1800" b="1" kern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4. Introduction à GitHub</a:t>
            </a:r>
            <a:endParaRPr lang="fr-FR" sz="1800" b="1" kern="0">
              <a:solidFill>
                <a:srgbClr val="365F9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a. </a:t>
            </a:r>
            <a:r>
              <a:rPr lang="en-US" sz="1800" b="1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Différence</a:t>
            </a:r>
            <a:r>
              <a:rPr lang="en-US" sz="1800" b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entre Git et GitHub</a:t>
            </a:r>
            <a:endParaRPr lang="fr-FR" sz="1800" b="1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Git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un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logiciel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gestion de versions qui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fonctionne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localement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sur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votre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machine.</a:t>
            </a:r>
            <a:b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GitHub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plateforme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ligne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qui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vous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permet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d’héberger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des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dépôts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Git et de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collaborer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avec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d’autres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utilisateurs</a:t>
            </a: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fr-FR" sz="18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85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7B2F8-3EB3-0983-3D6E-5C950D40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1015"/>
            <a:ext cx="8915400" cy="654147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5. Flux de travail Git et GitHub</a:t>
            </a:r>
            <a:endParaRPr lang="fr-FR" sz="1800" b="1" kern="0" dirty="0">
              <a:solidFill>
                <a:srgbClr val="365F9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a.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Clonage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d'un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dépôt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: git clone</a:t>
            </a:r>
            <a:endParaRPr lang="fr-FR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594360" marR="594360">
              <a:lnSpc>
                <a:spcPct val="115000"/>
              </a:lnSpc>
              <a:spcBef>
                <a:spcPts val="1000"/>
              </a:spcBef>
              <a:spcAft>
                <a:spcPts val="1400"/>
              </a:spcAft>
            </a:pP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Cette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permet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télécharger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un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dépôt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distant (par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exemple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un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dépôt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GitHub) sur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votre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machine locale.</a:t>
            </a:r>
            <a:b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: git clone &lt;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url_du_dépôt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&gt;</a:t>
            </a:r>
            <a:endParaRPr lang="fr-FR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b. Pousser des changements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vers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GitHub : git push</a:t>
            </a:r>
            <a:endParaRPr lang="fr-FR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594360" marR="594360">
              <a:lnSpc>
                <a:spcPct val="115000"/>
              </a:lnSpc>
              <a:spcBef>
                <a:spcPts val="1000"/>
              </a:spcBef>
              <a:spcAft>
                <a:spcPts val="1400"/>
              </a:spcAft>
            </a:pP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Une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fois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les modifications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effectuées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et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validées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localement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vous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pouvez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les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envoyer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sur GitHub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utilisant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git push.</a:t>
            </a:r>
            <a:b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: git push origin &lt;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nom_de_branche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&gt;</a:t>
            </a:r>
            <a:endParaRPr lang="fr-FR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c.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Récupérer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les modifications d’un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dépôt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distant : git pull</a:t>
            </a:r>
            <a:endParaRPr lang="fr-FR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594360" marR="594360">
              <a:lnSpc>
                <a:spcPct val="115000"/>
              </a:lnSpc>
              <a:spcBef>
                <a:spcPts val="1000"/>
              </a:spcBef>
              <a:spcAft>
                <a:spcPts val="1400"/>
              </a:spcAft>
            </a:pP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Cette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permet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récupérer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les modifications du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dépôt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distant et de les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intégrer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dans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votre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dépôt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local.</a:t>
            </a:r>
            <a:b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Commande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: git pull</a:t>
            </a:r>
            <a:endParaRPr lang="fr-FR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99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7B2F8-3EB3-0983-3D6E-5C950D40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504" y="1820007"/>
            <a:ext cx="9565274" cy="334283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15000"/>
              </a:lnSpc>
              <a:spcBef>
                <a:spcPts val="2400"/>
              </a:spcBef>
              <a:buNone/>
            </a:pPr>
            <a:r>
              <a:rPr lang="en-US" sz="3500" b="1" kern="0" dirty="0" err="1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Bonnes</a:t>
            </a:r>
            <a:r>
              <a:rPr lang="en-US" sz="35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pratiques et </a:t>
            </a:r>
            <a:r>
              <a:rPr lang="en-US" sz="3500" b="1" kern="0" dirty="0" err="1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recommandations</a:t>
            </a:r>
            <a:endParaRPr lang="en-US" sz="3500" b="1" kern="0" dirty="0">
              <a:solidFill>
                <a:srgbClr val="365F9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2400"/>
              </a:spcBef>
              <a:buNone/>
            </a:pPr>
            <a:endParaRPr lang="fr-FR" sz="1800" b="1" kern="0" dirty="0">
              <a:solidFill>
                <a:srgbClr val="365F9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</a:t>
            </a:r>
            <a:r>
              <a:rPr lang="en-US" sz="2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Commits </a:t>
            </a:r>
            <a:r>
              <a:rPr lang="en-US" sz="2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fréquents</a:t>
            </a:r>
            <a:r>
              <a:rPr lang="en-US" sz="2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Faites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des commits </a:t>
            </a:r>
            <a:r>
              <a:rPr lang="en-US" sz="2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fréquemment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avec des messages </a:t>
            </a:r>
            <a:r>
              <a:rPr lang="en-US" sz="2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clairs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et </a:t>
            </a:r>
            <a:r>
              <a:rPr lang="en-US" sz="2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descriptifs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</a:t>
            </a:r>
            <a:r>
              <a:rPr lang="en-US" sz="2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Utilisez</a:t>
            </a:r>
            <a:r>
              <a:rPr lang="en-US" sz="2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des branches 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Travaillez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sur des branches pour </a:t>
            </a:r>
            <a:r>
              <a:rPr lang="en-US" sz="2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développer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2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nouvelles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fonctionnalités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</a:t>
            </a:r>
            <a:r>
              <a:rPr lang="en-US" sz="2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Évitez</a:t>
            </a:r>
            <a:r>
              <a:rPr lang="en-US" sz="2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les </a:t>
            </a:r>
            <a:r>
              <a:rPr lang="en-US" sz="2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conflits</a:t>
            </a:r>
            <a:r>
              <a:rPr lang="en-US" sz="2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Tirez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(git pull) </a:t>
            </a:r>
            <a:r>
              <a:rPr lang="en-US" sz="2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souvent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pour </a:t>
            </a:r>
            <a:r>
              <a:rPr lang="en-US" sz="2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garder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votre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code à jour avec la </a:t>
            </a:r>
            <a:r>
              <a:rPr lang="en-US" sz="2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branche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principale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</a:t>
            </a:r>
            <a:r>
              <a:rPr lang="en-US" sz="26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Nommez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vos</a:t>
            </a:r>
            <a:r>
              <a:rPr lang="en-US" sz="2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branches et commits de façon </a:t>
            </a:r>
            <a:r>
              <a:rPr lang="en-US" sz="2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significative.</a:t>
            </a:r>
            <a:endParaRPr lang="fr-FR" sz="23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2478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525</TotalTime>
  <Words>803</Words>
  <Application>Microsoft Office PowerPoint</Application>
  <PresentationFormat>Grand écran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Century Gothic</vt:lpstr>
      <vt:lpstr>Wingdings 3</vt:lpstr>
      <vt:lpstr>Brin</vt:lpstr>
      <vt:lpstr>Présentation PowerPoint</vt:lpstr>
      <vt:lpstr>Présentation PowerPoint</vt:lpstr>
      <vt:lpstr>Présentation PowerPoint</vt:lpstr>
      <vt:lpstr> Commandes Git essentielles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Saloum Sylla</dc:creator>
  <cp:lastModifiedBy>Saloum Sylla</cp:lastModifiedBy>
  <cp:revision>4</cp:revision>
  <dcterms:created xsi:type="dcterms:W3CDTF">2024-10-19T11:11:35Z</dcterms:created>
  <dcterms:modified xsi:type="dcterms:W3CDTF">2024-10-19T19:57:29Z</dcterms:modified>
</cp:coreProperties>
</file>