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Conversational Spending Insights – Mini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Engineer Take‑Home • wondr by BNI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Customers see raw transaction lists but struggle to derive insights.</a:t>
            </a:r>
          </a:p>
          <a:p>
            <a:pPr/>
            <a:r>
              <a:t>They want a conversational assistant to answer finance questions naturally.</a:t>
            </a:r>
          </a:p>
          <a:p>
            <a:pPr/>
            <a:r>
              <a:t>Example queries: “Spent on coffee last month?”, “Biggest category this year?”, “Savings in last 3 months?”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Lightweight NL parser + analytics over bank transaction data.</a:t>
            </a:r>
          </a:p>
          <a:p>
            <a:pPr/>
            <a:r>
              <a:t>Date range understanding: last month, last N months, this year, specific month.</a:t>
            </a:r>
          </a:p>
          <a:p>
            <a:pPr/>
            <a:r>
              <a:t>Category inference via keywords + fallback on system category codes.</a:t>
            </a:r>
          </a:p>
          <a:p>
            <a:pPr/>
            <a:r>
              <a:t>Spending vs Income: DEBIT vs CREDIT, Savings = Income – Spending.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Design (Heuristic 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Preprocessing: parse dates, normalize debit/credit, sign amounts, join profiles.</a:t>
            </a:r>
          </a:p>
          <a:p>
            <a:pPr/>
            <a:r>
              <a:t>Category inference: keyword matching across details/subheader/notes/tags; fallback mapping (category_by_system).</a:t>
            </a:r>
          </a:p>
          <a:p>
            <a:pPr/>
            <a:r>
              <a:t>NL intent detection: category spend, biggest category, savings, default summary.</a:t>
            </a:r>
          </a:p>
          <a:p>
            <a:pPr/>
            <a:r>
              <a:t>Extensible to more intents (budgets, recurring, merchant‑level insights).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Inputs: transactions.csv (24,7k rows, 500 customers), customer_profiles.csv.</a:t>
            </a:r>
          </a:p>
          <a:p>
            <a:pPr/>
            <a:r>
              <a:t>Outputs: direct answers to NL queries; monthly per‑customer summary CSV.</a:t>
            </a:r>
          </a:p>
          <a:p>
            <a:pPr/>
            <a:r>
              <a:t>Deliverables: Python prototype, README, sample answers.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Delivers actionable insights that increase app engagement and retention.</a:t>
            </a:r>
          </a:p>
          <a:p>
            <a:pPr/>
            <a:r>
              <a:t>Reduces support load by automating common finance questions.</a:t>
            </a:r>
          </a:p>
          <a:p>
            <a:pPr/>
            <a:r>
              <a:t>Creates cross‑sell opportunities via intent signals (e.g., high gas spend → fuel card).</a:t>
            </a:r>
          </a:p>
          <a:p>
            <a:pPr/>
            <a:r>
              <a:t>Foundation for personalization and financial well‑being nudges.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Expand NLU with intents/entities; consider Rasa/Transformers for robustness.</a:t>
            </a:r>
          </a:p>
          <a:p>
            <a:pPr/>
            <a:r>
              <a:t>Merchant/category normalization via MCC + model‑based semantic clustering.</a:t>
            </a:r>
          </a:p>
          <a:p>
            <a:pPr/>
            <a:r>
              <a:t>Handle transfers/refunds; exclude internal movements from 'savings'.</a:t>
            </a:r>
          </a:p>
          <a:p>
            <a:pPr/>
            <a:r>
              <a:t>Deploy as microservice (FastAPI) with caching and monitoring (Grafana/Prom).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