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6626" y="1055878"/>
            <a:ext cx="4359910" cy="26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600" spc="-10">
                <a:solidFill>
                  <a:srgbClr val="2D74B5"/>
                </a:solidFill>
                <a:latin typeface="Calibri Light"/>
                <a:cs typeface="Calibri Light"/>
              </a:rPr>
              <a:t>Pré</a:t>
            </a:r>
            <a:r>
              <a:rPr dirty="0" smtClean="0" sz="1600" spc="-20">
                <a:solidFill>
                  <a:srgbClr val="2D74B5"/>
                </a:solidFill>
                <a:latin typeface="Calibri Light"/>
                <a:cs typeface="Calibri Light"/>
              </a:rPr>
              <a:t>s</a:t>
            </a:r>
            <a:r>
              <a:rPr dirty="0" smtClean="0" sz="1600" spc="-10">
                <a:solidFill>
                  <a:srgbClr val="2D74B5"/>
                </a:solidFill>
                <a:latin typeface="Calibri Light"/>
                <a:cs typeface="Calibri Light"/>
              </a:rPr>
              <a:t>ent</a:t>
            </a:r>
            <a:r>
              <a:rPr dirty="0" smtClean="0" sz="1600" spc="-5">
                <a:solidFill>
                  <a:srgbClr val="2D74B5"/>
                </a:solidFill>
                <a:latin typeface="Calibri Light"/>
                <a:cs typeface="Calibri Light"/>
              </a:rPr>
              <a:t>a</a:t>
            </a:r>
            <a:r>
              <a:rPr dirty="0" smtClean="0" sz="1600" spc="-5">
                <a:solidFill>
                  <a:srgbClr val="2D74B5"/>
                </a:solidFill>
                <a:latin typeface="Calibri Light"/>
                <a:cs typeface="Calibri Light"/>
              </a:rPr>
              <a:t>ti</a:t>
            </a:r>
            <a:r>
              <a:rPr dirty="0" smtClean="0" sz="1600" spc="-15">
                <a:solidFill>
                  <a:srgbClr val="2D74B5"/>
                </a:solidFill>
                <a:latin typeface="Calibri Light"/>
                <a:cs typeface="Calibri Light"/>
              </a:rPr>
              <a:t>o</a:t>
            </a:r>
            <a:r>
              <a:rPr dirty="0" smtClean="0" sz="1600" spc="-10">
                <a:solidFill>
                  <a:srgbClr val="2D74B5"/>
                </a:solidFill>
                <a:latin typeface="Calibri Light"/>
                <a:cs typeface="Calibri Light"/>
              </a:rPr>
              <a:t>n</a:t>
            </a:r>
            <a:r>
              <a:rPr dirty="0" smtClean="0" sz="1600" spc="-5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dirty="0" smtClean="0" sz="1600" spc="-5">
                <a:solidFill>
                  <a:srgbClr val="2D74B5"/>
                </a:solidFill>
                <a:latin typeface="Calibri Light"/>
                <a:cs typeface="Calibri Light"/>
              </a:rPr>
              <a:t>d</a:t>
            </a:r>
            <a:r>
              <a:rPr dirty="0" smtClean="0" sz="1600" spc="-10">
                <a:solidFill>
                  <a:srgbClr val="2D74B5"/>
                </a:solidFill>
                <a:latin typeface="Calibri Light"/>
                <a:cs typeface="Calibri Light"/>
              </a:rPr>
              <a:t>u</a:t>
            </a:r>
            <a:r>
              <a:rPr dirty="0" smtClean="0" sz="1600" spc="-5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dirty="0" smtClean="0" sz="1600" spc="-10">
                <a:solidFill>
                  <a:srgbClr val="2D74B5"/>
                </a:solidFill>
                <a:latin typeface="Calibri Light"/>
                <a:cs typeface="Calibri Light"/>
              </a:rPr>
              <a:t>Projet</a:t>
            </a:r>
            <a:r>
              <a:rPr dirty="0" smtClean="0" sz="1600" spc="15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dirty="0" smtClean="0" sz="1600" spc="-5">
                <a:solidFill>
                  <a:srgbClr val="2D74B5"/>
                </a:solidFill>
                <a:latin typeface="Calibri Light"/>
                <a:cs typeface="Calibri Light"/>
              </a:rPr>
              <a:t>:</a:t>
            </a:r>
            <a:r>
              <a:rPr dirty="0" smtClean="0" sz="1600" spc="-5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dirty="0" smtClean="0" sz="1600" spc="-10">
                <a:solidFill>
                  <a:srgbClr val="2D74B5"/>
                </a:solidFill>
                <a:latin typeface="Calibri Light"/>
                <a:cs typeface="Calibri Light"/>
              </a:rPr>
              <a:t>«</a:t>
            </a:r>
            <a:r>
              <a:rPr dirty="0" smtClean="0" sz="1600" spc="-5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dirty="0" smtClean="0" sz="1600" spc="-10">
                <a:solidFill>
                  <a:srgbClr val="2D74B5"/>
                </a:solidFill>
                <a:latin typeface="Calibri Light"/>
                <a:cs typeface="Calibri Light"/>
              </a:rPr>
              <a:t>Au</a:t>
            </a:r>
            <a:r>
              <a:rPr dirty="0" smtClean="0" sz="1600" spc="0">
                <a:solidFill>
                  <a:srgbClr val="2D74B5"/>
                </a:solidFill>
                <a:latin typeface="Calibri Light"/>
                <a:cs typeface="Calibri Light"/>
              </a:rPr>
              <a:t>t</a:t>
            </a:r>
            <a:r>
              <a:rPr dirty="0" smtClean="0" sz="1600" spc="-10">
                <a:solidFill>
                  <a:srgbClr val="2D74B5"/>
                </a:solidFill>
                <a:latin typeface="Calibri Light"/>
                <a:cs typeface="Calibri Light"/>
              </a:rPr>
              <a:t>o</a:t>
            </a:r>
            <a:r>
              <a:rPr dirty="0" smtClean="0" sz="1600" spc="-25">
                <a:solidFill>
                  <a:srgbClr val="2D74B5"/>
                </a:solidFill>
                <a:latin typeface="Calibri Light"/>
                <a:cs typeface="Calibri Light"/>
              </a:rPr>
              <a:t>m</a:t>
            </a:r>
            <a:r>
              <a:rPr dirty="0" smtClean="0" sz="1600" spc="-10">
                <a:solidFill>
                  <a:srgbClr val="2D74B5"/>
                </a:solidFill>
                <a:latin typeface="Calibri Light"/>
                <a:cs typeface="Calibri Light"/>
              </a:rPr>
              <a:t>a</a:t>
            </a:r>
            <a:r>
              <a:rPr dirty="0" smtClean="0" sz="1600" spc="-5">
                <a:solidFill>
                  <a:srgbClr val="2D74B5"/>
                </a:solidFill>
                <a:latin typeface="Calibri Light"/>
                <a:cs typeface="Calibri Light"/>
              </a:rPr>
              <a:t>t</a:t>
            </a:r>
            <a:r>
              <a:rPr dirty="0" smtClean="0" sz="1600" spc="-5">
                <a:solidFill>
                  <a:srgbClr val="2D74B5"/>
                </a:solidFill>
                <a:latin typeface="Calibri Light"/>
                <a:cs typeface="Calibri Light"/>
              </a:rPr>
              <a:t>ic</a:t>
            </a:r>
            <a:r>
              <a:rPr dirty="0" smtClean="0" sz="1600" spc="10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dirty="0" smtClean="0" sz="1600" spc="-5">
                <a:solidFill>
                  <a:srgbClr val="2D74B5"/>
                </a:solidFill>
                <a:latin typeface="Calibri Light"/>
                <a:cs typeface="Calibri Light"/>
              </a:rPr>
              <a:t>f</a:t>
            </a:r>
            <a:r>
              <a:rPr dirty="0" smtClean="0" sz="1600" spc="-5">
                <a:solidFill>
                  <a:srgbClr val="2D74B5"/>
                </a:solidFill>
                <a:latin typeface="Calibri Light"/>
                <a:cs typeface="Calibri Light"/>
              </a:rPr>
              <a:t>a</a:t>
            </a:r>
            <a:r>
              <a:rPr dirty="0" smtClean="0" sz="1600" spc="-10">
                <a:solidFill>
                  <a:srgbClr val="2D74B5"/>
                </a:solidFill>
                <a:latin typeface="Calibri Light"/>
                <a:cs typeface="Calibri Light"/>
              </a:rPr>
              <a:t>ce</a:t>
            </a:r>
            <a:r>
              <a:rPr dirty="0" smtClean="0" sz="1600" spc="-5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dirty="0" smtClean="0" sz="1600" spc="-10">
                <a:solidFill>
                  <a:srgbClr val="2D74B5"/>
                </a:solidFill>
                <a:latin typeface="Calibri Light"/>
                <a:cs typeface="Calibri Light"/>
              </a:rPr>
              <a:t>swapp</a:t>
            </a:r>
            <a:r>
              <a:rPr dirty="0" smtClean="0" sz="1600" spc="-10">
                <a:solidFill>
                  <a:srgbClr val="2D74B5"/>
                </a:solidFill>
                <a:latin typeface="Calibri Light"/>
                <a:cs typeface="Calibri Light"/>
              </a:rPr>
              <a:t>i</a:t>
            </a:r>
            <a:r>
              <a:rPr dirty="0" smtClean="0" sz="1600" spc="-5">
                <a:solidFill>
                  <a:srgbClr val="2D74B5"/>
                </a:solidFill>
                <a:latin typeface="Calibri Light"/>
                <a:cs typeface="Calibri Light"/>
              </a:rPr>
              <a:t>n</a:t>
            </a:r>
            <a:r>
              <a:rPr dirty="0" smtClean="0" sz="1600" spc="-10">
                <a:solidFill>
                  <a:srgbClr val="2D74B5"/>
                </a:solidFill>
                <a:latin typeface="Calibri Light"/>
                <a:cs typeface="Calibri Light"/>
              </a:rPr>
              <a:t>g</a:t>
            </a:r>
            <a:r>
              <a:rPr dirty="0" smtClean="0" sz="1600" spc="5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dirty="0" smtClean="0" sz="1600" spc="-10">
                <a:solidFill>
                  <a:srgbClr val="2D74B5"/>
                </a:solidFill>
                <a:latin typeface="Calibri Light"/>
                <a:cs typeface="Calibri Light"/>
              </a:rPr>
              <a:t>»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2183638"/>
            <a:ext cx="5147945" cy="87439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300" spc="-10">
                <a:solidFill>
                  <a:srgbClr val="2D74B5"/>
                </a:solidFill>
                <a:latin typeface="Calibri Light"/>
                <a:cs typeface="Calibri Light"/>
              </a:rPr>
              <a:t>I</a:t>
            </a:r>
            <a:r>
              <a:rPr dirty="0" smtClean="0" sz="1300" spc="-10">
                <a:solidFill>
                  <a:srgbClr val="2D74B5"/>
                </a:solidFill>
                <a:latin typeface="Calibri Light"/>
                <a:cs typeface="Calibri Light"/>
              </a:rPr>
              <a:t>ntro</a:t>
            </a:r>
            <a:r>
              <a:rPr dirty="0" smtClean="0" sz="1300" spc="-5">
                <a:solidFill>
                  <a:srgbClr val="2D74B5"/>
                </a:solidFill>
                <a:latin typeface="Calibri Light"/>
                <a:cs typeface="Calibri Light"/>
              </a:rPr>
              <a:t>d</a:t>
            </a:r>
            <a:r>
              <a:rPr dirty="0" smtClean="0" sz="1300" spc="-10">
                <a:solidFill>
                  <a:srgbClr val="2D74B5"/>
                </a:solidFill>
                <a:latin typeface="Calibri Light"/>
                <a:cs typeface="Calibri Light"/>
              </a:rPr>
              <a:t>uc</a:t>
            </a:r>
            <a:r>
              <a:rPr dirty="0" smtClean="0" sz="1300" spc="-15">
                <a:solidFill>
                  <a:srgbClr val="2D74B5"/>
                </a:solidFill>
                <a:latin typeface="Calibri Light"/>
                <a:cs typeface="Calibri Light"/>
              </a:rPr>
              <a:t>t</a:t>
            </a:r>
            <a:r>
              <a:rPr dirty="0" smtClean="0" sz="1300" spc="5">
                <a:solidFill>
                  <a:srgbClr val="2D74B5"/>
                </a:solidFill>
                <a:latin typeface="Calibri Light"/>
                <a:cs typeface="Calibri Light"/>
              </a:rPr>
              <a:t>i</a:t>
            </a:r>
            <a:r>
              <a:rPr dirty="0" smtClean="0" sz="1300" spc="-10">
                <a:solidFill>
                  <a:srgbClr val="2D74B5"/>
                </a:solidFill>
                <a:latin typeface="Calibri Light"/>
                <a:cs typeface="Calibri Light"/>
              </a:rPr>
              <a:t>on</a:t>
            </a:r>
            <a:endParaRPr sz="1300">
              <a:latin typeface="Calibri Light"/>
              <a:cs typeface="Calibri Light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63"/>
              </a:spcBef>
            </a:pPr>
            <a:endParaRPr sz="1200"/>
          </a:p>
          <a:p>
            <a:pPr marL="12700" marR="12700">
              <a:lnSpc>
                <a:spcPct val="110000"/>
              </a:lnSpc>
            </a:pPr>
            <a:r>
              <a:rPr dirty="0" smtClean="0" sz="1100">
                <a:latin typeface="Calibri"/>
                <a:cs typeface="Calibri"/>
              </a:rPr>
              <a:t>Il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pro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et de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lacer un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visa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 un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autre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ère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à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ir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veau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isa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 réal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7309866"/>
            <a:ext cx="5258435" cy="16306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300" spc="-10">
                <a:solidFill>
                  <a:srgbClr val="2D74B5"/>
                </a:solidFill>
                <a:latin typeface="Calibri Light"/>
                <a:cs typeface="Calibri Light"/>
              </a:rPr>
              <a:t>Algo</a:t>
            </a:r>
            <a:r>
              <a:rPr dirty="0" smtClean="0" sz="1300" spc="-15">
                <a:solidFill>
                  <a:srgbClr val="2D74B5"/>
                </a:solidFill>
                <a:latin typeface="Calibri Light"/>
                <a:cs typeface="Calibri Light"/>
              </a:rPr>
              <a:t>r</a:t>
            </a:r>
            <a:r>
              <a:rPr dirty="0" smtClean="0" sz="1300" spc="-5">
                <a:solidFill>
                  <a:srgbClr val="2D74B5"/>
                </a:solidFill>
                <a:latin typeface="Calibri Light"/>
                <a:cs typeface="Calibri Light"/>
              </a:rPr>
              <a:t>i</a:t>
            </a:r>
            <a:r>
              <a:rPr dirty="0" smtClean="0" sz="1300" spc="-10">
                <a:solidFill>
                  <a:srgbClr val="2D74B5"/>
                </a:solidFill>
                <a:latin typeface="Calibri Light"/>
                <a:cs typeface="Calibri Light"/>
              </a:rPr>
              <a:t>t</a:t>
            </a:r>
            <a:r>
              <a:rPr dirty="0" smtClean="0" sz="1300" spc="-5">
                <a:solidFill>
                  <a:srgbClr val="2D74B5"/>
                </a:solidFill>
                <a:latin typeface="Calibri Light"/>
                <a:cs typeface="Calibri Light"/>
              </a:rPr>
              <a:t>hm</a:t>
            </a:r>
            <a:r>
              <a:rPr dirty="0" smtClean="0" sz="1300" spc="-10">
                <a:solidFill>
                  <a:srgbClr val="2D74B5"/>
                </a:solidFill>
                <a:latin typeface="Calibri Light"/>
                <a:cs typeface="Calibri Light"/>
              </a:rPr>
              <a:t>e</a:t>
            </a:r>
            <a:endParaRPr sz="1300">
              <a:latin typeface="Calibri Light"/>
              <a:cs typeface="Calibri Light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87"/>
              </a:spcBef>
            </a:pPr>
            <a:endParaRPr sz="1200"/>
          </a:p>
          <a:p>
            <a:pPr marL="12700" marR="92710">
              <a:lnSpc>
                <a:spcPct val="109100"/>
              </a:lnSpc>
            </a:pPr>
            <a:r>
              <a:rPr dirty="0" smtClean="0" sz="1100" spc="-5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 su</a:t>
            </a:r>
            <a:r>
              <a:rPr dirty="0" smtClean="0" sz="1100" spc="-10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 ins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ir</a:t>
            </a:r>
            <a:r>
              <a:rPr dirty="0" smtClean="0" sz="1100" spc="-15">
                <a:latin typeface="Calibri"/>
                <a:cs typeface="Calibri"/>
              </a:rPr>
              <a:t>é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’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rit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me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is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le da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’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rticle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‘’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Swap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: A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atical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 Repl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Faces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in P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ph</a:t>
            </a:r>
            <a:r>
              <a:rPr dirty="0" smtClean="0" sz="1100" spc="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’’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48"/>
              </a:spcBef>
            </a:pPr>
            <a:endParaRPr sz="1000"/>
          </a:p>
          <a:p>
            <a:pPr marL="12700" marR="12700">
              <a:lnSpc>
                <a:spcPct val="110000"/>
              </a:lnSpc>
            </a:pPr>
            <a:r>
              <a:rPr dirty="0" smtClean="0" sz="1100">
                <a:latin typeface="Calibri"/>
                <a:cs typeface="Calibri"/>
              </a:rPr>
              <a:t>Da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 l</a:t>
            </a:r>
            <a:r>
              <a:rPr dirty="0" smtClean="0" sz="1100" spc="0">
                <a:latin typeface="Calibri"/>
                <a:cs typeface="Calibri"/>
              </a:rPr>
              <a:t>’</a:t>
            </a:r>
            <a:r>
              <a:rPr dirty="0" smtClean="0" sz="1100" spc="0">
                <a:latin typeface="Calibri"/>
                <a:cs typeface="Calibri"/>
              </a:rPr>
              <a:t>art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cle il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est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’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 au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mati</a:t>
            </a:r>
            <a:r>
              <a:rPr dirty="0" smtClean="0" sz="1100" spc="-5">
                <a:latin typeface="Calibri"/>
                <a:cs typeface="Calibri"/>
              </a:rPr>
              <a:t>qu</a:t>
            </a:r>
            <a:r>
              <a:rPr dirty="0" smtClean="0" sz="1100" spc="0">
                <a:latin typeface="Calibri"/>
                <a:cs typeface="Calibri"/>
              </a:rPr>
              <a:t>e,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dépe</a:t>
            </a:r>
            <a:r>
              <a:rPr dirty="0" smtClean="0" sz="1100" spc="-5">
                <a:latin typeface="Calibri"/>
                <a:cs typeface="Calibri"/>
              </a:rPr>
              <a:t>nd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nn</a:t>
            </a:r>
            <a:r>
              <a:rPr dirty="0" smtClean="0" sz="1100" spc="0">
                <a:latin typeface="Calibri"/>
                <a:cs typeface="Calibri"/>
              </a:rPr>
              <a:t>ées du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ys</a:t>
            </a:r>
            <a:r>
              <a:rPr dirty="0" smtClean="0" sz="1100" spc="-10">
                <a:latin typeface="Calibri"/>
                <a:cs typeface="Calibri"/>
              </a:rPr>
              <a:t>tè</a:t>
            </a:r>
            <a:r>
              <a:rPr dirty="0" smtClean="0" sz="1100" spc="0">
                <a:latin typeface="Calibri"/>
                <a:cs typeface="Calibri"/>
              </a:rPr>
              <a:t>me. A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ment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dit </a:t>
            </a:r>
            <a:r>
              <a:rPr dirty="0" smtClean="0" sz="1100" spc="-5">
                <a:latin typeface="Calibri"/>
                <a:cs typeface="Calibri"/>
              </a:rPr>
              <a:t>un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ésél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 fai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sit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 de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43911" y="3450335"/>
            <a:ext cx="3086100" cy="2884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8664"/>
            <a:ext cx="5418455" cy="2201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10200"/>
              </a:lnSpc>
            </a:pP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’</a:t>
            </a:r>
            <a:r>
              <a:rPr dirty="0" smtClean="0" sz="1100" spc="0">
                <a:latin typeface="Calibri"/>
                <a:cs typeface="Calibri"/>
              </a:rPr>
              <a:t>éclair</a:t>
            </a:r>
            <a:r>
              <a:rPr dirty="0" smtClean="0" sz="1100" spc="-5">
                <a:latin typeface="Calibri"/>
                <a:cs typeface="Calibri"/>
              </a:rPr>
              <a:t>ag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…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 dé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 les</a:t>
            </a:r>
            <a:r>
              <a:rPr dirty="0" smtClean="0" sz="1100" spc="-10">
                <a:latin typeface="Calibri"/>
                <a:cs typeface="Calibri"/>
              </a:rPr>
              <a:t> m</a:t>
            </a:r>
            <a:r>
              <a:rPr dirty="0" smtClean="0" sz="1100" spc="0">
                <a:latin typeface="Calibri"/>
                <a:cs typeface="Calibri"/>
              </a:rPr>
              <a:t>eilleurs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ats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ment. 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 </a:t>
            </a:r>
            <a:r>
              <a:rPr dirty="0" smtClean="0" sz="1100" spc="-5">
                <a:latin typeface="Calibri"/>
                <a:cs typeface="Calibri"/>
              </a:rPr>
              <a:t>qu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erne,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’</a:t>
            </a:r>
            <a:r>
              <a:rPr dirty="0" smtClean="0" sz="1100" spc="0">
                <a:latin typeface="Calibri"/>
                <a:cs typeface="Calibri"/>
              </a:rPr>
              <a:t>ai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irec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éle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é les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visa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5">
                <a:latin typeface="Calibri"/>
                <a:cs typeface="Calibri"/>
              </a:rPr>
              <a:t>qu</a:t>
            </a:r>
            <a:r>
              <a:rPr dirty="0" smtClean="0" sz="1100" spc="0">
                <a:latin typeface="Calibri"/>
                <a:cs typeface="Calibri"/>
              </a:rPr>
              <a:t>e j</a:t>
            </a:r>
            <a:r>
              <a:rPr dirty="0" smtClean="0" sz="1100" spc="-15">
                <a:latin typeface="Calibri"/>
                <a:cs typeface="Calibri"/>
              </a:rPr>
              <a:t>’</a:t>
            </a:r>
            <a:r>
              <a:rPr dirty="0" smtClean="0" sz="1100" spc="0">
                <a:latin typeface="Calibri"/>
                <a:cs typeface="Calibri"/>
              </a:rPr>
              <a:t>est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ai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79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À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artir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ela, l</a:t>
            </a:r>
            <a:r>
              <a:rPr dirty="0" smtClean="0" sz="1100" spc="-15">
                <a:latin typeface="Calibri"/>
                <a:cs typeface="Calibri"/>
              </a:rPr>
              <a:t>’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rit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 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ait 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deux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éta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pr</a:t>
            </a:r>
            <a:r>
              <a:rPr dirty="0" smtClean="0" sz="1100" spc="-5">
                <a:latin typeface="Calibri"/>
                <a:cs typeface="Calibri"/>
              </a:rPr>
              <a:t>in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ales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4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dirty="0" smtClean="0" sz="1200">
                <a:solidFill>
                  <a:srgbClr val="1F4D78"/>
                </a:solidFill>
                <a:latin typeface="Calibri Light"/>
                <a:cs typeface="Calibri Light"/>
              </a:rPr>
              <a:t>Le</a:t>
            </a:r>
            <a:r>
              <a:rPr dirty="0" smtClean="0" sz="1200" spc="-5">
                <a:solidFill>
                  <a:srgbClr val="1F4D78"/>
                </a:solidFill>
                <a:latin typeface="Calibri Light"/>
                <a:cs typeface="Calibri Light"/>
              </a:rPr>
              <a:t> </a:t>
            </a:r>
            <a:r>
              <a:rPr dirty="0" smtClean="0" sz="1200" spc="-15">
                <a:solidFill>
                  <a:srgbClr val="1F4D78"/>
                </a:solidFill>
                <a:latin typeface="Calibri Light"/>
                <a:cs typeface="Calibri Light"/>
              </a:rPr>
              <a:t>r</a:t>
            </a:r>
            <a:r>
              <a:rPr dirty="0" smtClean="0" sz="1200" spc="-5">
                <a:solidFill>
                  <a:srgbClr val="1F4D78"/>
                </a:solidFill>
                <a:latin typeface="Calibri Light"/>
                <a:cs typeface="Calibri Light"/>
              </a:rPr>
              <a:t>e</a:t>
            </a:r>
            <a:r>
              <a:rPr dirty="0" smtClean="0" sz="1200" spc="-10">
                <a:solidFill>
                  <a:srgbClr val="1F4D78"/>
                </a:solidFill>
                <a:latin typeface="Calibri Light"/>
                <a:cs typeface="Calibri Light"/>
              </a:rPr>
              <a:t>mpl</a:t>
            </a:r>
            <a:r>
              <a:rPr dirty="0" smtClean="0" sz="1200" spc="-15">
                <a:solidFill>
                  <a:srgbClr val="1F4D78"/>
                </a:solidFill>
                <a:latin typeface="Calibri Light"/>
                <a:cs typeface="Calibri Light"/>
              </a:rPr>
              <a:t>a</a:t>
            </a:r>
            <a:r>
              <a:rPr dirty="0" smtClean="0" sz="1200" spc="0">
                <a:solidFill>
                  <a:srgbClr val="1F4D78"/>
                </a:solidFill>
                <a:latin typeface="Calibri Light"/>
                <a:cs typeface="Calibri Light"/>
              </a:rPr>
              <a:t>c</a:t>
            </a:r>
            <a:r>
              <a:rPr dirty="0" smtClean="0" sz="1200" spc="-5">
                <a:solidFill>
                  <a:srgbClr val="1F4D78"/>
                </a:solidFill>
                <a:latin typeface="Calibri Light"/>
                <a:cs typeface="Calibri Light"/>
              </a:rPr>
              <a:t>e</a:t>
            </a:r>
            <a:r>
              <a:rPr dirty="0" smtClean="0" sz="1200" spc="5">
                <a:solidFill>
                  <a:srgbClr val="1F4D78"/>
                </a:solidFill>
                <a:latin typeface="Calibri Light"/>
                <a:cs typeface="Calibri Light"/>
              </a:rPr>
              <a:t>m</a:t>
            </a:r>
            <a:r>
              <a:rPr dirty="0" smtClean="0" sz="1200" spc="-5">
                <a:solidFill>
                  <a:srgbClr val="1F4D78"/>
                </a:solidFill>
                <a:latin typeface="Calibri Light"/>
                <a:cs typeface="Calibri Light"/>
              </a:rPr>
              <a:t>e</a:t>
            </a:r>
            <a:r>
              <a:rPr dirty="0" smtClean="0" sz="1200" spc="-5">
                <a:solidFill>
                  <a:srgbClr val="1F4D78"/>
                </a:solidFill>
                <a:latin typeface="Calibri Light"/>
                <a:cs typeface="Calibri Light"/>
              </a:rPr>
              <a:t>nt</a:t>
            </a:r>
            <a:r>
              <a:rPr dirty="0" smtClean="0" sz="1200" spc="5">
                <a:solidFill>
                  <a:srgbClr val="1F4D78"/>
                </a:solidFill>
                <a:latin typeface="Calibri Light"/>
                <a:cs typeface="Calibri Light"/>
              </a:rPr>
              <a:t> </a:t>
            </a:r>
            <a:r>
              <a:rPr dirty="0" smtClean="0" sz="1200" spc="-10">
                <a:solidFill>
                  <a:srgbClr val="1F4D78"/>
                </a:solidFill>
                <a:latin typeface="Calibri Light"/>
                <a:cs typeface="Calibri Light"/>
              </a:rPr>
              <a:t>dans</a:t>
            </a:r>
            <a:r>
              <a:rPr dirty="0" smtClean="0" sz="1200" spc="15">
                <a:solidFill>
                  <a:srgbClr val="1F4D78"/>
                </a:solidFill>
                <a:latin typeface="Calibri Light"/>
                <a:cs typeface="Calibri Light"/>
              </a:rPr>
              <a:t> </a:t>
            </a:r>
            <a:r>
              <a:rPr dirty="0" smtClean="0" sz="1200" spc="-5">
                <a:solidFill>
                  <a:srgbClr val="1F4D78"/>
                </a:solidFill>
                <a:latin typeface="Calibri Light"/>
                <a:cs typeface="Calibri Light"/>
              </a:rPr>
              <a:t>la</a:t>
            </a:r>
            <a:r>
              <a:rPr dirty="0" smtClean="0" sz="1200" spc="-10">
                <a:solidFill>
                  <a:srgbClr val="1F4D78"/>
                </a:solidFill>
                <a:latin typeface="Calibri Light"/>
                <a:cs typeface="Calibri Light"/>
              </a:rPr>
              <a:t> </a:t>
            </a:r>
            <a:r>
              <a:rPr dirty="0" smtClean="0" sz="1200" spc="-10">
                <a:solidFill>
                  <a:srgbClr val="1F4D78"/>
                </a:solidFill>
                <a:latin typeface="Calibri Light"/>
                <a:cs typeface="Calibri Light"/>
              </a:rPr>
              <a:t>z</a:t>
            </a:r>
            <a:r>
              <a:rPr dirty="0" smtClean="0" sz="1200" spc="0">
                <a:solidFill>
                  <a:srgbClr val="1F4D78"/>
                </a:solidFill>
                <a:latin typeface="Calibri Light"/>
                <a:cs typeface="Calibri Light"/>
              </a:rPr>
              <a:t>one</a:t>
            </a:r>
            <a:r>
              <a:rPr dirty="0" smtClean="0" sz="1200" spc="-5">
                <a:solidFill>
                  <a:srgbClr val="1F4D78"/>
                </a:solidFill>
                <a:latin typeface="Calibri Light"/>
                <a:cs typeface="Calibri Light"/>
              </a:rPr>
              <a:t> </a:t>
            </a:r>
            <a:r>
              <a:rPr dirty="0" smtClean="0" sz="1200" spc="0">
                <a:solidFill>
                  <a:srgbClr val="1F4D78"/>
                </a:solidFill>
                <a:latin typeface="Calibri Light"/>
                <a:cs typeface="Calibri Light"/>
              </a:rPr>
              <a:t>conc</a:t>
            </a:r>
            <a:r>
              <a:rPr dirty="0" smtClean="0" sz="1200" spc="-5">
                <a:solidFill>
                  <a:srgbClr val="1F4D78"/>
                </a:solidFill>
                <a:latin typeface="Calibri Light"/>
                <a:cs typeface="Calibri Light"/>
              </a:rPr>
              <a:t>e</a:t>
            </a:r>
            <a:r>
              <a:rPr dirty="0" smtClean="0" sz="1200" spc="-15">
                <a:solidFill>
                  <a:srgbClr val="1F4D78"/>
                </a:solidFill>
                <a:latin typeface="Calibri Light"/>
                <a:cs typeface="Calibri Light"/>
              </a:rPr>
              <a:t>r</a:t>
            </a:r>
            <a:r>
              <a:rPr dirty="0" smtClean="0" sz="1200" spc="-10">
                <a:solidFill>
                  <a:srgbClr val="1F4D78"/>
                </a:solidFill>
                <a:latin typeface="Calibri Light"/>
                <a:cs typeface="Calibri Light"/>
              </a:rPr>
              <a:t>n</a:t>
            </a:r>
            <a:r>
              <a:rPr dirty="0" smtClean="0" sz="1200" spc="-15">
                <a:solidFill>
                  <a:srgbClr val="1F4D78"/>
                </a:solidFill>
                <a:latin typeface="Calibri Light"/>
                <a:cs typeface="Calibri Light"/>
              </a:rPr>
              <a:t>é</a:t>
            </a:r>
            <a:r>
              <a:rPr dirty="0" smtClean="0" sz="1200" spc="0">
                <a:solidFill>
                  <a:srgbClr val="1F4D78"/>
                </a:solidFill>
                <a:latin typeface="Calibri Light"/>
                <a:cs typeface="Calibri Light"/>
              </a:rPr>
              <a:t>e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83"/>
              </a:spcBef>
            </a:pPr>
            <a:endParaRPr sz="1200"/>
          </a:p>
          <a:p>
            <a:pPr marL="12700" marR="486409">
              <a:lnSpc>
                <a:spcPct val="109100"/>
              </a:lnSpc>
            </a:pPr>
            <a:r>
              <a:rPr dirty="0" smtClean="0" sz="1100">
                <a:latin typeface="Calibri"/>
                <a:cs typeface="Calibri"/>
              </a:rPr>
              <a:t>Da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 l</a:t>
            </a:r>
            <a:r>
              <a:rPr dirty="0" smtClean="0" sz="1100" spc="0">
                <a:latin typeface="Calibri"/>
                <a:cs typeface="Calibri"/>
              </a:rPr>
              <a:t>’</a:t>
            </a:r>
            <a:r>
              <a:rPr dirty="0" smtClean="0" sz="1100" spc="0">
                <a:latin typeface="Calibri"/>
                <a:cs typeface="Calibri"/>
              </a:rPr>
              <a:t>art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cle,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sat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la 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 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fait à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1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’</a:t>
            </a:r>
            <a:r>
              <a:rPr dirty="0" smtClean="0" sz="1100" spc="0">
                <a:latin typeface="Calibri"/>
                <a:cs typeface="Calibri"/>
              </a:rPr>
              <a:t>ai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’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rit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dét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des</a:t>
            </a:r>
            <a:r>
              <a:rPr dirty="0" smtClean="0" sz="1100" spc="0">
                <a:latin typeface="Calibri"/>
                <a:cs typeface="Calibri"/>
              </a:rPr>
              <a:t> caractér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stiq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visa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876416"/>
            <a:ext cx="5302885" cy="8413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Cette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mét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et de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éli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er eff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cac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ment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les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arties in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éressa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à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em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lacer.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2"/>
              </a:spcBef>
            </a:pPr>
            <a:endParaRPr sz="750"/>
          </a:p>
          <a:p>
            <a:pPr marL="12700" marR="12700">
              <a:lnSpc>
                <a:spcPct val="110000"/>
              </a:lnSpc>
            </a:pPr>
            <a:r>
              <a:rPr dirty="0" smtClean="0" sz="110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part, j</a:t>
            </a:r>
            <a:r>
              <a:rPr dirty="0" smtClean="0" sz="1100" spc="-15">
                <a:latin typeface="Calibri"/>
                <a:cs typeface="Calibri"/>
              </a:rPr>
              <a:t>’</a:t>
            </a:r>
            <a:r>
              <a:rPr dirty="0" smtClean="0" sz="1100" spc="0">
                <a:latin typeface="Calibri"/>
                <a:cs typeface="Calibri"/>
              </a:rPr>
              <a:t>ai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sé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ét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 tr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via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 moins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bu</a:t>
            </a:r>
            <a:r>
              <a:rPr dirty="0" smtClean="0" sz="1100" spc="0">
                <a:latin typeface="Calibri"/>
                <a:cs typeface="Calibri"/>
              </a:rPr>
              <a:t>ste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po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ve</a:t>
            </a:r>
            <a:r>
              <a:rPr dirty="0" smtClean="0" sz="1100" spc="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. </a:t>
            </a:r>
            <a:r>
              <a:rPr dirty="0" smtClean="0" sz="1100" spc="-5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’</a:t>
            </a:r>
            <a:r>
              <a:rPr dirty="0" smtClean="0" sz="1100" spc="0">
                <a:latin typeface="Calibri"/>
                <a:cs typeface="Calibri"/>
              </a:rPr>
              <a:t>ai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éli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é la </a:t>
            </a:r>
            <a:r>
              <a:rPr dirty="0" smtClean="0" sz="1100" spc="-20">
                <a:latin typeface="Calibri"/>
                <a:cs typeface="Calibri"/>
              </a:rPr>
              <a:t>z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ceme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vec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tan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le.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ésultats</a:t>
            </a:r>
            <a:r>
              <a:rPr dirty="0" smtClean="0" sz="1100" spc="-10">
                <a:latin typeface="Calibri"/>
                <a:cs typeface="Calibri"/>
              </a:rPr>
              <a:t> 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 ac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epta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les po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 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tité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ès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mit</a:t>
            </a:r>
            <a:r>
              <a:rPr dirty="0" smtClean="0" sz="1100" spc="-10">
                <a:latin typeface="Calibri"/>
                <a:cs typeface="Calibri"/>
              </a:rPr>
              <a:t>é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nn</a:t>
            </a:r>
            <a:r>
              <a:rPr dirty="0" smtClean="0" sz="1100" spc="0">
                <a:latin typeface="Calibri"/>
                <a:cs typeface="Calibri"/>
              </a:rPr>
              <a:t>ées.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3482340"/>
            <a:ext cx="3352800" cy="1990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429511" y="6822947"/>
            <a:ext cx="4911852" cy="2066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Syllia Mêhou-Loko</dc:creator>
  <dcterms:created xsi:type="dcterms:W3CDTF">2015-05-01T13:08:17Z</dcterms:created>
  <dcterms:modified xsi:type="dcterms:W3CDTF">2015-05-01T13:08:17Z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2015-05-01T00:00:00Z</vt:filetime>
  </property>
  <property fmtid="{D5CDD505-2E9C-101B-9397-08002B2CF9AE}" pid="3" name="LastSaved">
    <vt:filetime>2015-05-01T00:00:00Z</vt:filetime>
  </property>
</Properties>
</file>