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D26E9-C618-3DD7-AE0F-ACE38F2D2DF5}" v="15" dt="2019-09-26T09:24:46.076"/>
    <p1510:client id="{4FBD6EDA-6B77-A92E-654F-414B845D6028}" v="3" dt="2019-09-26T08:49:37.838"/>
    <p1510:client id="{76EDDE2E-9EA7-81DF-1C16-B987DC211008}" v="788" dt="2019-09-26T09:04:28.935"/>
    <p1510:client id="{7950082C-0A19-EFAB-50B0-390489DDA1FB}" v="37" dt="2019-09-26T10:15:43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ninks, A.A. (18169368)" userId="S::18169368@student.hhs.nl::0a94b9aa-f19f-401d-b30e-498f9efde2dd" providerId="AD" clId="Web-{4CCD26E9-C618-3DD7-AE0F-ACE38F2D2DF5}"/>
    <pc:docChg chg="modSld">
      <pc:chgData name="Spaninks, A.A. (18169368)" userId="S::18169368@student.hhs.nl::0a94b9aa-f19f-401d-b30e-498f9efde2dd" providerId="AD" clId="Web-{4CCD26E9-C618-3DD7-AE0F-ACE38F2D2DF5}" dt="2019-09-26T09:24:46.076" v="13" actId="1076"/>
      <pc:docMkLst>
        <pc:docMk/>
      </pc:docMkLst>
      <pc:sldChg chg="addSp delSp modSp mod setBg">
        <pc:chgData name="Spaninks, A.A. (18169368)" userId="S::18169368@student.hhs.nl::0a94b9aa-f19f-401d-b30e-498f9efde2dd" providerId="AD" clId="Web-{4CCD26E9-C618-3DD7-AE0F-ACE38F2D2DF5}" dt="2019-09-26T09:24:46.076" v="13" actId="1076"/>
        <pc:sldMkLst>
          <pc:docMk/>
          <pc:sldMk cId="476959476" sldId="263"/>
        </pc:sldMkLst>
        <pc:spChg chg="mod">
          <ac:chgData name="Spaninks, A.A. (18169368)" userId="S::18169368@student.hhs.nl::0a94b9aa-f19f-401d-b30e-498f9efde2dd" providerId="AD" clId="Web-{4CCD26E9-C618-3DD7-AE0F-ACE38F2D2DF5}" dt="2019-09-26T09:08:22.816" v="6"/>
          <ac:spMkLst>
            <pc:docMk/>
            <pc:sldMk cId="476959476" sldId="263"/>
            <ac:spMk id="2" creationId="{1F264A48-AC5D-4BAB-8B32-22BAF9CE67B4}"/>
          </ac:spMkLst>
        </pc:spChg>
        <pc:spChg chg="add del">
          <ac:chgData name="Spaninks, A.A. (18169368)" userId="S::18169368@student.hhs.nl::0a94b9aa-f19f-401d-b30e-498f9efde2dd" providerId="AD" clId="Web-{4CCD26E9-C618-3DD7-AE0F-ACE38F2D2DF5}" dt="2019-09-26T09:08:06.393" v="2"/>
          <ac:spMkLst>
            <pc:docMk/>
            <pc:sldMk cId="476959476" sldId="263"/>
            <ac:spMk id="3" creationId="{A499FF84-B065-42E0-AF2E-E7B957FA94AE}"/>
          </ac:spMkLst>
        </pc:spChg>
        <pc:spChg chg="add del mod">
          <ac:chgData name="Spaninks, A.A. (18169368)" userId="S::18169368@student.hhs.nl::0a94b9aa-f19f-401d-b30e-498f9efde2dd" providerId="AD" clId="Web-{4CCD26E9-C618-3DD7-AE0F-ACE38F2D2DF5}" dt="2019-09-26T09:24:27.592" v="10"/>
          <ac:spMkLst>
            <pc:docMk/>
            <pc:sldMk cId="476959476" sldId="263"/>
            <ac:spMk id="4" creationId="{F3AB8377-001F-49CA-A378-B1DDE31EE475}"/>
          </ac:spMkLst>
        </pc:spChg>
        <pc:grpChg chg="add del">
          <ac:chgData name="Spaninks, A.A. (18169368)" userId="S::18169368@student.hhs.nl::0a94b9aa-f19f-401d-b30e-498f9efde2dd" providerId="AD" clId="Web-{4CCD26E9-C618-3DD7-AE0F-ACE38F2D2DF5}" dt="2019-09-26T09:08:22.816" v="6"/>
          <ac:grpSpMkLst>
            <pc:docMk/>
            <pc:sldMk cId="476959476" sldId="263"/>
            <ac:grpSpMk id="11" creationId="{B4DE830A-B531-4A3B-96F6-0ECE88B08555}"/>
          </ac:grpSpMkLst>
        </pc:grpChg>
        <pc:picChg chg="add del mod ord">
          <ac:chgData name="Spaninks, A.A. (18169368)" userId="S::18169368@student.hhs.nl::0a94b9aa-f19f-401d-b30e-498f9efde2dd" providerId="AD" clId="Web-{4CCD26E9-C618-3DD7-AE0F-ACE38F2D2DF5}" dt="2019-09-26T09:08:01.315" v="1"/>
          <ac:picMkLst>
            <pc:docMk/>
            <pc:sldMk cId="476959476" sldId="263"/>
            <ac:picMk id="4" creationId="{88892BF6-60DC-4C46-9B37-DD258CFAED30}"/>
          </ac:picMkLst>
        </pc:picChg>
        <pc:picChg chg="add mod ord">
          <ac:chgData name="Spaninks, A.A. (18169368)" userId="S::18169368@student.hhs.nl::0a94b9aa-f19f-401d-b30e-498f9efde2dd" providerId="AD" clId="Web-{4CCD26E9-C618-3DD7-AE0F-ACE38F2D2DF5}" dt="2019-09-26T09:24:46.076" v="13" actId="1076"/>
          <ac:picMkLst>
            <pc:docMk/>
            <pc:sldMk cId="476959476" sldId="263"/>
            <ac:picMk id="5" creationId="{4542D963-BB88-4E2D-95C7-401DFEFD3FB0}"/>
          </ac:picMkLst>
        </pc:picChg>
        <pc:picChg chg="add del mod ord">
          <ac:chgData name="Spaninks, A.A. (18169368)" userId="S::18169368@student.hhs.nl::0a94b9aa-f19f-401d-b30e-498f9efde2dd" providerId="AD" clId="Web-{4CCD26E9-C618-3DD7-AE0F-ACE38F2D2DF5}" dt="2019-09-26T09:24:24.842" v="9"/>
          <ac:picMkLst>
            <pc:docMk/>
            <pc:sldMk cId="476959476" sldId="263"/>
            <ac:picMk id="6" creationId="{9705EB33-D173-4E37-A4A8-6BEA9533146C}"/>
          </ac:picMkLst>
        </pc:picChg>
      </pc:sldChg>
    </pc:docChg>
  </pc:docChgLst>
  <pc:docChgLst>
    <pc:chgData name="Bontan, L.J. (16052226)" userId="S::16052226@student.hhs.nl::a4c4bd81-c783-4e7e-8904-f418c1acca76" providerId="AD" clId="Web-{7950082C-0A19-EFAB-50B0-390489DDA1FB}"/>
    <pc:docChg chg="modSld">
      <pc:chgData name="Bontan, L.J. (16052226)" userId="S::16052226@student.hhs.nl::a4c4bd81-c783-4e7e-8904-f418c1acca76" providerId="AD" clId="Web-{7950082C-0A19-EFAB-50B0-390489DDA1FB}" dt="2019-09-26T10:15:43.034" v="34" actId="20577"/>
      <pc:docMkLst>
        <pc:docMk/>
      </pc:docMkLst>
      <pc:sldChg chg="delSp">
        <pc:chgData name="Bontan, L.J. (16052226)" userId="S::16052226@student.hhs.nl::a4c4bd81-c783-4e7e-8904-f418c1acca76" providerId="AD" clId="Web-{7950082C-0A19-EFAB-50B0-390489DDA1FB}" dt="2019-09-26T10:12:13.376" v="0"/>
        <pc:sldMkLst>
          <pc:docMk/>
          <pc:sldMk cId="3351439039" sldId="256"/>
        </pc:sldMkLst>
        <pc:spChg chg="del">
          <ac:chgData name="Bontan, L.J. (16052226)" userId="S::16052226@student.hhs.nl::a4c4bd81-c783-4e7e-8904-f418c1acca76" providerId="AD" clId="Web-{7950082C-0A19-EFAB-50B0-390489DDA1FB}" dt="2019-09-26T10:12:13.376" v="0"/>
          <ac:spMkLst>
            <pc:docMk/>
            <pc:sldMk cId="3351439039" sldId="256"/>
            <ac:spMk id="3" creationId="{00000000-0000-0000-0000-000000000000}"/>
          </ac:spMkLst>
        </pc:spChg>
      </pc:sldChg>
      <pc:sldChg chg="modSp">
        <pc:chgData name="Bontan, L.J. (16052226)" userId="S::16052226@student.hhs.nl::a4c4bd81-c783-4e7e-8904-f418c1acca76" providerId="AD" clId="Web-{7950082C-0A19-EFAB-50B0-390489DDA1FB}" dt="2019-09-26T10:12:44.580" v="3" actId="20577"/>
        <pc:sldMkLst>
          <pc:docMk/>
          <pc:sldMk cId="2145488594" sldId="257"/>
        </pc:sldMkLst>
        <pc:spChg chg="mod">
          <ac:chgData name="Bontan, L.J. (16052226)" userId="S::16052226@student.hhs.nl::a4c4bd81-c783-4e7e-8904-f418c1acca76" providerId="AD" clId="Web-{7950082C-0A19-EFAB-50B0-390489DDA1FB}" dt="2019-09-26T10:12:44.580" v="3" actId="20577"/>
          <ac:spMkLst>
            <pc:docMk/>
            <pc:sldMk cId="2145488594" sldId="257"/>
            <ac:spMk id="3" creationId="{26AA0B08-6F92-416F-8E67-AF66E8795939}"/>
          </ac:spMkLst>
        </pc:spChg>
      </pc:sldChg>
      <pc:sldChg chg="modSp">
        <pc:chgData name="Bontan, L.J. (16052226)" userId="S::16052226@student.hhs.nl::a4c4bd81-c783-4e7e-8904-f418c1acca76" providerId="AD" clId="Web-{7950082C-0A19-EFAB-50B0-390489DDA1FB}" dt="2019-09-26T10:13:58.268" v="7" actId="20577"/>
        <pc:sldMkLst>
          <pc:docMk/>
          <pc:sldMk cId="3152796172" sldId="260"/>
        </pc:sldMkLst>
        <pc:spChg chg="mod">
          <ac:chgData name="Bontan, L.J. (16052226)" userId="S::16052226@student.hhs.nl::a4c4bd81-c783-4e7e-8904-f418c1acca76" providerId="AD" clId="Web-{7950082C-0A19-EFAB-50B0-390489DDA1FB}" dt="2019-09-26T10:13:58.268" v="7" actId="20577"/>
          <ac:spMkLst>
            <pc:docMk/>
            <pc:sldMk cId="3152796172" sldId="260"/>
            <ac:spMk id="3" creationId="{6D2303D0-5F80-436B-9C58-CC03CD95DBE4}"/>
          </ac:spMkLst>
        </pc:spChg>
      </pc:sldChg>
      <pc:sldChg chg="modSp">
        <pc:chgData name="Bontan, L.J. (16052226)" userId="S::16052226@student.hhs.nl::a4c4bd81-c783-4e7e-8904-f418c1acca76" providerId="AD" clId="Web-{7950082C-0A19-EFAB-50B0-390489DDA1FB}" dt="2019-09-26T10:15:41.503" v="32" actId="20577"/>
        <pc:sldMkLst>
          <pc:docMk/>
          <pc:sldMk cId="637977282" sldId="262"/>
        </pc:sldMkLst>
        <pc:spChg chg="mod">
          <ac:chgData name="Bontan, L.J. (16052226)" userId="S::16052226@student.hhs.nl::a4c4bd81-c783-4e7e-8904-f418c1acca76" providerId="AD" clId="Web-{7950082C-0A19-EFAB-50B0-390489DDA1FB}" dt="2019-09-26T10:15:41.503" v="32" actId="20577"/>
          <ac:spMkLst>
            <pc:docMk/>
            <pc:sldMk cId="637977282" sldId="262"/>
            <ac:spMk id="2" creationId="{02A36C49-2FE4-465E-B544-732392C21E15}"/>
          </ac:spMkLst>
        </pc:spChg>
      </pc:sldChg>
    </pc:docChg>
  </pc:docChgLst>
  <pc:docChgLst>
    <pc:chgData name="Dijk, J.S. van (15082318)" userId="S::15082318@student.hhs.nl::50b0892d-51df-40ec-9a59-e99b3ab1e3ce" providerId="AD" clId="Web-{4FBD6EDA-6B77-A92E-654F-414B845D6028}"/>
    <pc:docChg chg="modSld">
      <pc:chgData name="Dijk, J.S. van (15082318)" userId="S::15082318@student.hhs.nl::50b0892d-51df-40ec-9a59-e99b3ab1e3ce" providerId="AD" clId="Web-{4FBD6EDA-6B77-A92E-654F-414B845D6028}" dt="2019-09-26T08:49:37.838" v="2" actId="14100"/>
      <pc:docMkLst>
        <pc:docMk/>
      </pc:docMkLst>
      <pc:sldChg chg="addSp delSp modSp">
        <pc:chgData name="Dijk, J.S. van (15082318)" userId="S::15082318@student.hhs.nl::50b0892d-51df-40ec-9a59-e99b3ab1e3ce" providerId="AD" clId="Web-{4FBD6EDA-6B77-A92E-654F-414B845D6028}" dt="2019-09-26T08:49:37.838" v="2" actId="14100"/>
        <pc:sldMkLst>
          <pc:docMk/>
          <pc:sldMk cId="2682219861" sldId="259"/>
        </pc:sldMkLst>
        <pc:spChg chg="del">
          <ac:chgData name="Dijk, J.S. van (15082318)" userId="S::15082318@student.hhs.nl::50b0892d-51df-40ec-9a59-e99b3ab1e3ce" providerId="AD" clId="Web-{4FBD6EDA-6B77-A92E-654F-414B845D6028}" dt="2019-09-26T08:49:04.478" v="0"/>
          <ac:spMkLst>
            <pc:docMk/>
            <pc:sldMk cId="2682219861" sldId="259"/>
            <ac:spMk id="3" creationId="{65281967-0B4D-4D01-98BF-1BAFECF71194}"/>
          </ac:spMkLst>
        </pc:spChg>
        <pc:picChg chg="add mod ord">
          <ac:chgData name="Dijk, J.S. van (15082318)" userId="S::15082318@student.hhs.nl::50b0892d-51df-40ec-9a59-e99b3ab1e3ce" providerId="AD" clId="Web-{4FBD6EDA-6B77-A92E-654F-414B845D6028}" dt="2019-09-26T08:49:37.838" v="2" actId="14100"/>
          <ac:picMkLst>
            <pc:docMk/>
            <pc:sldMk cId="2682219861" sldId="259"/>
            <ac:picMk id="4" creationId="{F617DDDD-38F0-47FA-B686-EA711271CD7F}"/>
          </ac:picMkLst>
        </pc:picChg>
      </pc:sldChg>
    </pc:docChg>
  </pc:docChgLst>
  <pc:docChgLst>
    <pc:chgData name="Baart, D.F. (15047628)" userId="S::15047628@student.hhs.nl::b64e9746-2bfd-4351-8bd0-3321fba6b3ba" providerId="AD" clId="Web-{76EDDE2E-9EA7-81DF-1C16-B987DC211008}"/>
    <pc:docChg chg="addSld modSld addMainMaster delMainMaster">
      <pc:chgData name="Baart, D.F. (15047628)" userId="S::15047628@student.hhs.nl::b64e9746-2bfd-4351-8bd0-3321fba6b3ba" providerId="AD" clId="Web-{76EDDE2E-9EA7-81DF-1C16-B987DC211008}" dt="2019-09-26T09:04:28.935" v="778" actId="20577"/>
      <pc:docMkLst>
        <pc:docMk/>
      </pc:docMkLst>
      <pc:sldChg chg="addSp delSp modSp mod setBg modClrScheme delDesignElem chgLayout">
        <pc:chgData name="Baart, D.F. (15047628)" userId="S::15047628@student.hhs.nl::b64e9746-2bfd-4351-8bd0-3321fba6b3ba" providerId="AD" clId="Web-{76EDDE2E-9EA7-81DF-1C16-B987DC211008}" dt="2019-09-26T08:20:35.303" v="750" actId="1076"/>
        <pc:sldMkLst>
          <pc:docMk/>
          <pc:sldMk cId="3351439039" sldId="256"/>
        </pc:sldMkLst>
        <pc:spChg chg="mod ord">
          <ac:chgData name="Baart, D.F. (15047628)" userId="S::15047628@student.hhs.nl::b64e9746-2bfd-4351-8bd0-3321fba6b3ba" providerId="AD" clId="Web-{76EDDE2E-9EA7-81DF-1C16-B987DC211008}" dt="2019-09-26T08:20:35.303" v="750" actId="1076"/>
          <ac:spMkLst>
            <pc:docMk/>
            <pc:sldMk cId="3351439039" sldId="256"/>
            <ac:spMk id="2" creationId="{00000000-0000-0000-0000-000000000000}"/>
          </ac:spMkLst>
        </pc:spChg>
        <pc:spChg chg="mod ord">
          <ac:chgData name="Baart, D.F. (15047628)" userId="S::15047628@student.hhs.nl::b64e9746-2bfd-4351-8bd0-3321fba6b3ba" providerId="AD" clId="Web-{76EDDE2E-9EA7-81DF-1C16-B987DC211008}" dt="2019-09-26T08:19:11.614" v="738"/>
          <ac:spMkLst>
            <pc:docMk/>
            <pc:sldMk cId="3351439039" sldId="256"/>
            <ac:spMk id="3" creationId="{00000000-0000-0000-0000-000000000000}"/>
          </ac:spMkLst>
        </pc:spChg>
        <pc:spChg chg="add del">
          <ac:chgData name="Baart, D.F. (15047628)" userId="S::15047628@student.hhs.nl::b64e9746-2bfd-4351-8bd0-3321fba6b3ba" providerId="AD" clId="Web-{76EDDE2E-9EA7-81DF-1C16-B987DC211008}" dt="2019-09-26T08:18:49.145" v="736"/>
          <ac:spMkLst>
            <pc:docMk/>
            <pc:sldMk cId="3351439039" sldId="256"/>
            <ac:spMk id="9" creationId="{C0B27210-D0CA-4654-B3E3-9ABB4F178EA1}"/>
          </ac:spMkLst>
        </pc:spChg>
        <pc:spChg chg="add del">
          <ac:chgData name="Baart, D.F. (15047628)" userId="S::15047628@student.hhs.nl::b64e9746-2bfd-4351-8bd0-3321fba6b3ba" providerId="AD" clId="Web-{76EDDE2E-9EA7-81DF-1C16-B987DC211008}" dt="2019-09-26T08:18:49.145" v="736"/>
          <ac:spMkLst>
            <pc:docMk/>
            <pc:sldMk cId="3351439039" sldId="256"/>
            <ac:spMk id="11" creationId="{1DB7C82F-AB7E-4F0C-B829-FA1B9C415180}"/>
          </ac:spMkLst>
        </pc:spChg>
        <pc:spChg chg="add del">
          <ac:chgData name="Baart, D.F. (15047628)" userId="S::15047628@student.hhs.nl::b64e9746-2bfd-4351-8bd0-3321fba6b3ba" providerId="AD" clId="Web-{76EDDE2E-9EA7-81DF-1C16-B987DC211008}" dt="2019-09-26T08:18:49.145" v="736"/>
          <ac:spMkLst>
            <pc:docMk/>
            <pc:sldMk cId="3351439039" sldId="256"/>
            <ac:spMk id="13" creationId="{70B66945-4967-4040-926D-DCA44313CDAB}"/>
          </ac:spMkLst>
        </pc:spChg>
        <pc:picChg chg="add mod">
          <ac:chgData name="Baart, D.F. (15047628)" userId="S::15047628@student.hhs.nl::b64e9746-2bfd-4351-8bd0-3321fba6b3ba" providerId="AD" clId="Web-{76EDDE2E-9EA7-81DF-1C16-B987DC211008}" dt="2019-09-26T08:20:27.771" v="749" actId="1076"/>
          <ac:picMkLst>
            <pc:docMk/>
            <pc:sldMk cId="3351439039" sldId="256"/>
            <ac:picMk id="4" creationId="{F6BDE88D-1A2A-48F8-AB45-AF60760A6955}"/>
          </ac:picMkLst>
        </pc:picChg>
      </pc:sldChg>
      <pc:sldChg chg="modSp new mod modClrScheme chgLayout">
        <pc:chgData name="Baart, D.F. (15047628)" userId="S::15047628@student.hhs.nl::b64e9746-2bfd-4351-8bd0-3321fba6b3ba" providerId="AD" clId="Web-{76EDDE2E-9EA7-81DF-1C16-B987DC211008}" dt="2019-09-26T08:19:11.614" v="738"/>
        <pc:sldMkLst>
          <pc:docMk/>
          <pc:sldMk cId="2145488594" sldId="257"/>
        </pc:sldMkLst>
        <pc:spChg chg="mod ord">
          <ac:chgData name="Baart, D.F. (15047628)" userId="S::15047628@student.hhs.nl::b64e9746-2bfd-4351-8bd0-3321fba6b3ba" providerId="AD" clId="Web-{76EDDE2E-9EA7-81DF-1C16-B987DC211008}" dt="2019-09-26T08:19:11.614" v="738"/>
          <ac:spMkLst>
            <pc:docMk/>
            <pc:sldMk cId="2145488594" sldId="257"/>
            <ac:spMk id="2" creationId="{0F0BF6B1-AA71-4558-BCC1-6C2B26C6AFEF}"/>
          </ac:spMkLst>
        </pc:spChg>
        <pc:spChg chg="mod ord">
          <ac:chgData name="Baart, D.F. (15047628)" userId="S::15047628@student.hhs.nl::b64e9746-2bfd-4351-8bd0-3321fba6b3ba" providerId="AD" clId="Web-{76EDDE2E-9EA7-81DF-1C16-B987DC211008}" dt="2019-09-26T08:19:11.614" v="738"/>
          <ac:spMkLst>
            <pc:docMk/>
            <pc:sldMk cId="2145488594" sldId="257"/>
            <ac:spMk id="3" creationId="{26AA0B08-6F92-416F-8E67-AF66E8795939}"/>
          </ac:spMkLst>
        </pc:spChg>
      </pc:sldChg>
      <pc:sldChg chg="modSp new mod modClrScheme chgLayout">
        <pc:chgData name="Baart, D.F. (15047628)" userId="S::15047628@student.hhs.nl::b64e9746-2bfd-4351-8bd0-3321fba6b3ba" providerId="AD" clId="Web-{76EDDE2E-9EA7-81DF-1C16-B987DC211008}" dt="2019-09-26T08:19:11.614" v="738"/>
        <pc:sldMkLst>
          <pc:docMk/>
          <pc:sldMk cId="1004309870" sldId="258"/>
        </pc:sldMkLst>
        <pc:spChg chg="mod ord">
          <ac:chgData name="Baart, D.F. (15047628)" userId="S::15047628@student.hhs.nl::b64e9746-2bfd-4351-8bd0-3321fba6b3ba" providerId="AD" clId="Web-{76EDDE2E-9EA7-81DF-1C16-B987DC211008}" dt="2019-09-26T08:19:11.614" v="738"/>
          <ac:spMkLst>
            <pc:docMk/>
            <pc:sldMk cId="1004309870" sldId="258"/>
            <ac:spMk id="2" creationId="{49A348B6-DA65-40E1-9B6D-9CBF50A75C1A}"/>
          </ac:spMkLst>
        </pc:spChg>
        <pc:spChg chg="mod ord">
          <ac:chgData name="Baart, D.F. (15047628)" userId="S::15047628@student.hhs.nl::b64e9746-2bfd-4351-8bd0-3321fba6b3ba" providerId="AD" clId="Web-{76EDDE2E-9EA7-81DF-1C16-B987DC211008}" dt="2019-09-26T08:19:11.614" v="738"/>
          <ac:spMkLst>
            <pc:docMk/>
            <pc:sldMk cId="1004309870" sldId="258"/>
            <ac:spMk id="3" creationId="{7EAE2845-23D9-459B-A4D2-C0253268ACED}"/>
          </ac:spMkLst>
        </pc:spChg>
      </pc:sldChg>
      <pc:sldChg chg="modSp new mod modClrScheme chgLayout">
        <pc:chgData name="Baart, D.F. (15047628)" userId="S::15047628@student.hhs.nl::b64e9746-2bfd-4351-8bd0-3321fba6b3ba" providerId="AD" clId="Web-{76EDDE2E-9EA7-81DF-1C16-B987DC211008}" dt="2019-09-26T08:19:11.614" v="738"/>
        <pc:sldMkLst>
          <pc:docMk/>
          <pc:sldMk cId="2682219861" sldId="259"/>
        </pc:sldMkLst>
        <pc:spChg chg="mod ord">
          <ac:chgData name="Baart, D.F. (15047628)" userId="S::15047628@student.hhs.nl::b64e9746-2bfd-4351-8bd0-3321fba6b3ba" providerId="AD" clId="Web-{76EDDE2E-9EA7-81DF-1C16-B987DC211008}" dt="2019-09-26T08:19:11.614" v="738"/>
          <ac:spMkLst>
            <pc:docMk/>
            <pc:sldMk cId="2682219861" sldId="259"/>
            <ac:spMk id="2" creationId="{C7F0A0FD-4727-4CD9-A6FB-2EE9C057EE26}"/>
          </ac:spMkLst>
        </pc:spChg>
        <pc:spChg chg="mod ord">
          <ac:chgData name="Baart, D.F. (15047628)" userId="S::15047628@student.hhs.nl::b64e9746-2bfd-4351-8bd0-3321fba6b3ba" providerId="AD" clId="Web-{76EDDE2E-9EA7-81DF-1C16-B987DC211008}" dt="2019-09-26T08:19:11.614" v="738"/>
          <ac:spMkLst>
            <pc:docMk/>
            <pc:sldMk cId="2682219861" sldId="259"/>
            <ac:spMk id="3" creationId="{65281967-0B4D-4D01-98BF-1BAFECF71194}"/>
          </ac:spMkLst>
        </pc:spChg>
      </pc:sldChg>
      <pc:sldChg chg="modSp new mod modClrScheme chgLayout">
        <pc:chgData name="Baart, D.F. (15047628)" userId="S::15047628@student.hhs.nl::b64e9746-2bfd-4351-8bd0-3321fba6b3ba" providerId="AD" clId="Web-{76EDDE2E-9EA7-81DF-1C16-B987DC211008}" dt="2019-09-26T08:19:11.614" v="738"/>
        <pc:sldMkLst>
          <pc:docMk/>
          <pc:sldMk cId="3152796172" sldId="260"/>
        </pc:sldMkLst>
        <pc:spChg chg="mod ord">
          <ac:chgData name="Baart, D.F. (15047628)" userId="S::15047628@student.hhs.nl::b64e9746-2bfd-4351-8bd0-3321fba6b3ba" providerId="AD" clId="Web-{76EDDE2E-9EA7-81DF-1C16-B987DC211008}" dt="2019-09-26T08:19:11.614" v="738"/>
          <ac:spMkLst>
            <pc:docMk/>
            <pc:sldMk cId="3152796172" sldId="260"/>
            <ac:spMk id="2" creationId="{D529DE38-22BD-43DD-9CB9-59E2E33A2CE3}"/>
          </ac:spMkLst>
        </pc:spChg>
        <pc:spChg chg="mod ord">
          <ac:chgData name="Baart, D.F. (15047628)" userId="S::15047628@student.hhs.nl::b64e9746-2bfd-4351-8bd0-3321fba6b3ba" providerId="AD" clId="Web-{76EDDE2E-9EA7-81DF-1C16-B987DC211008}" dt="2019-09-26T08:19:11.614" v="738"/>
          <ac:spMkLst>
            <pc:docMk/>
            <pc:sldMk cId="3152796172" sldId="260"/>
            <ac:spMk id="3" creationId="{6D2303D0-5F80-436B-9C58-CC03CD95DBE4}"/>
          </ac:spMkLst>
        </pc:spChg>
      </pc:sldChg>
      <pc:sldChg chg="modSp new mod modClrScheme chgLayout">
        <pc:chgData name="Baart, D.F. (15047628)" userId="S::15047628@student.hhs.nl::b64e9746-2bfd-4351-8bd0-3321fba6b3ba" providerId="AD" clId="Web-{76EDDE2E-9EA7-81DF-1C16-B987DC211008}" dt="2019-09-26T08:19:11.614" v="738"/>
        <pc:sldMkLst>
          <pc:docMk/>
          <pc:sldMk cId="3355685013" sldId="261"/>
        </pc:sldMkLst>
        <pc:spChg chg="mod ord">
          <ac:chgData name="Baart, D.F. (15047628)" userId="S::15047628@student.hhs.nl::b64e9746-2bfd-4351-8bd0-3321fba6b3ba" providerId="AD" clId="Web-{76EDDE2E-9EA7-81DF-1C16-B987DC211008}" dt="2019-09-26T08:19:11.614" v="738"/>
          <ac:spMkLst>
            <pc:docMk/>
            <pc:sldMk cId="3355685013" sldId="261"/>
            <ac:spMk id="2" creationId="{E9FB5AE1-3462-4C25-8580-67A92217AD08}"/>
          </ac:spMkLst>
        </pc:spChg>
        <pc:spChg chg="mod ord">
          <ac:chgData name="Baart, D.F. (15047628)" userId="S::15047628@student.hhs.nl::b64e9746-2bfd-4351-8bd0-3321fba6b3ba" providerId="AD" clId="Web-{76EDDE2E-9EA7-81DF-1C16-B987DC211008}" dt="2019-09-26T08:19:11.614" v="738"/>
          <ac:spMkLst>
            <pc:docMk/>
            <pc:sldMk cId="3355685013" sldId="261"/>
            <ac:spMk id="3" creationId="{F7EDE87C-AE2C-4228-9252-6C26B3419C8D}"/>
          </ac:spMkLst>
        </pc:spChg>
      </pc:sldChg>
      <pc:sldChg chg="modSp new mod modClrScheme chgLayout">
        <pc:chgData name="Baart, D.F. (15047628)" userId="S::15047628@student.hhs.nl::b64e9746-2bfd-4351-8bd0-3321fba6b3ba" providerId="AD" clId="Web-{76EDDE2E-9EA7-81DF-1C16-B987DC211008}" dt="2019-09-26T08:19:11.614" v="738"/>
        <pc:sldMkLst>
          <pc:docMk/>
          <pc:sldMk cId="637977282" sldId="262"/>
        </pc:sldMkLst>
        <pc:spChg chg="mod ord">
          <ac:chgData name="Baart, D.F. (15047628)" userId="S::15047628@student.hhs.nl::b64e9746-2bfd-4351-8bd0-3321fba6b3ba" providerId="AD" clId="Web-{76EDDE2E-9EA7-81DF-1C16-B987DC211008}" dt="2019-09-26T08:19:11.614" v="738"/>
          <ac:spMkLst>
            <pc:docMk/>
            <pc:sldMk cId="637977282" sldId="262"/>
            <ac:spMk id="2" creationId="{02A36C49-2FE4-465E-B544-732392C21E15}"/>
          </ac:spMkLst>
        </pc:spChg>
        <pc:spChg chg="mod ord">
          <ac:chgData name="Baart, D.F. (15047628)" userId="S::15047628@student.hhs.nl::b64e9746-2bfd-4351-8bd0-3321fba6b3ba" providerId="AD" clId="Web-{76EDDE2E-9EA7-81DF-1C16-B987DC211008}" dt="2019-09-26T08:19:11.614" v="738"/>
          <ac:spMkLst>
            <pc:docMk/>
            <pc:sldMk cId="637977282" sldId="262"/>
            <ac:spMk id="3" creationId="{7570EA86-C416-4AE6-B5D8-160139E8C380}"/>
          </ac:spMkLst>
        </pc:spChg>
      </pc:sldChg>
      <pc:sldChg chg="modSp new">
        <pc:chgData name="Baart, D.F. (15047628)" userId="S::15047628@student.hhs.nl::b64e9746-2bfd-4351-8bd0-3321fba6b3ba" providerId="AD" clId="Web-{76EDDE2E-9EA7-81DF-1C16-B987DC211008}" dt="2019-09-26T09:04:24.841" v="776" actId="20577"/>
        <pc:sldMkLst>
          <pc:docMk/>
          <pc:sldMk cId="476959476" sldId="263"/>
        </pc:sldMkLst>
        <pc:spChg chg="mod">
          <ac:chgData name="Baart, D.F. (15047628)" userId="S::15047628@student.hhs.nl::b64e9746-2bfd-4351-8bd0-3321fba6b3ba" providerId="AD" clId="Web-{76EDDE2E-9EA7-81DF-1C16-B987DC211008}" dt="2019-09-26T09:04:24.841" v="776" actId="20577"/>
          <ac:spMkLst>
            <pc:docMk/>
            <pc:sldMk cId="476959476" sldId="263"/>
            <ac:spMk id="2" creationId="{1F264A48-AC5D-4BAB-8B32-22BAF9CE67B4}"/>
          </ac:spMkLst>
        </pc:spChg>
      </pc:sldChg>
      <pc:sldMasterChg chg="del delSldLayout">
        <pc:chgData name="Baart, D.F. (15047628)" userId="S::15047628@student.hhs.nl::b64e9746-2bfd-4351-8bd0-3321fba6b3ba" providerId="AD" clId="Web-{76EDDE2E-9EA7-81DF-1C16-B987DC211008}" dt="2019-09-26T08:18:49.145" v="736"/>
        <pc:sldMasterMkLst>
          <pc:docMk/>
          <pc:sldMasterMk cId="1710546820" sldId="2147483648"/>
        </pc:sldMasterMkLst>
        <pc:sldLayoutChg chg="del">
          <pc:chgData name="Baart, D.F. (15047628)" userId="S::15047628@student.hhs.nl::b64e9746-2bfd-4351-8bd0-3321fba6b3ba" providerId="AD" clId="Web-{76EDDE2E-9EA7-81DF-1C16-B987DC211008}" dt="2019-09-26T08:18:49.145" v="736"/>
          <pc:sldLayoutMkLst>
            <pc:docMk/>
            <pc:sldMasterMk cId="1710546820" sldId="2147483648"/>
            <pc:sldLayoutMk cId="4249299040" sldId="2147483649"/>
          </pc:sldLayoutMkLst>
        </pc:sldLayoutChg>
        <pc:sldLayoutChg chg="del">
          <pc:chgData name="Baart, D.F. (15047628)" userId="S::15047628@student.hhs.nl::b64e9746-2bfd-4351-8bd0-3321fba6b3ba" providerId="AD" clId="Web-{76EDDE2E-9EA7-81DF-1C16-B987DC211008}" dt="2019-09-26T08:18:49.145" v="736"/>
          <pc:sldLayoutMkLst>
            <pc:docMk/>
            <pc:sldMasterMk cId="1710546820" sldId="2147483648"/>
            <pc:sldLayoutMk cId="3885912252" sldId="2147483650"/>
          </pc:sldLayoutMkLst>
        </pc:sldLayoutChg>
        <pc:sldLayoutChg chg="del">
          <pc:chgData name="Baart, D.F. (15047628)" userId="S::15047628@student.hhs.nl::b64e9746-2bfd-4351-8bd0-3321fba6b3ba" providerId="AD" clId="Web-{76EDDE2E-9EA7-81DF-1C16-B987DC211008}" dt="2019-09-26T08:18:49.145" v="736"/>
          <pc:sldLayoutMkLst>
            <pc:docMk/>
            <pc:sldMasterMk cId="1710546820" sldId="2147483648"/>
            <pc:sldLayoutMk cId="1843495715" sldId="2147483651"/>
          </pc:sldLayoutMkLst>
        </pc:sldLayoutChg>
        <pc:sldLayoutChg chg="del">
          <pc:chgData name="Baart, D.F. (15047628)" userId="S::15047628@student.hhs.nl::b64e9746-2bfd-4351-8bd0-3321fba6b3ba" providerId="AD" clId="Web-{76EDDE2E-9EA7-81DF-1C16-B987DC211008}" dt="2019-09-26T08:18:49.145" v="736"/>
          <pc:sldLayoutMkLst>
            <pc:docMk/>
            <pc:sldMasterMk cId="1710546820" sldId="2147483648"/>
            <pc:sldLayoutMk cId="957811407" sldId="2147483652"/>
          </pc:sldLayoutMkLst>
        </pc:sldLayoutChg>
        <pc:sldLayoutChg chg="del">
          <pc:chgData name="Baart, D.F. (15047628)" userId="S::15047628@student.hhs.nl::b64e9746-2bfd-4351-8bd0-3321fba6b3ba" providerId="AD" clId="Web-{76EDDE2E-9EA7-81DF-1C16-B987DC211008}" dt="2019-09-26T08:18:49.145" v="736"/>
          <pc:sldLayoutMkLst>
            <pc:docMk/>
            <pc:sldMasterMk cId="1710546820" sldId="2147483648"/>
            <pc:sldLayoutMk cId="4148315968" sldId="2147483653"/>
          </pc:sldLayoutMkLst>
        </pc:sldLayoutChg>
        <pc:sldLayoutChg chg="del">
          <pc:chgData name="Baart, D.F. (15047628)" userId="S::15047628@student.hhs.nl::b64e9746-2bfd-4351-8bd0-3321fba6b3ba" providerId="AD" clId="Web-{76EDDE2E-9EA7-81DF-1C16-B987DC211008}" dt="2019-09-26T08:18:49.145" v="736"/>
          <pc:sldLayoutMkLst>
            <pc:docMk/>
            <pc:sldMasterMk cId="1710546820" sldId="2147483648"/>
            <pc:sldLayoutMk cId="1937782621" sldId="2147483654"/>
          </pc:sldLayoutMkLst>
        </pc:sldLayoutChg>
        <pc:sldLayoutChg chg="del">
          <pc:chgData name="Baart, D.F. (15047628)" userId="S::15047628@student.hhs.nl::b64e9746-2bfd-4351-8bd0-3321fba6b3ba" providerId="AD" clId="Web-{76EDDE2E-9EA7-81DF-1C16-B987DC211008}" dt="2019-09-26T08:18:49.145" v="736"/>
          <pc:sldLayoutMkLst>
            <pc:docMk/>
            <pc:sldMasterMk cId="1710546820" sldId="2147483648"/>
            <pc:sldLayoutMk cId="3349604172" sldId="2147483655"/>
          </pc:sldLayoutMkLst>
        </pc:sldLayoutChg>
        <pc:sldLayoutChg chg="del">
          <pc:chgData name="Baart, D.F. (15047628)" userId="S::15047628@student.hhs.nl::b64e9746-2bfd-4351-8bd0-3321fba6b3ba" providerId="AD" clId="Web-{76EDDE2E-9EA7-81DF-1C16-B987DC211008}" dt="2019-09-26T08:18:49.145" v="736"/>
          <pc:sldLayoutMkLst>
            <pc:docMk/>
            <pc:sldMasterMk cId="1710546820" sldId="2147483648"/>
            <pc:sldLayoutMk cId="2568389287" sldId="2147483656"/>
          </pc:sldLayoutMkLst>
        </pc:sldLayoutChg>
        <pc:sldLayoutChg chg="del">
          <pc:chgData name="Baart, D.F. (15047628)" userId="S::15047628@student.hhs.nl::b64e9746-2bfd-4351-8bd0-3321fba6b3ba" providerId="AD" clId="Web-{76EDDE2E-9EA7-81DF-1C16-B987DC211008}" dt="2019-09-26T08:18:49.145" v="736"/>
          <pc:sldLayoutMkLst>
            <pc:docMk/>
            <pc:sldMasterMk cId="1710546820" sldId="2147483648"/>
            <pc:sldLayoutMk cId="84292403" sldId="2147483657"/>
          </pc:sldLayoutMkLst>
        </pc:sldLayoutChg>
        <pc:sldLayoutChg chg="del">
          <pc:chgData name="Baart, D.F. (15047628)" userId="S::15047628@student.hhs.nl::b64e9746-2bfd-4351-8bd0-3321fba6b3ba" providerId="AD" clId="Web-{76EDDE2E-9EA7-81DF-1C16-B987DC211008}" dt="2019-09-26T08:18:49.145" v="736"/>
          <pc:sldLayoutMkLst>
            <pc:docMk/>
            <pc:sldMasterMk cId="1710546820" sldId="2147483648"/>
            <pc:sldLayoutMk cId="515967256" sldId="2147483658"/>
          </pc:sldLayoutMkLst>
        </pc:sldLayoutChg>
        <pc:sldLayoutChg chg="del">
          <pc:chgData name="Baart, D.F. (15047628)" userId="S::15047628@student.hhs.nl::b64e9746-2bfd-4351-8bd0-3321fba6b3ba" providerId="AD" clId="Web-{76EDDE2E-9EA7-81DF-1C16-B987DC211008}" dt="2019-09-26T08:18:49.145" v="736"/>
          <pc:sldLayoutMkLst>
            <pc:docMk/>
            <pc:sldMasterMk cId="1710546820" sldId="2147483648"/>
            <pc:sldLayoutMk cId="3231119585" sldId="2147483659"/>
          </pc:sldLayoutMkLst>
        </pc:sldLayoutChg>
      </pc:sldMasterChg>
      <pc:sldMasterChg chg="add del addSldLayout delSldLayout modSldLayout">
        <pc:chgData name="Baart, D.F. (15047628)" userId="S::15047628@student.hhs.nl::b64e9746-2bfd-4351-8bd0-3321fba6b3ba" providerId="AD" clId="Web-{76EDDE2E-9EA7-81DF-1C16-B987DC211008}" dt="2019-09-26T08:18:54.301" v="737"/>
        <pc:sldMasterMkLst>
          <pc:docMk/>
          <pc:sldMasterMk cId="1886043334" sldId="2147483660"/>
        </pc:sldMasterMkLst>
        <pc:sldLayoutChg chg="add del mod replId">
          <pc:chgData name="Baart, D.F. (15047628)" userId="S::15047628@student.hhs.nl::b64e9746-2bfd-4351-8bd0-3321fba6b3ba" providerId="AD" clId="Web-{76EDDE2E-9EA7-81DF-1C16-B987DC211008}" dt="2019-09-26T08:18:54.301" v="737"/>
          <pc:sldLayoutMkLst>
            <pc:docMk/>
            <pc:sldMasterMk cId="1886043334" sldId="2147483660"/>
            <pc:sldLayoutMk cId="369297109" sldId="2147483661"/>
          </pc:sldLayoutMkLst>
        </pc:sldLayoutChg>
        <pc:sldLayoutChg chg="add del mod replId">
          <pc:chgData name="Baart, D.F. (15047628)" userId="S::15047628@student.hhs.nl::b64e9746-2bfd-4351-8bd0-3321fba6b3ba" providerId="AD" clId="Web-{76EDDE2E-9EA7-81DF-1C16-B987DC211008}" dt="2019-09-26T08:18:54.301" v="737"/>
          <pc:sldLayoutMkLst>
            <pc:docMk/>
            <pc:sldMasterMk cId="1886043334" sldId="2147483660"/>
            <pc:sldLayoutMk cId="947996234" sldId="2147483662"/>
          </pc:sldLayoutMkLst>
        </pc:sldLayoutChg>
        <pc:sldLayoutChg chg="add del mod replId">
          <pc:chgData name="Baart, D.F. (15047628)" userId="S::15047628@student.hhs.nl::b64e9746-2bfd-4351-8bd0-3321fba6b3ba" providerId="AD" clId="Web-{76EDDE2E-9EA7-81DF-1C16-B987DC211008}" dt="2019-09-26T08:18:54.301" v="737"/>
          <pc:sldLayoutMkLst>
            <pc:docMk/>
            <pc:sldMasterMk cId="1886043334" sldId="2147483660"/>
            <pc:sldLayoutMk cId="3054961566" sldId="2147483663"/>
          </pc:sldLayoutMkLst>
        </pc:sldLayoutChg>
        <pc:sldLayoutChg chg="add del mod replId">
          <pc:chgData name="Baart, D.F. (15047628)" userId="S::15047628@student.hhs.nl::b64e9746-2bfd-4351-8bd0-3321fba6b3ba" providerId="AD" clId="Web-{76EDDE2E-9EA7-81DF-1C16-B987DC211008}" dt="2019-09-26T08:18:54.301" v="737"/>
          <pc:sldLayoutMkLst>
            <pc:docMk/>
            <pc:sldMasterMk cId="1886043334" sldId="2147483660"/>
            <pc:sldLayoutMk cId="2998995563" sldId="2147483664"/>
          </pc:sldLayoutMkLst>
        </pc:sldLayoutChg>
        <pc:sldLayoutChg chg="add del mod replId">
          <pc:chgData name="Baart, D.F. (15047628)" userId="S::15047628@student.hhs.nl::b64e9746-2bfd-4351-8bd0-3321fba6b3ba" providerId="AD" clId="Web-{76EDDE2E-9EA7-81DF-1C16-B987DC211008}" dt="2019-09-26T08:18:54.301" v="737"/>
          <pc:sldLayoutMkLst>
            <pc:docMk/>
            <pc:sldMasterMk cId="1886043334" sldId="2147483660"/>
            <pc:sldLayoutMk cId="1548326456" sldId="2147483665"/>
          </pc:sldLayoutMkLst>
        </pc:sldLayoutChg>
        <pc:sldLayoutChg chg="add del mod replId">
          <pc:chgData name="Baart, D.F. (15047628)" userId="S::15047628@student.hhs.nl::b64e9746-2bfd-4351-8bd0-3321fba6b3ba" providerId="AD" clId="Web-{76EDDE2E-9EA7-81DF-1C16-B987DC211008}" dt="2019-09-26T08:18:54.301" v="737"/>
          <pc:sldLayoutMkLst>
            <pc:docMk/>
            <pc:sldMasterMk cId="1886043334" sldId="2147483660"/>
            <pc:sldLayoutMk cId="2279744479" sldId="2147483666"/>
          </pc:sldLayoutMkLst>
        </pc:sldLayoutChg>
        <pc:sldLayoutChg chg="add del mod replId">
          <pc:chgData name="Baart, D.F. (15047628)" userId="S::15047628@student.hhs.nl::b64e9746-2bfd-4351-8bd0-3321fba6b3ba" providerId="AD" clId="Web-{76EDDE2E-9EA7-81DF-1C16-B987DC211008}" dt="2019-09-26T08:18:54.301" v="737"/>
          <pc:sldLayoutMkLst>
            <pc:docMk/>
            <pc:sldMasterMk cId="1886043334" sldId="2147483660"/>
            <pc:sldLayoutMk cId="3558885901" sldId="2147483667"/>
          </pc:sldLayoutMkLst>
        </pc:sldLayoutChg>
        <pc:sldLayoutChg chg="add del mod replId">
          <pc:chgData name="Baart, D.F. (15047628)" userId="S::15047628@student.hhs.nl::b64e9746-2bfd-4351-8bd0-3321fba6b3ba" providerId="AD" clId="Web-{76EDDE2E-9EA7-81DF-1C16-B987DC211008}" dt="2019-09-26T08:18:54.301" v="737"/>
          <pc:sldLayoutMkLst>
            <pc:docMk/>
            <pc:sldMasterMk cId="1886043334" sldId="2147483660"/>
            <pc:sldLayoutMk cId="1997245938" sldId="2147483668"/>
          </pc:sldLayoutMkLst>
        </pc:sldLayoutChg>
        <pc:sldLayoutChg chg="add del mod replId">
          <pc:chgData name="Baart, D.F. (15047628)" userId="S::15047628@student.hhs.nl::b64e9746-2bfd-4351-8bd0-3321fba6b3ba" providerId="AD" clId="Web-{76EDDE2E-9EA7-81DF-1C16-B987DC211008}" dt="2019-09-26T08:18:54.301" v="737"/>
          <pc:sldLayoutMkLst>
            <pc:docMk/>
            <pc:sldMasterMk cId="1886043334" sldId="2147483660"/>
            <pc:sldLayoutMk cId="2284138399" sldId="2147483669"/>
          </pc:sldLayoutMkLst>
        </pc:sldLayoutChg>
        <pc:sldLayoutChg chg="add del mod replId">
          <pc:chgData name="Baart, D.F. (15047628)" userId="S::15047628@student.hhs.nl::b64e9746-2bfd-4351-8bd0-3321fba6b3ba" providerId="AD" clId="Web-{76EDDE2E-9EA7-81DF-1C16-B987DC211008}" dt="2019-09-26T08:18:54.301" v="737"/>
          <pc:sldLayoutMkLst>
            <pc:docMk/>
            <pc:sldMasterMk cId="1886043334" sldId="2147483660"/>
            <pc:sldLayoutMk cId="1558009374" sldId="2147483670"/>
          </pc:sldLayoutMkLst>
        </pc:sldLayoutChg>
        <pc:sldLayoutChg chg="add del mod replId">
          <pc:chgData name="Baart, D.F. (15047628)" userId="S::15047628@student.hhs.nl::b64e9746-2bfd-4351-8bd0-3321fba6b3ba" providerId="AD" clId="Web-{76EDDE2E-9EA7-81DF-1C16-B987DC211008}" dt="2019-09-26T08:18:54.301" v="737"/>
          <pc:sldLayoutMkLst>
            <pc:docMk/>
            <pc:sldMasterMk cId="1886043334" sldId="2147483660"/>
            <pc:sldLayoutMk cId="2694744797" sldId="2147483671"/>
          </pc:sldLayoutMkLst>
        </pc:sldLayoutChg>
      </pc:sldMasterChg>
      <pc:sldMasterChg chg="add del addSldLayout delSldLayout modSldLayout">
        <pc:chgData name="Baart, D.F. (15047628)" userId="S::15047628@student.hhs.nl::b64e9746-2bfd-4351-8bd0-3321fba6b3ba" providerId="AD" clId="Web-{76EDDE2E-9EA7-81DF-1C16-B987DC211008}" dt="2019-09-26T08:19:11.614" v="738"/>
        <pc:sldMasterMkLst>
          <pc:docMk/>
          <pc:sldMasterMk cId="282607194" sldId="2147483672"/>
        </pc:sldMasterMkLst>
        <pc:sldLayoutChg chg="add del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82607194" sldId="2147483672"/>
            <pc:sldLayoutMk cId="1967799526" sldId="2147483673"/>
          </pc:sldLayoutMkLst>
        </pc:sldLayoutChg>
        <pc:sldLayoutChg chg="add del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82607194" sldId="2147483672"/>
            <pc:sldLayoutMk cId="750696280" sldId="2147483674"/>
          </pc:sldLayoutMkLst>
        </pc:sldLayoutChg>
        <pc:sldLayoutChg chg="add del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82607194" sldId="2147483672"/>
            <pc:sldLayoutMk cId="2966208111" sldId="2147483675"/>
          </pc:sldLayoutMkLst>
        </pc:sldLayoutChg>
        <pc:sldLayoutChg chg="add del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82607194" sldId="2147483672"/>
            <pc:sldLayoutMk cId="2488158453" sldId="2147483676"/>
          </pc:sldLayoutMkLst>
        </pc:sldLayoutChg>
        <pc:sldLayoutChg chg="add del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82607194" sldId="2147483672"/>
            <pc:sldLayoutMk cId="3008638853" sldId="2147483677"/>
          </pc:sldLayoutMkLst>
        </pc:sldLayoutChg>
        <pc:sldLayoutChg chg="add del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82607194" sldId="2147483672"/>
            <pc:sldLayoutMk cId="2385827176" sldId="2147483678"/>
          </pc:sldLayoutMkLst>
        </pc:sldLayoutChg>
        <pc:sldLayoutChg chg="add del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82607194" sldId="2147483672"/>
            <pc:sldLayoutMk cId="3650588365" sldId="2147483679"/>
          </pc:sldLayoutMkLst>
        </pc:sldLayoutChg>
        <pc:sldLayoutChg chg="add del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82607194" sldId="2147483672"/>
            <pc:sldLayoutMk cId="2029961366" sldId="2147483680"/>
          </pc:sldLayoutMkLst>
        </pc:sldLayoutChg>
        <pc:sldLayoutChg chg="add del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82607194" sldId="2147483672"/>
            <pc:sldLayoutMk cId="2902501014" sldId="2147483681"/>
          </pc:sldLayoutMkLst>
        </pc:sldLayoutChg>
        <pc:sldLayoutChg chg="add del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82607194" sldId="2147483672"/>
            <pc:sldLayoutMk cId="3187866519" sldId="2147483682"/>
          </pc:sldLayoutMkLst>
        </pc:sldLayoutChg>
        <pc:sldLayoutChg chg="add del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82607194" sldId="2147483672"/>
            <pc:sldLayoutMk cId="1919217252" sldId="2147483683"/>
          </pc:sldLayoutMkLst>
        </pc:sldLayoutChg>
      </pc:sldMasterChg>
      <pc:sldMasterChg chg="add addSldLayout modSldLayout">
        <pc:chgData name="Baart, D.F. (15047628)" userId="S::15047628@student.hhs.nl::b64e9746-2bfd-4351-8bd0-3321fba6b3ba" providerId="AD" clId="Web-{76EDDE2E-9EA7-81DF-1C16-B987DC211008}" dt="2019-09-26T08:19:11.614" v="738"/>
        <pc:sldMasterMkLst>
          <pc:docMk/>
          <pc:sldMasterMk cId="2388973957" sldId="2147483684"/>
        </pc:sldMasterMkLst>
        <pc:sldLayoutChg chg="add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388973957" sldId="2147483684"/>
            <pc:sldLayoutMk cId="4252028457" sldId="2147483685"/>
          </pc:sldLayoutMkLst>
        </pc:sldLayoutChg>
        <pc:sldLayoutChg chg="add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388973957" sldId="2147483684"/>
            <pc:sldLayoutMk cId="3572752575" sldId="2147483686"/>
          </pc:sldLayoutMkLst>
        </pc:sldLayoutChg>
        <pc:sldLayoutChg chg="add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388973957" sldId="2147483684"/>
            <pc:sldLayoutMk cId="3916607964" sldId="2147483687"/>
          </pc:sldLayoutMkLst>
        </pc:sldLayoutChg>
        <pc:sldLayoutChg chg="add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388973957" sldId="2147483684"/>
            <pc:sldLayoutMk cId="1720315983" sldId="2147483688"/>
          </pc:sldLayoutMkLst>
        </pc:sldLayoutChg>
        <pc:sldLayoutChg chg="add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388973957" sldId="2147483684"/>
            <pc:sldLayoutMk cId="1944098290" sldId="2147483689"/>
          </pc:sldLayoutMkLst>
        </pc:sldLayoutChg>
        <pc:sldLayoutChg chg="add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388973957" sldId="2147483684"/>
            <pc:sldLayoutMk cId="4035627091" sldId="2147483690"/>
          </pc:sldLayoutMkLst>
        </pc:sldLayoutChg>
        <pc:sldLayoutChg chg="add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388973957" sldId="2147483684"/>
            <pc:sldLayoutMk cId="2861130754" sldId="2147483691"/>
          </pc:sldLayoutMkLst>
        </pc:sldLayoutChg>
        <pc:sldLayoutChg chg="add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388973957" sldId="2147483684"/>
            <pc:sldLayoutMk cId="593886184" sldId="2147483692"/>
          </pc:sldLayoutMkLst>
        </pc:sldLayoutChg>
        <pc:sldLayoutChg chg="add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388973957" sldId="2147483684"/>
            <pc:sldLayoutMk cId="2010121585" sldId="2147483693"/>
          </pc:sldLayoutMkLst>
        </pc:sldLayoutChg>
        <pc:sldLayoutChg chg="add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388973957" sldId="2147483684"/>
            <pc:sldLayoutMk cId="3335395774" sldId="2147483694"/>
          </pc:sldLayoutMkLst>
        </pc:sldLayoutChg>
        <pc:sldLayoutChg chg="add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388973957" sldId="2147483684"/>
            <pc:sldLayoutMk cId="4214628908" sldId="2147483695"/>
          </pc:sldLayoutMkLst>
        </pc:sldLayoutChg>
        <pc:sldLayoutChg chg="add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388973957" sldId="2147483684"/>
            <pc:sldLayoutMk cId="4254864597" sldId="2147483696"/>
          </pc:sldLayoutMkLst>
        </pc:sldLayoutChg>
        <pc:sldLayoutChg chg="add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388973957" sldId="2147483684"/>
            <pc:sldLayoutMk cId="2248398398" sldId="2147483697"/>
          </pc:sldLayoutMkLst>
        </pc:sldLayoutChg>
        <pc:sldLayoutChg chg="add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388973957" sldId="2147483684"/>
            <pc:sldLayoutMk cId="148467895" sldId="2147483698"/>
          </pc:sldLayoutMkLst>
        </pc:sldLayoutChg>
        <pc:sldLayoutChg chg="add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388973957" sldId="2147483684"/>
            <pc:sldLayoutMk cId="2784238074" sldId="2147483699"/>
          </pc:sldLayoutMkLst>
        </pc:sldLayoutChg>
        <pc:sldLayoutChg chg="add mod replId">
          <pc:chgData name="Baart, D.F. (15047628)" userId="S::15047628@student.hhs.nl::b64e9746-2bfd-4351-8bd0-3321fba6b3ba" providerId="AD" clId="Web-{76EDDE2E-9EA7-81DF-1C16-B987DC211008}" dt="2019-09-26T08:19:11.614" v="738"/>
          <pc:sldLayoutMkLst>
            <pc:docMk/>
            <pc:sldMasterMk cId="2388973957" sldId="2147483684"/>
            <pc:sldLayoutMk cId="947992835" sldId="214748370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2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9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4628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6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39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7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38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9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5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0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1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9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2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3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8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2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7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70651" y="2568065"/>
            <a:ext cx="4645250" cy="2889114"/>
          </a:xfrm>
        </p:spPr>
        <p:txBody>
          <a:bodyPr anchor="b">
            <a:normAutofit/>
          </a:bodyPr>
          <a:lstStyle/>
          <a:p>
            <a:pPr algn="ctr"/>
            <a:r>
              <a:rPr lang="de-DE" err="1">
                <a:solidFill>
                  <a:srgbClr val="0070C0"/>
                </a:solidFill>
                <a:cs typeface="Calibri Light"/>
              </a:rPr>
              <a:t>Renewable</a:t>
            </a:r>
            <a:r>
              <a:rPr lang="de-DE">
                <a:solidFill>
                  <a:srgbClr val="0070C0"/>
                </a:solidFill>
                <a:cs typeface="Calibri Light"/>
              </a:rPr>
              <a:t> power plant</a:t>
            </a:r>
            <a:endParaRPr lang="de-DE">
              <a:solidFill>
                <a:srgbClr val="0070C0"/>
              </a:solidFill>
            </a:endParaRP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F6BDE88D-1A2A-48F8-AB45-AF60760A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982" y="924224"/>
            <a:ext cx="4047843" cy="227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BF6B1-AA71-4558-BCC1-6C2B26C6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The </a:t>
            </a:r>
            <a:r>
              <a:rPr lang="nl-NL" err="1">
                <a:cs typeface="Calibri Light"/>
              </a:rPr>
              <a:t>problem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AA0B08-6F92-416F-8E67-AF66E8795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err="1">
                <a:cs typeface="Calibri"/>
              </a:rPr>
              <a:t>Renewable</a:t>
            </a:r>
            <a:r>
              <a:rPr lang="nl-NL">
                <a:cs typeface="Calibri"/>
              </a:rPr>
              <a:t> powerplant </a:t>
            </a:r>
            <a:r>
              <a:rPr lang="nl-NL" err="1">
                <a:cs typeface="Calibri"/>
              </a:rPr>
              <a:t>with</a:t>
            </a:r>
            <a:r>
              <a:rPr lang="nl-NL">
                <a:cs typeface="Calibri"/>
              </a:rPr>
              <a:t> windturbines </a:t>
            </a:r>
            <a:r>
              <a:rPr lang="nl-NL" err="1">
                <a:cs typeface="Calibri"/>
              </a:rPr>
              <a:t>and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solar</a:t>
            </a:r>
            <a:r>
              <a:rPr lang="nl-NL">
                <a:cs typeface="Calibri"/>
              </a:rPr>
              <a:t> panels</a:t>
            </a:r>
          </a:p>
          <a:p>
            <a:r>
              <a:rPr lang="nl-NL">
                <a:cs typeface="Calibri"/>
              </a:rPr>
              <a:t>Constant </a:t>
            </a:r>
            <a:r>
              <a:rPr lang="nl-NL" err="1">
                <a:cs typeface="Calibri"/>
              </a:rPr>
              <a:t>supply</a:t>
            </a:r>
            <a:r>
              <a:rPr lang="nl-NL">
                <a:cs typeface="Calibri"/>
              </a:rPr>
              <a:t> of 6MW</a:t>
            </a:r>
          </a:p>
          <a:p>
            <a:r>
              <a:rPr lang="nl-NL" err="1">
                <a:cs typeface="Calibri"/>
              </a:rPr>
              <a:t>Lowest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possible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cost</a:t>
            </a:r>
            <a:endParaRPr lang="nl-NL">
              <a:cs typeface="Calibri"/>
            </a:endParaRPr>
          </a:p>
          <a:p>
            <a:r>
              <a:rPr lang="nl-NL" err="1">
                <a:cs typeface="Calibri"/>
              </a:rPr>
              <a:t>Simulink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simulation</a:t>
            </a:r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548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348B6-DA65-40E1-9B6D-9CBF50A7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Our</a:t>
            </a:r>
            <a:r>
              <a:rPr lang="nl-NL">
                <a:cs typeface="Calibri Light"/>
              </a:rPr>
              <a:t> solution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AE2845-23D9-459B-A4D2-C0253268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Call </a:t>
            </a:r>
            <a:r>
              <a:rPr lang="nl-NL" err="1">
                <a:cs typeface="Calibri"/>
              </a:rPr>
              <a:t>simulink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simulation</a:t>
            </a:r>
            <a:r>
              <a:rPr lang="nl-NL">
                <a:cs typeface="Calibri"/>
              </a:rPr>
              <a:t> </a:t>
            </a:r>
            <a:r>
              <a:rPr lang="nl-NL" err="1">
                <a:cs typeface="Calibri"/>
              </a:rPr>
              <a:t>from</a:t>
            </a:r>
            <a:r>
              <a:rPr lang="nl-NL">
                <a:cs typeface="Calibri"/>
              </a:rPr>
              <a:t> python</a:t>
            </a:r>
          </a:p>
          <a:p>
            <a:r>
              <a:rPr lang="nl-NL" err="1">
                <a:cs typeface="Calibri"/>
              </a:rPr>
              <a:t>Calculate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the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cost</a:t>
            </a:r>
            <a:r>
              <a:rPr lang="nl-NL">
                <a:cs typeface="Calibri"/>
              </a:rPr>
              <a:t> of </a:t>
            </a:r>
            <a:r>
              <a:rPr lang="nl-NL" err="1">
                <a:cs typeface="Calibri"/>
              </a:rPr>
              <a:t>the</a:t>
            </a:r>
            <a:r>
              <a:rPr lang="nl-NL">
                <a:cs typeface="Calibri"/>
              </a:rPr>
              <a:t> setup</a:t>
            </a:r>
          </a:p>
          <a:p>
            <a:r>
              <a:rPr lang="nl-NL" err="1">
                <a:cs typeface="Calibri"/>
              </a:rPr>
              <a:t>Minimize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the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cost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with</a:t>
            </a:r>
            <a:r>
              <a:rPr lang="nl-NL">
                <a:cs typeface="Calibri"/>
              </a:rPr>
              <a:t> a </a:t>
            </a:r>
            <a:r>
              <a:rPr lang="nl-NL" err="1">
                <a:cs typeface="Calibri"/>
              </a:rPr>
              <a:t>genetic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algorithm</a:t>
            </a:r>
            <a:endParaRPr lang="nl-NL"/>
          </a:p>
          <a:p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30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0A0FD-4727-4CD9-A6FB-2EE9C057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Simulation</a:t>
            </a:r>
            <a:endParaRPr lang="nl-NL" err="1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F617DDDD-38F0-47FA-B686-EA711271C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828" y="1218480"/>
            <a:ext cx="8791971" cy="53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1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64A48-AC5D-4BAB-8B32-22BAF9CE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err="1"/>
              <a:t>Simulation</a:t>
            </a:r>
            <a:r>
              <a:rPr lang="nl-NL"/>
              <a:t> output</a:t>
            </a:r>
          </a:p>
        </p:txBody>
      </p:sp>
      <p:pic>
        <p:nvPicPr>
          <p:cNvPr id="5" name="Afbeelding 6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4542D963-BB88-4E2D-95C7-401DFEFD3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613" y="1497201"/>
            <a:ext cx="8256298" cy="429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5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9DE38-22BD-43DD-9CB9-59E2E33A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Cost</a:t>
            </a:r>
            <a:r>
              <a:rPr lang="nl-NL">
                <a:cs typeface="Calibri Light"/>
              </a:rPr>
              <a:t> </a:t>
            </a:r>
            <a:r>
              <a:rPr lang="nl-NL" err="1">
                <a:cs typeface="Calibri Light"/>
              </a:rPr>
              <a:t>calculation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2303D0-5F80-436B-9C58-CC03CD95D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Solar panels</a:t>
            </a:r>
          </a:p>
          <a:p>
            <a:r>
              <a:rPr lang="nl-NL">
                <a:cs typeface="Calibri"/>
              </a:rPr>
              <a:t>Windturbines</a:t>
            </a:r>
          </a:p>
          <a:p>
            <a:r>
              <a:rPr lang="nl-NL" err="1">
                <a:cs typeface="Calibri"/>
              </a:rPr>
              <a:t>Required</a:t>
            </a:r>
            <a:r>
              <a:rPr lang="nl-NL">
                <a:cs typeface="Calibri"/>
              </a:rPr>
              <a:t> storage</a:t>
            </a:r>
          </a:p>
          <a:p>
            <a:r>
              <a:rPr lang="nl-NL">
                <a:cs typeface="Calibri"/>
              </a:rPr>
              <a:t>Extra high </a:t>
            </a:r>
            <a:r>
              <a:rPr lang="nl-NL" err="1">
                <a:cs typeface="Calibri"/>
              </a:rPr>
              <a:t>cost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when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not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producing</a:t>
            </a:r>
            <a:r>
              <a:rPr lang="nl-NL">
                <a:cs typeface="Calibri"/>
              </a:rPr>
              <a:t> at </a:t>
            </a:r>
            <a:r>
              <a:rPr lang="nl-NL" err="1">
                <a:cs typeface="Calibri"/>
              </a:rPr>
              <a:t>least</a:t>
            </a:r>
            <a:r>
              <a:rPr lang="nl-NL">
                <a:cs typeface="Calibri"/>
              </a:rPr>
              <a:t> 6 MW</a:t>
            </a:r>
          </a:p>
          <a:p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279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B5AE1-3462-4C25-8580-67A92217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Genetic</a:t>
            </a:r>
            <a:r>
              <a:rPr lang="nl-NL">
                <a:cs typeface="Calibri Light"/>
              </a:rPr>
              <a:t> </a:t>
            </a:r>
            <a:r>
              <a:rPr lang="nl-NL" err="1">
                <a:cs typeface="Calibri Light"/>
              </a:rPr>
              <a:t>algorithm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EDE87C-AE2C-4228-9252-6C26B3419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Start </a:t>
            </a:r>
            <a:r>
              <a:rPr lang="nl-NL" err="1">
                <a:cs typeface="Calibri"/>
              </a:rPr>
              <a:t>with</a:t>
            </a:r>
            <a:r>
              <a:rPr lang="nl-NL">
                <a:cs typeface="Calibri"/>
              </a:rPr>
              <a:t> pool of 100 </a:t>
            </a:r>
            <a:r>
              <a:rPr lang="nl-NL" err="1">
                <a:cs typeface="Calibri"/>
              </a:rPr>
              <a:t>setups</a:t>
            </a:r>
          </a:p>
          <a:p>
            <a:r>
              <a:rPr lang="nl-NL">
                <a:cs typeface="Calibri"/>
              </a:rPr>
              <a:t>Run </a:t>
            </a:r>
            <a:r>
              <a:rPr lang="nl-NL" err="1">
                <a:cs typeface="Calibri"/>
              </a:rPr>
              <a:t>simulations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and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calculate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costs</a:t>
            </a:r>
            <a:endParaRPr lang="nl-NL">
              <a:cs typeface="Calibri"/>
            </a:endParaRPr>
          </a:p>
          <a:p>
            <a:r>
              <a:rPr lang="nl-NL">
                <a:cs typeface="Calibri"/>
              </a:rPr>
              <a:t>Keep </a:t>
            </a:r>
            <a:r>
              <a:rPr lang="nl-NL" err="1">
                <a:cs typeface="Calibri"/>
              </a:rPr>
              <a:t>ones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with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lowest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cost</a:t>
            </a:r>
            <a:endParaRPr lang="nl-NL">
              <a:cs typeface="Calibri"/>
            </a:endParaRPr>
          </a:p>
          <a:p>
            <a:r>
              <a:rPr lang="nl-NL">
                <a:cs typeface="Calibri"/>
              </a:rPr>
              <a:t>Make new pool </a:t>
            </a:r>
            <a:r>
              <a:rPr lang="nl-NL" err="1">
                <a:cs typeface="Calibri"/>
              </a:rPr>
              <a:t>setups</a:t>
            </a:r>
            <a:r>
              <a:rPr lang="nl-NL">
                <a:cs typeface="Calibri"/>
              </a:rPr>
              <a:t> </a:t>
            </a:r>
            <a:r>
              <a:rPr lang="nl-NL" err="1">
                <a:cs typeface="Calibri"/>
              </a:rPr>
              <a:t>based</a:t>
            </a:r>
            <a:r>
              <a:rPr lang="nl-NL">
                <a:cs typeface="Calibri"/>
              </a:rPr>
              <a:t> on these </a:t>
            </a:r>
            <a:r>
              <a:rPr lang="nl-NL" err="1">
                <a:cs typeface="Calibri"/>
              </a:rPr>
              <a:t>ones</a:t>
            </a:r>
            <a:endParaRPr lang="nl-NL">
              <a:cs typeface="Calibri"/>
            </a:endParaRPr>
          </a:p>
          <a:p>
            <a:r>
              <a:rPr lang="nl-NL" err="1">
                <a:cs typeface="Calibri"/>
              </a:rPr>
              <a:t>Add</a:t>
            </a:r>
            <a:r>
              <a:rPr lang="nl-NL">
                <a:cs typeface="Calibri"/>
              </a:rPr>
              <a:t> random </a:t>
            </a:r>
            <a:r>
              <a:rPr lang="nl-NL" err="1">
                <a:cs typeface="Calibri"/>
              </a:rPr>
              <a:t>mutations</a:t>
            </a:r>
            <a:endParaRPr lang="nl-NL">
              <a:cs typeface="Calibri"/>
            </a:endParaRPr>
          </a:p>
          <a:p>
            <a:r>
              <a:rPr lang="nl-NL" err="1">
                <a:cs typeface="Calibri"/>
              </a:rPr>
              <a:t>Repeat</a:t>
            </a:r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568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36C49-2FE4-465E-B544-732392C2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>
                <a:cs typeface="Calibri Light"/>
              </a:rPr>
              <a:t>Questions</a:t>
            </a:r>
            <a:endParaRPr lang="nl-NL" err="1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70EA86-C416-4AE6-B5D8-160139E8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79772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Renewable power plant</vt:lpstr>
      <vt:lpstr>The problem</vt:lpstr>
      <vt:lpstr>Our solution</vt:lpstr>
      <vt:lpstr>Simulation</vt:lpstr>
      <vt:lpstr>Simulation output</vt:lpstr>
      <vt:lpstr>Cost calculation</vt:lpstr>
      <vt:lpstr>Genetic algorithm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1</cp:revision>
  <dcterms:created xsi:type="dcterms:W3CDTF">2012-07-30T23:35:21Z</dcterms:created>
  <dcterms:modified xsi:type="dcterms:W3CDTF">2019-09-26T10:15:50Z</dcterms:modified>
</cp:coreProperties>
</file>