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7"/>
  </p:notesMasterIdLst>
  <p:sldIdLst>
    <p:sldId id="256" r:id="rId2"/>
    <p:sldId id="264" r:id="rId3"/>
    <p:sldId id="278" r:id="rId4"/>
    <p:sldId id="279" r:id="rId5"/>
    <p:sldId id="280" r:id="rId6"/>
    <p:sldId id="286" r:id="rId7"/>
    <p:sldId id="275" r:id="rId8"/>
    <p:sldId id="273" r:id="rId9"/>
    <p:sldId id="274" r:id="rId10"/>
    <p:sldId id="277" r:id="rId11"/>
    <p:sldId id="283" r:id="rId12"/>
    <p:sldId id="285" r:id="rId13"/>
    <p:sldId id="281" r:id="rId14"/>
    <p:sldId id="282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71059-73FB-392E-D8A8-B9E0F5F91FEB}" v="137" dt="2019-11-28T09:56:05.587"/>
    <p1510:client id="{068C1B9A-6296-B61B-6946-8095FE95720E}" v="7" dt="2019-11-01T12:41:49.782"/>
    <p1510:client id="{2CC58B8B-314D-CB72-1D78-C4C3B2F0E4DC}" v="213" dt="2019-12-03T13:12:52.331"/>
    <p1510:client id="{3F35ADD0-7E00-302C-1169-464088A438F0}" v="559" dt="2019-11-29T09:25:27.298"/>
    <p1510:client id="{48BD61BC-9141-96B8-F0A5-ACEC580785D0}" v="259" dt="2019-12-03T12:03:04.299"/>
    <p1510:client id="{51CECDB8-BBCB-920C-75E7-B728F6F530A6}" v="262" dt="2019-11-28T10:06:08.858"/>
    <p1510:client id="{576BE7D5-E7BF-AAE0-3D1A-167B7C4276B7}" v="54" dt="2019-11-29T12:48:51.933"/>
    <p1510:client id="{5F629FDE-BBFF-8D0D-CE46-4B947C6526CE}" v="83" dt="2019-12-04T09:04:08.499"/>
    <p1510:client id="{6961304E-5D9C-0021-17DF-5D8314ADE76F}" v="15" dt="2019-11-01T10:27:37.493"/>
    <p1510:client id="{6F68CCF8-7037-5063-7164-94D897EE048B}" v="117" dt="2019-11-28T10:07:34.098"/>
    <p1510:client id="{77791046-D827-9AB2-714A-920CCE454481}" v="31" dt="2019-11-28T09:02:54.869"/>
    <p1510:client id="{9289B3AE-1F3E-E683-A860-168F87EEDD3B}" v="1154" dt="2019-11-29T11:04:40.691"/>
    <p1510:client id="{9BE38921-DFA8-46E3-A450-B9E4D88E3C82}" v="52" dt="2019-11-01T12:29:47.866"/>
    <p1510:client id="{B114AB3B-F82C-A035-7D58-352F0A88932C}" v="46" dt="2019-12-06T08:46:19.990"/>
    <p1510:client id="{D7411192-70E2-66B3-965E-4171A7E9462F}" v="1" dt="2019-12-02T09:25:22.381"/>
    <p1510:client id="{FB9E62D8-578C-6ED0-BE99-A481C44CE45D}" v="14" dt="2019-12-03T13:12:5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ninks, A.A. (18169368)" userId="S::18169368@student.hhs.nl::0a94b9aa-f19f-401d-b30e-498f9efde2dd" providerId="AD" clId="Web-{6F68CCF8-7037-5063-7164-94D897EE048B}"/>
    <pc:docChg chg="modSld">
      <pc:chgData name="Spaninks, A.A. (18169368)" userId="S::18169368@student.hhs.nl::0a94b9aa-f19f-401d-b30e-498f9efde2dd" providerId="AD" clId="Web-{6F68CCF8-7037-5063-7164-94D897EE048B}" dt="2019-11-28T10:07:34.098" v="114" actId="1076"/>
      <pc:docMkLst>
        <pc:docMk/>
      </pc:docMkLst>
      <pc:sldChg chg="addSp delSp modSp">
        <pc:chgData name="Spaninks, A.A. (18169368)" userId="S::18169368@student.hhs.nl::0a94b9aa-f19f-401d-b30e-498f9efde2dd" providerId="AD" clId="Web-{6F68CCF8-7037-5063-7164-94D897EE048B}" dt="2019-11-28T10:07:19.114" v="112" actId="14100"/>
        <pc:sldMkLst>
          <pc:docMk/>
          <pc:sldMk cId="1776692343" sldId="272"/>
        </pc:sldMkLst>
        <pc:spChg chg="add del mod">
          <ac:chgData name="Spaninks, A.A. (18169368)" userId="S::18169368@student.hhs.nl::0a94b9aa-f19f-401d-b30e-498f9efde2dd" providerId="AD" clId="Web-{6F68CCF8-7037-5063-7164-94D897EE048B}" dt="2019-11-28T10:07:14.067" v="110"/>
          <ac:spMkLst>
            <pc:docMk/>
            <pc:sldMk cId="1776692343" sldId="272"/>
            <ac:spMk id="4" creationId="{E8CDB2CF-7707-4E56-BEB8-2FACD6F63A8F}"/>
          </ac:spMkLst>
        </pc:spChg>
        <pc:picChg chg="del">
          <ac:chgData name="Spaninks, A.A. (18169368)" userId="S::18169368@student.hhs.nl::0a94b9aa-f19f-401d-b30e-498f9efde2dd" providerId="AD" clId="Web-{6F68CCF8-7037-5063-7164-94D897EE048B}" dt="2019-11-28T10:03:22.035" v="109"/>
          <ac:picMkLst>
            <pc:docMk/>
            <pc:sldMk cId="1776692343" sldId="272"/>
            <ac:picMk id="5" creationId="{74672C6C-A7BA-436F-BFBB-EBE8276CD8F4}"/>
          </ac:picMkLst>
        </pc:picChg>
        <pc:picChg chg="add mod ord">
          <ac:chgData name="Spaninks, A.A. (18169368)" userId="S::18169368@student.hhs.nl::0a94b9aa-f19f-401d-b30e-498f9efde2dd" providerId="AD" clId="Web-{6F68CCF8-7037-5063-7164-94D897EE048B}" dt="2019-11-28T10:07:19.114" v="112" actId="14100"/>
          <ac:picMkLst>
            <pc:docMk/>
            <pc:sldMk cId="1776692343" sldId="272"/>
            <ac:picMk id="6" creationId="{B64C3CB3-D14A-4E30-BA93-5229281C88BE}"/>
          </ac:picMkLst>
        </pc:picChg>
      </pc:sldChg>
      <pc:sldChg chg="modSp">
        <pc:chgData name="Spaninks, A.A. (18169368)" userId="S::18169368@student.hhs.nl::0a94b9aa-f19f-401d-b30e-498f9efde2dd" providerId="AD" clId="Web-{6F68CCF8-7037-5063-7164-94D897EE048B}" dt="2019-11-28T09:57:10.456" v="24" actId="20577"/>
        <pc:sldMkLst>
          <pc:docMk/>
          <pc:sldMk cId="524095078" sldId="273"/>
        </pc:sldMkLst>
        <pc:spChg chg="mod">
          <ac:chgData name="Spaninks, A.A. (18169368)" userId="S::18169368@student.hhs.nl::0a94b9aa-f19f-401d-b30e-498f9efde2dd" providerId="AD" clId="Web-{6F68CCF8-7037-5063-7164-94D897EE048B}" dt="2019-11-28T09:57:10.456" v="24" actId="20577"/>
          <ac:spMkLst>
            <pc:docMk/>
            <pc:sldMk cId="524095078" sldId="273"/>
            <ac:spMk id="2" creationId="{4CBE89C6-8057-4D2A-90BE-C6ACD4F0C011}"/>
          </ac:spMkLst>
        </pc:spChg>
      </pc:sldChg>
      <pc:sldChg chg="modSp">
        <pc:chgData name="Spaninks, A.A. (18169368)" userId="S::18169368@student.hhs.nl::0a94b9aa-f19f-401d-b30e-498f9efde2dd" providerId="AD" clId="Web-{6F68CCF8-7037-5063-7164-94D897EE048B}" dt="2019-11-28T09:57:37.941" v="92" actId="20577"/>
        <pc:sldMkLst>
          <pc:docMk/>
          <pc:sldMk cId="3266365181" sldId="274"/>
        </pc:sldMkLst>
        <pc:spChg chg="mod">
          <ac:chgData name="Spaninks, A.A. (18169368)" userId="S::18169368@student.hhs.nl::0a94b9aa-f19f-401d-b30e-498f9efde2dd" providerId="AD" clId="Web-{6F68CCF8-7037-5063-7164-94D897EE048B}" dt="2019-11-28T09:57:37.941" v="92" actId="20577"/>
          <ac:spMkLst>
            <pc:docMk/>
            <pc:sldMk cId="3266365181" sldId="274"/>
            <ac:spMk id="2" creationId="{9AC9467E-3AE3-49A6-B5CE-ABAB6888FEAB}"/>
          </ac:spMkLst>
        </pc:spChg>
      </pc:sldChg>
      <pc:sldChg chg="addSp delSp modSp">
        <pc:chgData name="Spaninks, A.A. (18169368)" userId="S::18169368@student.hhs.nl::0a94b9aa-f19f-401d-b30e-498f9efde2dd" providerId="AD" clId="Web-{6F68CCF8-7037-5063-7164-94D897EE048B}" dt="2019-11-28T10:07:34.098" v="114" actId="1076"/>
        <pc:sldMkLst>
          <pc:docMk/>
          <pc:sldMk cId="2859612470" sldId="276"/>
        </pc:sldMkLst>
        <pc:picChg chg="mod">
          <ac:chgData name="Spaninks, A.A. (18169368)" userId="S::18169368@student.hhs.nl::0a94b9aa-f19f-401d-b30e-498f9efde2dd" providerId="AD" clId="Web-{6F68CCF8-7037-5063-7164-94D897EE048B}" dt="2019-11-28T10:02:14.847" v="106" actId="14100"/>
          <ac:picMkLst>
            <pc:docMk/>
            <pc:sldMk cId="2859612470" sldId="276"/>
            <ac:picMk id="4" creationId="{9BF782A2-AEF7-41A7-96C7-A93EDE74C98B}"/>
          </ac:picMkLst>
        </pc:picChg>
        <pc:picChg chg="add mod">
          <ac:chgData name="Spaninks, A.A. (18169368)" userId="S::18169368@student.hhs.nl::0a94b9aa-f19f-401d-b30e-498f9efde2dd" providerId="AD" clId="Web-{6F68CCF8-7037-5063-7164-94D897EE048B}" dt="2019-11-28T10:07:34.098" v="114" actId="1076"/>
          <ac:picMkLst>
            <pc:docMk/>
            <pc:sldMk cId="2859612470" sldId="276"/>
            <ac:picMk id="5" creationId="{8BCA9B88-4B9F-4DFC-89F7-7209F88A5790}"/>
          </ac:picMkLst>
        </pc:picChg>
        <pc:picChg chg="add del mod">
          <ac:chgData name="Spaninks, A.A. (18169368)" userId="S::18169368@student.hhs.nl::0a94b9aa-f19f-401d-b30e-498f9efde2dd" providerId="AD" clId="Web-{6F68CCF8-7037-5063-7164-94D897EE048B}" dt="2019-11-28T10:02:23.613" v="108"/>
          <ac:picMkLst>
            <pc:docMk/>
            <pc:sldMk cId="2859612470" sldId="276"/>
            <ac:picMk id="7" creationId="{A6C4BC1E-62D6-42D8-B007-4D2673732624}"/>
          </ac:picMkLst>
        </pc:picChg>
      </pc:sldChg>
    </pc:docChg>
  </pc:docChgLst>
  <pc:docChgLst>
    <pc:chgData name="Baart, D.F. (15047628)" userId="S::15047628@student.hhs.nl::b64e9746-2bfd-4351-8bd0-3321fba6b3ba" providerId="AD" clId="Web-{00D71059-73FB-392E-D8A8-B9E0F5F91FEB}"/>
    <pc:docChg chg="addSld delSld modSld">
      <pc:chgData name="Baart, D.F. (15047628)" userId="S::15047628@student.hhs.nl::b64e9746-2bfd-4351-8bd0-3321fba6b3ba" providerId="AD" clId="Web-{00D71059-73FB-392E-D8A8-B9E0F5F91FEB}" dt="2019-11-28T09:56:05.587" v="133" actId="20577"/>
      <pc:docMkLst>
        <pc:docMk/>
      </pc:docMkLst>
      <pc:sldChg chg="del">
        <pc:chgData name="Baart, D.F. (15047628)" userId="S::15047628@student.hhs.nl::b64e9746-2bfd-4351-8bd0-3321fba6b3ba" providerId="AD" clId="Web-{00D71059-73FB-392E-D8A8-B9E0F5F91FEB}" dt="2019-11-28T08:57:44.546" v="0"/>
        <pc:sldMkLst>
          <pc:docMk/>
          <pc:sldMk cId="1004309870" sldId="258"/>
        </pc:sldMkLst>
      </pc:sldChg>
      <pc:sldChg chg="addSp modSp">
        <pc:chgData name="Baart, D.F. (15047628)" userId="S::15047628@student.hhs.nl::b64e9746-2bfd-4351-8bd0-3321fba6b3ba" providerId="AD" clId="Web-{00D71059-73FB-392E-D8A8-B9E0F5F91FEB}" dt="2019-11-28T09:44:42.507" v="48" actId="1076"/>
        <pc:sldMkLst>
          <pc:docMk/>
          <pc:sldMk cId="2682219861" sldId="259"/>
        </pc:sldMkLst>
        <pc:spChg chg="add mod">
          <ac:chgData name="Baart, D.F. (15047628)" userId="S::15047628@student.hhs.nl::b64e9746-2bfd-4351-8bd0-3321fba6b3ba" providerId="AD" clId="Web-{00D71059-73FB-392E-D8A8-B9E0F5F91FEB}" dt="2019-11-28T09:44:42.507" v="48" actId="1076"/>
          <ac:spMkLst>
            <pc:docMk/>
            <pc:sldMk cId="2682219861" sldId="259"/>
            <ac:spMk id="6" creationId="{B7DD2E31-5766-4E85-AF46-CBE4F55144B0}"/>
          </ac:spMkLst>
        </pc:spChg>
        <pc:spChg chg="mod">
          <ac:chgData name="Baart, D.F. (15047628)" userId="S::15047628@student.hhs.nl::b64e9746-2bfd-4351-8bd0-3321fba6b3ba" providerId="AD" clId="Web-{00D71059-73FB-392E-D8A8-B9E0F5F91FEB}" dt="2019-11-28T09:03:59.485" v="4" actId="1076"/>
          <ac:spMkLst>
            <pc:docMk/>
            <pc:sldMk cId="2682219861" sldId="259"/>
            <ac:spMk id="8" creationId="{E27E0B18-FC9E-4036-9F9F-5E0D20EF5ABB}"/>
          </ac:spMkLst>
        </pc:spChg>
      </pc:sldChg>
      <pc:sldChg chg="del">
        <pc:chgData name="Baart, D.F. (15047628)" userId="S::15047628@student.hhs.nl::b64e9746-2bfd-4351-8bd0-3321fba6b3ba" providerId="AD" clId="Web-{00D71059-73FB-392E-D8A8-B9E0F5F91FEB}" dt="2019-11-28T08:57:48.906" v="2"/>
        <pc:sldMkLst>
          <pc:docMk/>
          <pc:sldMk cId="3152796172" sldId="260"/>
        </pc:sldMkLst>
      </pc:sldChg>
      <pc:sldChg chg="del">
        <pc:chgData name="Baart, D.F. (15047628)" userId="S::15047628@student.hhs.nl::b64e9746-2bfd-4351-8bd0-3321fba6b3ba" providerId="AD" clId="Web-{00D71059-73FB-392E-D8A8-B9E0F5F91FEB}" dt="2019-11-28T08:57:47.921" v="1"/>
        <pc:sldMkLst>
          <pc:docMk/>
          <pc:sldMk cId="3355685013" sldId="261"/>
        </pc:sldMkLst>
      </pc:sldChg>
      <pc:sldChg chg="del">
        <pc:chgData name="Baart, D.F. (15047628)" userId="S::15047628@student.hhs.nl::b64e9746-2bfd-4351-8bd0-3321fba6b3ba" providerId="AD" clId="Web-{00D71059-73FB-392E-D8A8-B9E0F5F91FEB}" dt="2019-11-28T09:40:53.319" v="5"/>
        <pc:sldMkLst>
          <pc:docMk/>
          <pc:sldMk cId="1694445807" sldId="270"/>
        </pc:sldMkLst>
      </pc:sldChg>
      <pc:sldChg chg="modSp new">
        <pc:chgData name="Baart, D.F. (15047628)" userId="S::15047628@student.hhs.nl::b64e9746-2bfd-4351-8bd0-3321fba6b3ba" providerId="AD" clId="Web-{00D71059-73FB-392E-D8A8-B9E0F5F91FEB}" dt="2019-11-28T09:56:05.587" v="132" actId="20577"/>
        <pc:sldMkLst>
          <pc:docMk/>
          <pc:sldMk cId="2859612470" sldId="276"/>
        </pc:sldMkLst>
        <pc:spChg chg="mod">
          <ac:chgData name="Baart, D.F. (15047628)" userId="S::15047628@student.hhs.nl::b64e9746-2bfd-4351-8bd0-3321fba6b3ba" providerId="AD" clId="Web-{00D71059-73FB-392E-D8A8-B9E0F5F91FEB}" dt="2019-11-28T09:52:02.055" v="77" actId="20577"/>
          <ac:spMkLst>
            <pc:docMk/>
            <pc:sldMk cId="2859612470" sldId="276"/>
            <ac:spMk id="2" creationId="{87765713-BA6E-48C3-8E48-297A9DE2C356}"/>
          </ac:spMkLst>
        </pc:spChg>
        <pc:spChg chg="mod">
          <ac:chgData name="Baart, D.F. (15047628)" userId="S::15047628@student.hhs.nl::b64e9746-2bfd-4351-8bd0-3321fba6b3ba" providerId="AD" clId="Web-{00D71059-73FB-392E-D8A8-B9E0F5F91FEB}" dt="2019-11-28T09:56:05.587" v="132" actId="20577"/>
          <ac:spMkLst>
            <pc:docMk/>
            <pc:sldMk cId="2859612470" sldId="276"/>
            <ac:spMk id="3" creationId="{68B1298D-5A59-45BF-BF10-ADBADD5C8C05}"/>
          </ac:spMkLst>
        </pc:spChg>
      </pc:sldChg>
    </pc:docChg>
  </pc:docChgLst>
  <pc:docChgLst>
    <pc:chgData name="Spaninks, A.A. (18169368)" userId="S::18169368@student.hhs.nl::0a94b9aa-f19f-401d-b30e-498f9efde2dd" providerId="AD" clId="Web-{5F629FDE-BBFF-8D0D-CE46-4B947C6526CE}"/>
    <pc:docChg chg="modSld">
      <pc:chgData name="Spaninks, A.A. (18169368)" userId="S::18169368@student.hhs.nl::0a94b9aa-f19f-401d-b30e-498f9efde2dd" providerId="AD" clId="Web-{5F629FDE-BBFF-8D0D-CE46-4B947C6526CE}" dt="2019-12-04T09:04:05.999" v="81" actId="20577"/>
      <pc:docMkLst>
        <pc:docMk/>
      </pc:docMkLst>
      <pc:sldChg chg="modSp">
        <pc:chgData name="Spaninks, A.A. (18169368)" userId="S::18169368@student.hhs.nl::0a94b9aa-f19f-401d-b30e-498f9efde2dd" providerId="AD" clId="Web-{5F629FDE-BBFF-8D0D-CE46-4B947C6526CE}" dt="2019-12-04T09:04:05.999" v="80" actId="20577"/>
        <pc:sldMkLst>
          <pc:docMk/>
          <pc:sldMk cId="3023417574" sldId="283"/>
        </pc:sldMkLst>
        <pc:spChg chg="mod">
          <ac:chgData name="Spaninks, A.A. (18169368)" userId="S::18169368@student.hhs.nl::0a94b9aa-f19f-401d-b30e-498f9efde2dd" providerId="AD" clId="Web-{5F629FDE-BBFF-8D0D-CE46-4B947C6526CE}" dt="2019-12-04T09:04:05.999" v="80" actId="20577"/>
          <ac:spMkLst>
            <pc:docMk/>
            <pc:sldMk cId="3023417574" sldId="283"/>
            <ac:spMk id="4" creationId="{B40C5B26-926C-4918-95D0-F7AFAE5C11EC}"/>
          </ac:spMkLst>
        </pc:spChg>
      </pc:sldChg>
    </pc:docChg>
  </pc:docChgLst>
  <pc:docChgLst>
    <pc:chgData name="Spaninks, A.A. (18169368)" userId="S::18169368@student.hhs.nl::0a94b9aa-f19f-401d-b30e-498f9efde2dd" providerId="AD" clId="Web-{2CC58B8B-314D-CB72-1D78-C4C3B2F0E4DC}"/>
    <pc:docChg chg="addSld delSld modSld">
      <pc:chgData name="Spaninks, A.A. (18169368)" userId="S::18169368@student.hhs.nl::0a94b9aa-f19f-401d-b30e-498f9efde2dd" providerId="AD" clId="Web-{2CC58B8B-314D-CB72-1D78-C4C3B2F0E4DC}" dt="2019-12-03T13:12:52.331" v="203"/>
      <pc:docMkLst>
        <pc:docMk/>
      </pc:docMkLst>
      <pc:sldChg chg="addSp delSp modSp">
        <pc:chgData name="Spaninks, A.A. (18169368)" userId="S::18169368@student.hhs.nl::0a94b9aa-f19f-401d-b30e-498f9efde2dd" providerId="AD" clId="Web-{2CC58B8B-314D-CB72-1D78-C4C3B2F0E4DC}" dt="2019-12-03T13:11:43.977" v="183"/>
        <pc:sldMkLst>
          <pc:docMk/>
          <pc:sldMk cId="4172225873" sldId="264"/>
        </pc:sldMkLst>
        <pc:spChg chg="add del mod">
          <ac:chgData name="Spaninks, A.A. (18169368)" userId="S::18169368@student.hhs.nl::0a94b9aa-f19f-401d-b30e-498f9efde2dd" providerId="AD" clId="Web-{2CC58B8B-314D-CB72-1D78-C4C3B2F0E4DC}" dt="2019-12-03T13:11:43.977" v="183"/>
          <ac:spMkLst>
            <pc:docMk/>
            <pc:sldMk cId="4172225873" sldId="264"/>
            <ac:spMk id="23" creationId="{E925FE88-DE52-408F-8969-7784556D9B78}"/>
          </ac:spMkLst>
        </pc:spChg>
        <pc:graphicFrameChg chg="add del">
          <ac:chgData name="Spaninks, A.A. (18169368)" userId="S::18169368@student.hhs.nl::0a94b9aa-f19f-401d-b30e-498f9efde2dd" providerId="AD" clId="Web-{2CC58B8B-314D-CB72-1D78-C4C3B2F0E4DC}" dt="2019-12-03T13:11:43.977" v="183"/>
          <ac:graphicFrameMkLst>
            <pc:docMk/>
            <pc:sldMk cId="4172225873" sldId="264"/>
            <ac:graphicFrameMk id="5" creationId="{A8446739-D82F-4C9B-8AFD-F52B4C5C836F}"/>
          </ac:graphicFrameMkLst>
        </pc:graphicFrameChg>
      </pc:sldChg>
      <pc:sldChg chg="modSp">
        <pc:chgData name="Spaninks, A.A. (18169368)" userId="S::18169368@student.hhs.nl::0a94b9aa-f19f-401d-b30e-498f9efde2dd" providerId="AD" clId="Web-{2CC58B8B-314D-CB72-1D78-C4C3B2F0E4DC}" dt="2019-12-03T13:05:59.832" v="30" actId="20577"/>
        <pc:sldMkLst>
          <pc:docMk/>
          <pc:sldMk cId="524095078" sldId="273"/>
        </pc:sldMkLst>
        <pc:spChg chg="mod">
          <ac:chgData name="Spaninks, A.A. (18169368)" userId="S::18169368@student.hhs.nl::0a94b9aa-f19f-401d-b30e-498f9efde2dd" providerId="AD" clId="Web-{2CC58B8B-314D-CB72-1D78-C4C3B2F0E4DC}" dt="2019-12-03T13:05:59.832" v="30" actId="20577"/>
          <ac:spMkLst>
            <pc:docMk/>
            <pc:sldMk cId="524095078" sldId="273"/>
            <ac:spMk id="2" creationId="{4CBE89C6-8057-4D2A-90BE-C6ACD4F0C011}"/>
          </ac:spMkLst>
        </pc:spChg>
      </pc:sldChg>
      <pc:sldChg chg="modSp">
        <pc:chgData name="Spaninks, A.A. (18169368)" userId="S::18169368@student.hhs.nl::0a94b9aa-f19f-401d-b30e-498f9efde2dd" providerId="AD" clId="Web-{2CC58B8B-314D-CB72-1D78-C4C3B2F0E4DC}" dt="2019-12-03T13:07:03.378" v="139" actId="14100"/>
        <pc:sldMkLst>
          <pc:docMk/>
          <pc:sldMk cId="3109066685" sldId="275"/>
        </pc:sldMkLst>
        <pc:spChg chg="mod">
          <ac:chgData name="Spaninks, A.A. (18169368)" userId="S::18169368@student.hhs.nl::0a94b9aa-f19f-401d-b30e-498f9efde2dd" providerId="AD" clId="Web-{2CC58B8B-314D-CB72-1D78-C4C3B2F0E4DC}" dt="2019-12-03T13:06:12.593" v="41" actId="20577"/>
          <ac:spMkLst>
            <pc:docMk/>
            <pc:sldMk cId="3109066685" sldId="275"/>
            <ac:spMk id="2" creationId="{4C20999C-3AF4-4DA7-9973-6BA8B131293B}"/>
          </ac:spMkLst>
        </pc:spChg>
        <pc:spChg chg="mod">
          <ac:chgData name="Spaninks, A.A. (18169368)" userId="S::18169368@student.hhs.nl::0a94b9aa-f19f-401d-b30e-498f9efde2dd" providerId="AD" clId="Web-{2CC58B8B-314D-CB72-1D78-C4C3B2F0E4DC}" dt="2019-12-03T13:07:03.378" v="139" actId="14100"/>
          <ac:spMkLst>
            <pc:docMk/>
            <pc:sldMk cId="3109066685" sldId="275"/>
            <ac:spMk id="3" creationId="{9198D49E-BF89-4755-B507-015AD2E1A158}"/>
          </ac:spMkLst>
        </pc:spChg>
      </pc:sldChg>
      <pc:sldChg chg="modSp">
        <pc:chgData name="Spaninks, A.A. (18169368)" userId="S::18169368@student.hhs.nl::0a94b9aa-f19f-401d-b30e-498f9efde2dd" providerId="AD" clId="Web-{2CC58B8B-314D-CB72-1D78-C4C3B2F0E4DC}" dt="2019-12-03T13:05:36.841" v="22" actId="20577"/>
        <pc:sldMkLst>
          <pc:docMk/>
          <pc:sldMk cId="76493137" sldId="277"/>
        </pc:sldMkLst>
        <pc:spChg chg="mod">
          <ac:chgData name="Spaninks, A.A. (18169368)" userId="S::18169368@student.hhs.nl::0a94b9aa-f19f-401d-b30e-498f9efde2dd" providerId="AD" clId="Web-{2CC58B8B-314D-CB72-1D78-C4C3B2F0E4DC}" dt="2019-12-03T13:05:36.841" v="22" actId="20577"/>
          <ac:spMkLst>
            <pc:docMk/>
            <pc:sldMk cId="76493137" sldId="277"/>
            <ac:spMk id="2" creationId="{33937587-7C6D-4605-A36D-5AC499257B67}"/>
          </ac:spMkLst>
        </pc:spChg>
      </pc:sldChg>
      <pc:sldChg chg="addSp modSp del">
        <pc:chgData name="Spaninks, A.A. (18169368)" userId="S::18169368@student.hhs.nl::0a94b9aa-f19f-401d-b30e-498f9efde2dd" providerId="AD" clId="Web-{2CC58B8B-314D-CB72-1D78-C4C3B2F0E4DC}" dt="2019-12-03T13:12:52.331" v="203"/>
        <pc:sldMkLst>
          <pc:docMk/>
          <pc:sldMk cId="3340531556" sldId="284"/>
        </pc:sldMkLst>
        <pc:spChg chg="add mod">
          <ac:chgData name="Spaninks, A.A. (18169368)" userId="S::18169368@student.hhs.nl::0a94b9aa-f19f-401d-b30e-498f9efde2dd" providerId="AD" clId="Web-{2CC58B8B-314D-CB72-1D78-C4C3B2F0E4DC}" dt="2019-12-03T13:10:57.670" v="181" actId="14100"/>
          <ac:spMkLst>
            <pc:docMk/>
            <pc:sldMk cId="3340531556" sldId="284"/>
            <ac:spMk id="5" creationId="{42105A16-3A3A-48AE-A9DD-FDBCCAD0088F}"/>
          </ac:spMkLst>
        </pc:spChg>
        <pc:picChg chg="mod">
          <ac:chgData name="Spaninks, A.A. (18169368)" userId="S::18169368@student.hhs.nl::0a94b9aa-f19f-401d-b30e-498f9efde2dd" providerId="AD" clId="Web-{2CC58B8B-314D-CB72-1D78-C4C3B2F0E4DC}" dt="2019-12-03T13:10:03.337" v="140" actId="1076"/>
          <ac:picMkLst>
            <pc:docMk/>
            <pc:sldMk cId="3340531556" sldId="284"/>
            <ac:picMk id="6" creationId="{85C50545-0EC0-43D8-9248-90962DCC96B8}"/>
          </ac:picMkLst>
        </pc:picChg>
      </pc:sldChg>
      <pc:sldChg chg="addSp delSp modSp add replId">
        <pc:chgData name="Spaninks, A.A. (18169368)" userId="S::18169368@student.hhs.nl::0a94b9aa-f19f-401d-b30e-498f9efde2dd" providerId="AD" clId="Web-{2CC58B8B-314D-CB72-1D78-C4C3B2F0E4DC}" dt="2019-12-03T13:12:42.960" v="202" actId="1076"/>
        <pc:sldMkLst>
          <pc:docMk/>
          <pc:sldMk cId="739346423" sldId="285"/>
        </pc:sldMkLst>
        <pc:spChg chg="mod">
          <ac:chgData name="Spaninks, A.A. (18169368)" userId="S::18169368@student.hhs.nl::0a94b9aa-f19f-401d-b30e-498f9efde2dd" providerId="AD" clId="Web-{2CC58B8B-314D-CB72-1D78-C4C3B2F0E4DC}" dt="2019-12-03T13:12:40.623" v="201" actId="1076"/>
          <ac:spMkLst>
            <pc:docMk/>
            <pc:sldMk cId="739346423" sldId="285"/>
            <ac:spMk id="2" creationId="{0F0BF6B1-AA71-4558-BCC1-6C2B26C6AFEF}"/>
          </ac:spMkLst>
        </pc:spChg>
        <pc:spChg chg="add del mod">
          <ac:chgData name="Spaninks, A.A. (18169368)" userId="S::18169368@student.hhs.nl::0a94b9aa-f19f-401d-b30e-498f9efde2dd" providerId="AD" clId="Web-{2CC58B8B-314D-CB72-1D78-C4C3B2F0E4DC}" dt="2019-12-03T13:12:26.914" v="195"/>
          <ac:spMkLst>
            <pc:docMk/>
            <pc:sldMk cId="739346423" sldId="285"/>
            <ac:spMk id="14" creationId="{6C86E894-AB03-4B24-8952-EB2EA0F05010}"/>
          </ac:spMkLst>
        </pc:spChg>
        <pc:graphicFrameChg chg="del">
          <ac:chgData name="Spaninks, A.A. (18169368)" userId="S::18169368@student.hhs.nl::0a94b9aa-f19f-401d-b30e-498f9efde2dd" providerId="AD" clId="Web-{2CC58B8B-314D-CB72-1D78-C4C3B2F0E4DC}" dt="2019-12-03T13:11:54.009" v="185"/>
          <ac:graphicFrameMkLst>
            <pc:docMk/>
            <pc:sldMk cId="739346423" sldId="285"/>
            <ac:graphicFrameMk id="5" creationId="{A8446739-D82F-4C9B-8AFD-F52B4C5C836F}"/>
          </ac:graphicFrameMkLst>
        </pc:graphicFrameChg>
        <pc:picChg chg="add mod">
          <ac:chgData name="Spaninks, A.A. (18169368)" userId="S::18169368@student.hhs.nl::0a94b9aa-f19f-401d-b30e-498f9efde2dd" providerId="AD" clId="Web-{2CC58B8B-314D-CB72-1D78-C4C3B2F0E4DC}" dt="2019-12-03T13:12:42.960" v="202" actId="1076"/>
          <ac:picMkLst>
            <pc:docMk/>
            <pc:sldMk cId="739346423" sldId="285"/>
            <ac:picMk id="15" creationId="{13CC8FE9-94DB-460C-9233-F11A293EBB6A}"/>
          </ac:picMkLst>
        </pc:picChg>
      </pc:sldChg>
    </pc:docChg>
  </pc:docChgLst>
  <pc:docChgLst>
    <pc:chgData name="Spaninks, A.A. (18169368)" userId="S::18169368@student.hhs.nl::0a94b9aa-f19f-401d-b30e-498f9efde2dd" providerId="AD" clId="Web-{D7411192-70E2-66B3-965E-4171A7E9462F}"/>
    <pc:docChg chg="modSld">
      <pc:chgData name="Spaninks, A.A. (18169368)" userId="S::18169368@student.hhs.nl::0a94b9aa-f19f-401d-b30e-498f9efde2dd" providerId="AD" clId="Web-{D7411192-70E2-66B3-965E-4171A7E9462F}" dt="2019-12-02T09:25:22.365" v="0"/>
      <pc:docMkLst>
        <pc:docMk/>
      </pc:docMkLst>
      <pc:sldChg chg="mod modShow">
        <pc:chgData name="Spaninks, A.A. (18169368)" userId="S::18169368@student.hhs.nl::0a94b9aa-f19f-401d-b30e-498f9efde2dd" providerId="AD" clId="Web-{D7411192-70E2-66B3-965E-4171A7E9462F}" dt="2019-12-02T09:25:22.365" v="0"/>
        <pc:sldMkLst>
          <pc:docMk/>
          <pc:sldMk cId="4172225873" sldId="264"/>
        </pc:sldMkLst>
      </pc:sldChg>
    </pc:docChg>
  </pc:docChgLst>
  <pc:docChgLst>
    <pc:chgData name="Dijk, J.S. van (15082318)" userId="S::15082318@student.hhs.nl::50b0892d-51df-40ec-9a59-e99b3ab1e3ce" providerId="AD" clId="Web-{B114AB3B-F82C-A035-7D58-352F0A88932C}"/>
    <pc:docChg chg="addSld modSld">
      <pc:chgData name="Dijk, J.S. van (15082318)" userId="S::15082318@student.hhs.nl::50b0892d-51df-40ec-9a59-e99b3ab1e3ce" providerId="AD" clId="Web-{B114AB3B-F82C-A035-7D58-352F0A88932C}" dt="2019-12-06T08:46:19.287" v="44" actId="20577"/>
      <pc:docMkLst>
        <pc:docMk/>
      </pc:docMkLst>
      <pc:sldChg chg="addSp delSp modSp new">
        <pc:chgData name="Dijk, J.S. van (15082318)" userId="S::15082318@student.hhs.nl::50b0892d-51df-40ec-9a59-e99b3ab1e3ce" providerId="AD" clId="Web-{B114AB3B-F82C-A035-7D58-352F0A88932C}" dt="2019-12-06T08:46:18.209" v="42" actId="20577"/>
        <pc:sldMkLst>
          <pc:docMk/>
          <pc:sldMk cId="1707350324" sldId="286"/>
        </pc:sldMkLst>
        <pc:spChg chg="mod">
          <ac:chgData name="Dijk, J.S. van (15082318)" userId="S::15082318@student.hhs.nl::50b0892d-51df-40ec-9a59-e99b3ab1e3ce" providerId="AD" clId="Web-{B114AB3B-F82C-A035-7D58-352F0A88932C}" dt="2019-12-06T08:46:18.209" v="42" actId="20577"/>
          <ac:spMkLst>
            <pc:docMk/>
            <pc:sldMk cId="1707350324" sldId="286"/>
            <ac:spMk id="2" creationId="{DE95263E-E072-42B3-BA14-9FEC8EB139E4}"/>
          </ac:spMkLst>
        </pc:spChg>
        <pc:spChg chg="del">
          <ac:chgData name="Dijk, J.S. van (15082318)" userId="S::15082318@student.hhs.nl::50b0892d-51df-40ec-9a59-e99b3ab1e3ce" providerId="AD" clId="Web-{B114AB3B-F82C-A035-7D58-352F0A88932C}" dt="2019-12-06T08:46:04.365" v="1"/>
          <ac:spMkLst>
            <pc:docMk/>
            <pc:sldMk cId="1707350324" sldId="286"/>
            <ac:spMk id="3" creationId="{3C6CC059-C4A9-40B5-B2E7-CED6627F8EE2}"/>
          </ac:spMkLst>
        </pc:spChg>
        <pc:picChg chg="add mod ord">
          <ac:chgData name="Dijk, J.S. van (15082318)" userId="S::15082318@student.hhs.nl::50b0892d-51df-40ec-9a59-e99b3ab1e3ce" providerId="AD" clId="Web-{B114AB3B-F82C-A035-7D58-352F0A88932C}" dt="2019-12-06T08:46:04.365" v="1"/>
          <ac:picMkLst>
            <pc:docMk/>
            <pc:sldMk cId="1707350324" sldId="286"/>
            <ac:picMk id="4" creationId="{94AECD11-311E-47ED-9147-994265D34C03}"/>
          </ac:picMkLst>
        </pc:picChg>
      </pc:sldChg>
    </pc:docChg>
  </pc:docChgLst>
  <pc:docChgLst>
    <pc:chgData name="Dijk, J.S. van (15082318)" userId="S::15082318@student.hhs.nl::50b0892d-51df-40ec-9a59-e99b3ab1e3ce" providerId="AD" clId="Web-{576BE7D5-E7BF-AAE0-3D1A-167B7C4276B7}"/>
    <pc:docChg chg="modSld">
      <pc:chgData name="Dijk, J.S. van (15082318)" userId="S::15082318@student.hhs.nl::50b0892d-51df-40ec-9a59-e99b3ab1e3ce" providerId="AD" clId="Web-{576BE7D5-E7BF-AAE0-3D1A-167B7C4276B7}" dt="2019-11-29T12:48:51.183" v="50" actId="20577"/>
      <pc:docMkLst>
        <pc:docMk/>
      </pc:docMkLst>
      <pc:sldChg chg="modSp">
        <pc:chgData name="Dijk, J.S. van (15082318)" userId="S::15082318@student.hhs.nl::50b0892d-51df-40ec-9a59-e99b3ab1e3ce" providerId="AD" clId="Web-{576BE7D5-E7BF-AAE0-3D1A-167B7C4276B7}" dt="2019-11-29T12:48:49.620" v="48" actId="20577"/>
        <pc:sldMkLst>
          <pc:docMk/>
          <pc:sldMk cId="76493137" sldId="277"/>
        </pc:sldMkLst>
        <pc:spChg chg="mod">
          <ac:chgData name="Dijk, J.S. van (15082318)" userId="S::15082318@student.hhs.nl::50b0892d-51df-40ec-9a59-e99b3ab1e3ce" providerId="AD" clId="Web-{576BE7D5-E7BF-AAE0-3D1A-167B7C4276B7}" dt="2019-11-29T12:48:49.620" v="48" actId="20577"/>
          <ac:spMkLst>
            <pc:docMk/>
            <pc:sldMk cId="76493137" sldId="277"/>
            <ac:spMk id="2" creationId="{33937587-7C6D-4605-A36D-5AC499257B67}"/>
          </ac:spMkLst>
        </pc:spChg>
      </pc:sldChg>
      <pc:sldChg chg="modSp">
        <pc:chgData name="Dijk, J.S. van (15082318)" userId="S::15082318@student.hhs.nl::50b0892d-51df-40ec-9a59-e99b3ab1e3ce" providerId="AD" clId="Web-{576BE7D5-E7BF-AAE0-3D1A-167B7C4276B7}" dt="2019-11-29T12:26:16.335" v="20" actId="20577"/>
        <pc:sldMkLst>
          <pc:docMk/>
          <pc:sldMk cId="945337047" sldId="282"/>
        </pc:sldMkLst>
        <pc:spChg chg="mod">
          <ac:chgData name="Dijk, J.S. van (15082318)" userId="S::15082318@student.hhs.nl::50b0892d-51df-40ec-9a59-e99b3ab1e3ce" providerId="AD" clId="Web-{576BE7D5-E7BF-AAE0-3D1A-167B7C4276B7}" dt="2019-11-29T12:26:16.335" v="20" actId="20577"/>
          <ac:spMkLst>
            <pc:docMk/>
            <pc:sldMk cId="945337047" sldId="282"/>
            <ac:spMk id="3" creationId="{2228CBDE-D372-4054-B37D-725CEC9A494A}"/>
          </ac:spMkLst>
        </pc:spChg>
      </pc:sldChg>
    </pc:docChg>
  </pc:docChgLst>
  <pc:docChgLst>
    <pc:chgData name="Spaninks, A.A. (18169368)" userId="S::18169368@student.hhs.nl::0a94b9aa-f19f-401d-b30e-498f9efde2dd" providerId="AD" clId="Web-{77791046-D827-9AB2-714A-920CCE454481}"/>
    <pc:docChg chg="delSld modSld">
      <pc:chgData name="Spaninks, A.A. (18169368)" userId="S::18169368@student.hhs.nl::0a94b9aa-f19f-401d-b30e-498f9efde2dd" providerId="AD" clId="Web-{77791046-D827-9AB2-714A-920CCE454481}" dt="2019-11-28T09:02:54.869" v="29"/>
      <pc:docMkLst>
        <pc:docMk/>
      </pc:docMkLst>
      <pc:sldChg chg="addSp delSp modSp">
        <pc:chgData name="Spaninks, A.A. (18169368)" userId="S::18169368@student.hhs.nl::0a94b9aa-f19f-401d-b30e-498f9efde2dd" providerId="AD" clId="Web-{77791046-D827-9AB2-714A-920CCE454481}" dt="2019-11-28T09:01:13.337" v="27" actId="20577"/>
        <pc:sldMkLst>
          <pc:docMk/>
          <pc:sldMk cId="2682219861" sldId="259"/>
        </pc:sldMkLst>
        <pc:spChg chg="mod">
          <ac:chgData name="Spaninks, A.A. (18169368)" userId="S::18169368@student.hhs.nl::0a94b9aa-f19f-401d-b30e-498f9efde2dd" providerId="AD" clId="Web-{77791046-D827-9AB2-714A-920CCE454481}" dt="2019-11-28T09:01:13.337" v="27" actId="20577"/>
          <ac:spMkLst>
            <pc:docMk/>
            <pc:sldMk cId="2682219861" sldId="259"/>
            <ac:spMk id="2" creationId="{C7F0A0FD-4727-4CD9-A6FB-2EE9C057EE26}"/>
          </ac:spMkLst>
        </pc:spChg>
        <pc:spChg chg="add mod">
          <ac:chgData name="Spaninks, A.A. (18169368)" userId="S::18169368@student.hhs.nl::0a94b9aa-f19f-401d-b30e-498f9efde2dd" providerId="AD" clId="Web-{77791046-D827-9AB2-714A-920CCE454481}" dt="2019-11-28T09:00:52.212" v="24" actId="1076"/>
          <ac:spMkLst>
            <pc:docMk/>
            <pc:sldMk cId="2682219861" sldId="259"/>
            <ac:spMk id="7" creationId="{CBF83C45-550A-4D4F-92A8-0B57D0B54402}"/>
          </ac:spMkLst>
        </pc:spChg>
        <pc:picChg chg="del">
          <ac:chgData name="Spaninks, A.A. (18169368)" userId="S::18169368@student.hhs.nl::0a94b9aa-f19f-401d-b30e-498f9efde2dd" providerId="AD" clId="Web-{77791046-D827-9AB2-714A-920CCE454481}" dt="2019-11-28T08:59:15.337" v="4"/>
          <ac:picMkLst>
            <pc:docMk/>
            <pc:sldMk cId="2682219861" sldId="259"/>
            <ac:picMk id="3" creationId="{BD52A933-F89E-46C4-8720-E95CC8EA65FB}"/>
          </ac:picMkLst>
        </pc:picChg>
        <pc:picChg chg="add mod">
          <ac:chgData name="Spaninks, A.A. (18169368)" userId="S::18169368@student.hhs.nl::0a94b9aa-f19f-401d-b30e-498f9efde2dd" providerId="AD" clId="Web-{77791046-D827-9AB2-714A-920CCE454481}" dt="2019-11-28T09:00:33.024" v="18" actId="1076"/>
          <ac:picMkLst>
            <pc:docMk/>
            <pc:sldMk cId="2682219861" sldId="259"/>
            <ac:picMk id="5" creationId="{CC6E78F9-55E9-4DCE-8F18-61A1690B711E}"/>
          </ac:picMkLst>
        </pc:picChg>
      </pc:sldChg>
      <pc:sldChg chg="del">
        <pc:chgData name="Spaninks, A.A. (18169368)" userId="S::18169368@student.hhs.nl::0a94b9aa-f19f-401d-b30e-498f9efde2dd" providerId="AD" clId="Web-{77791046-D827-9AB2-714A-920CCE454481}" dt="2019-11-28T09:02:54.869" v="29"/>
        <pc:sldMkLst>
          <pc:docMk/>
          <pc:sldMk cId="962117205" sldId="273"/>
        </pc:sldMkLst>
      </pc:sldChg>
    </pc:docChg>
  </pc:docChgLst>
  <pc:docChgLst>
    <pc:chgData name="Bontan, L.J. (16052226)" userId="S::16052226@student.hhs.nl::a4c4bd81-c783-4e7e-8904-f418c1acca76" providerId="AD" clId="Web-{51CECDB8-BBCB-920C-75E7-B728F6F530A6}"/>
    <pc:docChg chg="addSld delSld modSld sldOrd">
      <pc:chgData name="Bontan, L.J. (16052226)" userId="S::16052226@student.hhs.nl::a4c4bd81-c783-4e7e-8904-f418c1acca76" providerId="AD" clId="Web-{51CECDB8-BBCB-920C-75E7-B728F6F530A6}" dt="2019-11-28T10:06:08.858" v="250" actId="14100"/>
      <pc:docMkLst>
        <pc:docMk/>
      </pc:docMkLst>
      <pc:sldChg chg="addSp modSp">
        <pc:chgData name="Bontan, L.J. (16052226)" userId="S::16052226@student.hhs.nl::a4c4bd81-c783-4e7e-8904-f418c1acca76" providerId="AD" clId="Web-{51CECDB8-BBCB-920C-75E7-B728F6F530A6}" dt="2019-11-28T09:01:25.754" v="45" actId="1076"/>
        <pc:sldMkLst>
          <pc:docMk/>
          <pc:sldMk cId="2682219861" sldId="259"/>
        </pc:sldMkLst>
        <pc:spChg chg="add mod">
          <ac:chgData name="Bontan, L.J. (16052226)" userId="S::16052226@student.hhs.nl::a4c4bd81-c783-4e7e-8904-f418c1acca76" providerId="AD" clId="Web-{51CECDB8-BBCB-920C-75E7-B728F6F530A6}" dt="2019-11-28T09:00:45.706" v="37" actId="1076"/>
          <ac:spMkLst>
            <pc:docMk/>
            <pc:sldMk cId="2682219861" sldId="259"/>
            <ac:spMk id="4" creationId="{391A2482-E1F8-4D48-882A-3980C7E22F91}"/>
          </ac:spMkLst>
        </pc:spChg>
        <pc:spChg chg="mod">
          <ac:chgData name="Bontan, L.J. (16052226)" userId="S::16052226@student.hhs.nl::a4c4bd81-c783-4e7e-8904-f418c1acca76" providerId="AD" clId="Web-{51CECDB8-BBCB-920C-75E7-B728F6F530A6}" dt="2019-11-28T09:00:10.456" v="24" actId="1076"/>
          <ac:spMkLst>
            <pc:docMk/>
            <pc:sldMk cId="2682219861" sldId="259"/>
            <ac:spMk id="7" creationId="{CBF83C45-550A-4D4F-92A8-0B57D0B54402}"/>
          </ac:spMkLst>
        </pc:spChg>
        <pc:spChg chg="add mod">
          <ac:chgData name="Bontan, L.J. (16052226)" userId="S::16052226@student.hhs.nl::a4c4bd81-c783-4e7e-8904-f418c1acca76" providerId="AD" clId="Web-{51CECDB8-BBCB-920C-75E7-B728F6F530A6}" dt="2019-11-28T09:01:25.754" v="45" actId="1076"/>
          <ac:spMkLst>
            <pc:docMk/>
            <pc:sldMk cId="2682219861" sldId="259"/>
            <ac:spMk id="8" creationId="{E27E0B18-FC9E-4036-9F9F-5E0D20EF5ABB}"/>
          </ac:spMkLst>
        </pc:spChg>
        <pc:picChg chg="mod">
          <ac:chgData name="Bontan, L.J. (16052226)" userId="S::16052226@student.hhs.nl::a4c4bd81-c783-4e7e-8904-f418c1acca76" providerId="AD" clId="Web-{51CECDB8-BBCB-920C-75E7-B728F6F530A6}" dt="2019-11-28T09:00:01.518" v="23" actId="14100"/>
          <ac:picMkLst>
            <pc:docMk/>
            <pc:sldMk cId="2682219861" sldId="259"/>
            <ac:picMk id="5" creationId="{CC6E78F9-55E9-4DCE-8F18-61A1690B711E}"/>
          </ac:picMkLst>
        </pc:picChg>
      </pc:sldChg>
      <pc:sldChg chg="modSp">
        <pc:chgData name="Bontan, L.J. (16052226)" userId="S::16052226@student.hhs.nl::a4c4bd81-c783-4e7e-8904-f418c1acca76" providerId="AD" clId="Web-{51CECDB8-BBCB-920C-75E7-B728F6F530A6}" dt="2019-11-28T08:58:50.393" v="17" actId="20577"/>
        <pc:sldMkLst>
          <pc:docMk/>
          <pc:sldMk cId="4172225873" sldId="264"/>
        </pc:sldMkLst>
        <pc:spChg chg="mod">
          <ac:chgData name="Bontan, L.J. (16052226)" userId="S::16052226@student.hhs.nl::a4c4bd81-c783-4e7e-8904-f418c1acca76" providerId="AD" clId="Web-{51CECDB8-BBCB-920C-75E7-B728F6F530A6}" dt="2019-11-28T08:58:50.393" v="17" actId="20577"/>
          <ac:spMkLst>
            <pc:docMk/>
            <pc:sldMk cId="4172225873" sldId="264"/>
            <ac:spMk id="3" creationId="{26AA0B08-6F92-416F-8E67-AF66E8795939}"/>
          </ac:spMkLst>
        </pc:spChg>
      </pc:sldChg>
      <pc:sldChg chg="add del">
        <pc:chgData name="Bontan, L.J. (16052226)" userId="S::16052226@student.hhs.nl::a4c4bd81-c783-4e7e-8904-f418c1acca76" providerId="AD" clId="Web-{51CECDB8-BBCB-920C-75E7-B728F6F530A6}" dt="2019-11-28T08:58:05.408" v="7"/>
        <pc:sldMkLst>
          <pc:docMk/>
          <pc:sldMk cId="1236478734" sldId="265"/>
        </pc:sldMkLst>
      </pc:sldChg>
      <pc:sldChg chg="add del">
        <pc:chgData name="Bontan, L.J. (16052226)" userId="S::16052226@student.hhs.nl::a4c4bd81-c783-4e7e-8904-f418c1acca76" providerId="AD" clId="Web-{51CECDB8-BBCB-920C-75E7-B728F6F530A6}" dt="2019-11-28T09:23:36.112" v="46"/>
        <pc:sldMkLst>
          <pc:docMk/>
          <pc:sldMk cId="2393778548" sldId="267"/>
        </pc:sldMkLst>
      </pc:sldChg>
      <pc:sldChg chg="add del">
        <pc:chgData name="Bontan, L.J. (16052226)" userId="S::16052226@student.hhs.nl::a4c4bd81-c783-4e7e-8904-f418c1acca76" providerId="AD" clId="Web-{51CECDB8-BBCB-920C-75E7-B728F6F530A6}" dt="2019-11-28T08:58:06.502" v="8"/>
        <pc:sldMkLst>
          <pc:docMk/>
          <pc:sldMk cId="2981618759" sldId="269"/>
        </pc:sldMkLst>
      </pc:sldChg>
      <pc:sldChg chg="ord">
        <pc:chgData name="Bontan, L.J. (16052226)" userId="S::16052226@student.hhs.nl::a4c4bd81-c783-4e7e-8904-f418c1acca76" providerId="AD" clId="Web-{51CECDB8-BBCB-920C-75E7-B728F6F530A6}" dt="2019-11-28T09:24:12.518" v="48"/>
        <pc:sldMkLst>
          <pc:docMk/>
          <pc:sldMk cId="1694445807" sldId="270"/>
        </pc:sldMkLst>
      </pc:sldChg>
      <pc:sldChg chg="addSp delSp modSp new">
        <pc:chgData name="Bontan, L.J. (16052226)" userId="S::16052226@student.hhs.nl::a4c4bd81-c783-4e7e-8904-f418c1acca76" providerId="AD" clId="Web-{51CECDB8-BBCB-920C-75E7-B728F6F530A6}" dt="2019-11-28T09:30:43.194" v="153" actId="20577"/>
        <pc:sldMkLst>
          <pc:docMk/>
          <pc:sldMk cId="524095078" sldId="273"/>
        </pc:sldMkLst>
        <pc:spChg chg="mod">
          <ac:chgData name="Bontan, L.J. (16052226)" userId="S::16052226@student.hhs.nl::a4c4bd81-c783-4e7e-8904-f418c1acca76" providerId="AD" clId="Web-{51CECDB8-BBCB-920C-75E7-B728F6F530A6}" dt="2019-11-28T09:30:43.194" v="153" actId="20577"/>
          <ac:spMkLst>
            <pc:docMk/>
            <pc:sldMk cId="524095078" sldId="273"/>
            <ac:spMk id="2" creationId="{4CBE89C6-8057-4D2A-90BE-C6ACD4F0C011}"/>
          </ac:spMkLst>
        </pc:spChg>
        <pc:spChg chg="del">
          <ac:chgData name="Bontan, L.J. (16052226)" userId="S::16052226@student.hhs.nl::a4c4bd81-c783-4e7e-8904-f418c1acca76" providerId="AD" clId="Web-{51CECDB8-BBCB-920C-75E7-B728F6F530A6}" dt="2019-11-28T09:26:05.882" v="50"/>
          <ac:spMkLst>
            <pc:docMk/>
            <pc:sldMk cId="524095078" sldId="273"/>
            <ac:spMk id="3" creationId="{0F943418-CF75-402F-9D0A-7DB4CF28F284}"/>
          </ac:spMkLst>
        </pc:spChg>
        <pc:spChg chg="add del mod">
          <ac:chgData name="Bontan, L.J. (16052226)" userId="S::16052226@student.hhs.nl::a4c4bd81-c783-4e7e-8904-f418c1acca76" providerId="AD" clId="Web-{51CECDB8-BBCB-920C-75E7-B728F6F530A6}" dt="2019-11-28T09:29:33.991" v="89"/>
          <ac:spMkLst>
            <pc:docMk/>
            <pc:sldMk cId="524095078" sldId="273"/>
            <ac:spMk id="11" creationId="{B085A5DB-D5B3-44E4-81EA-7DAC6AB55DEA}"/>
          </ac:spMkLst>
        </pc:spChg>
        <pc:picChg chg="add del mod ord modCrop">
          <ac:chgData name="Bontan, L.J. (16052226)" userId="S::16052226@student.hhs.nl::a4c4bd81-c783-4e7e-8904-f418c1acca76" providerId="AD" clId="Web-{51CECDB8-BBCB-920C-75E7-B728F6F530A6}" dt="2019-11-28T09:29:19.475" v="87"/>
          <ac:picMkLst>
            <pc:docMk/>
            <pc:sldMk cId="524095078" sldId="273"/>
            <ac:picMk id="4" creationId="{C6647FFD-8FF9-4BC6-83BE-2E9E3AF2C898}"/>
          </ac:picMkLst>
        </pc:picChg>
        <pc:picChg chg="add mod modCrop">
          <ac:chgData name="Bontan, L.J. (16052226)" userId="S::16052226@student.hhs.nl::a4c4bd81-c783-4e7e-8904-f418c1acca76" providerId="AD" clId="Web-{51CECDB8-BBCB-920C-75E7-B728F6F530A6}" dt="2019-11-28T09:29:47.288" v="96" actId="1076"/>
          <ac:picMkLst>
            <pc:docMk/>
            <pc:sldMk cId="524095078" sldId="273"/>
            <ac:picMk id="6" creationId="{B593A1FD-A4A0-400E-961C-4BCFDF77CC87}"/>
          </ac:picMkLst>
        </pc:picChg>
        <pc:picChg chg="add mod modCrop">
          <ac:chgData name="Bontan, L.J. (16052226)" userId="S::16052226@student.hhs.nl::a4c4bd81-c783-4e7e-8904-f418c1acca76" providerId="AD" clId="Web-{51CECDB8-BBCB-920C-75E7-B728F6F530A6}" dt="2019-11-28T09:29:53.897" v="98" actId="688"/>
          <ac:picMkLst>
            <pc:docMk/>
            <pc:sldMk cId="524095078" sldId="273"/>
            <ac:picMk id="8" creationId="{AC80F6D5-B533-4E43-86A9-60E3455B45A5}"/>
          </ac:picMkLst>
        </pc:picChg>
      </pc:sldChg>
      <pc:sldChg chg="modSp">
        <pc:chgData name="Bontan, L.J. (16052226)" userId="S::16052226@student.hhs.nl::a4c4bd81-c783-4e7e-8904-f418c1acca76" providerId="AD" clId="Web-{51CECDB8-BBCB-920C-75E7-B728F6F530A6}" dt="2019-11-28T08:56:59.782" v="0" actId="1076"/>
        <pc:sldMkLst>
          <pc:docMk/>
          <pc:sldMk cId="962117205" sldId="273"/>
        </pc:sldMkLst>
        <pc:spChg chg="mod">
          <ac:chgData name="Bontan, L.J. (16052226)" userId="S::16052226@student.hhs.nl::a4c4bd81-c783-4e7e-8904-f418c1acca76" providerId="AD" clId="Web-{51CECDB8-BBCB-920C-75E7-B728F6F530A6}" dt="2019-11-28T08:56:59.782" v="0" actId="1076"/>
          <ac:spMkLst>
            <pc:docMk/>
            <pc:sldMk cId="962117205" sldId="273"/>
            <ac:spMk id="7" creationId="{1DA99E5C-D59D-4095-A5DD-E1E7FAB45309}"/>
          </ac:spMkLst>
        </pc:spChg>
      </pc:sldChg>
      <pc:sldChg chg="addSp delSp modSp new">
        <pc:chgData name="Bontan, L.J. (16052226)" userId="S::16052226@student.hhs.nl::a4c4bd81-c783-4e7e-8904-f418c1acca76" providerId="AD" clId="Web-{51CECDB8-BBCB-920C-75E7-B728F6F530A6}" dt="2019-11-28T09:32:39.883" v="171" actId="1076"/>
        <pc:sldMkLst>
          <pc:docMk/>
          <pc:sldMk cId="3266365181" sldId="274"/>
        </pc:sldMkLst>
        <pc:spChg chg="del">
          <ac:chgData name="Bontan, L.J. (16052226)" userId="S::16052226@student.hhs.nl::a4c4bd81-c783-4e7e-8904-f418c1acca76" providerId="AD" clId="Web-{51CECDB8-BBCB-920C-75E7-B728F6F530A6}" dt="2019-11-28T09:31:06.210" v="156"/>
          <ac:spMkLst>
            <pc:docMk/>
            <pc:sldMk cId="3266365181" sldId="274"/>
            <ac:spMk id="3" creationId="{CB8AB887-68D4-456B-B2B5-6399C52D13BA}"/>
          </ac:spMkLst>
        </pc:spChg>
        <pc:picChg chg="add mod modCrop">
          <ac:chgData name="Bontan, L.J. (16052226)" userId="S::16052226@student.hhs.nl::a4c4bd81-c783-4e7e-8904-f418c1acca76" providerId="AD" clId="Web-{51CECDB8-BBCB-920C-75E7-B728F6F530A6}" dt="2019-11-28T09:32:00.289" v="166" actId="14100"/>
          <ac:picMkLst>
            <pc:docMk/>
            <pc:sldMk cId="3266365181" sldId="274"/>
            <ac:picMk id="4" creationId="{03787411-A060-433B-BD11-C99DAAFF0D6B}"/>
          </ac:picMkLst>
        </pc:picChg>
        <pc:picChg chg="add mod modCrop">
          <ac:chgData name="Bontan, L.J. (16052226)" userId="S::16052226@student.hhs.nl::a4c4bd81-c783-4e7e-8904-f418c1acca76" providerId="AD" clId="Web-{51CECDB8-BBCB-920C-75E7-B728F6F530A6}" dt="2019-11-28T09:32:39.883" v="171" actId="1076"/>
          <ac:picMkLst>
            <pc:docMk/>
            <pc:sldMk cId="3266365181" sldId="274"/>
            <ac:picMk id="6" creationId="{B54F0F6C-ABE8-406F-A8D1-B23A7981E4A1}"/>
          </ac:picMkLst>
        </pc:picChg>
      </pc:sldChg>
      <pc:sldChg chg="addSp delSp modSp new">
        <pc:chgData name="Bontan, L.J. (16052226)" userId="S::16052226@student.hhs.nl::a4c4bd81-c783-4e7e-8904-f418c1acca76" providerId="AD" clId="Web-{51CECDB8-BBCB-920C-75E7-B728F6F530A6}" dt="2019-11-28T09:43:12.593" v="243" actId="20577"/>
        <pc:sldMkLst>
          <pc:docMk/>
          <pc:sldMk cId="3109066685" sldId="275"/>
        </pc:sldMkLst>
        <pc:spChg chg="mod">
          <ac:chgData name="Bontan, L.J. (16052226)" userId="S::16052226@student.hhs.nl::a4c4bd81-c783-4e7e-8904-f418c1acca76" providerId="AD" clId="Web-{51CECDB8-BBCB-920C-75E7-B728F6F530A6}" dt="2019-11-28T09:43:12.593" v="243" actId="20577"/>
          <ac:spMkLst>
            <pc:docMk/>
            <pc:sldMk cId="3109066685" sldId="275"/>
            <ac:spMk id="2" creationId="{4C20999C-3AF4-4DA7-9973-6BA8B131293B}"/>
          </ac:spMkLst>
        </pc:spChg>
        <pc:spChg chg="del">
          <ac:chgData name="Bontan, L.J. (16052226)" userId="S::16052226@student.hhs.nl::a4c4bd81-c783-4e7e-8904-f418c1acca76" providerId="AD" clId="Web-{51CECDB8-BBCB-920C-75E7-B728F6F530A6}" dt="2019-11-28T09:37:16.011" v="173"/>
          <ac:spMkLst>
            <pc:docMk/>
            <pc:sldMk cId="3109066685" sldId="275"/>
            <ac:spMk id="3" creationId="{DCB5842E-D98F-4F40-9A94-56D1F8E4A672}"/>
          </ac:spMkLst>
        </pc:spChg>
        <pc:spChg chg="add del mod">
          <ac:chgData name="Bontan, L.J. (16052226)" userId="S::16052226@student.hhs.nl::a4c4bd81-c783-4e7e-8904-f418c1acca76" providerId="AD" clId="Web-{51CECDB8-BBCB-920C-75E7-B728F6F530A6}" dt="2019-11-28T09:38:10.793" v="183"/>
          <ac:spMkLst>
            <pc:docMk/>
            <pc:sldMk cId="3109066685" sldId="275"/>
            <ac:spMk id="9" creationId="{0F132C18-8E44-4FFA-83E8-C6C09FC9E807}"/>
          </ac:spMkLst>
        </pc:spChg>
        <pc:picChg chg="add del mod ord modCrop">
          <ac:chgData name="Bontan, L.J. (16052226)" userId="S::16052226@student.hhs.nl::a4c4bd81-c783-4e7e-8904-f418c1acca76" providerId="AD" clId="Web-{51CECDB8-BBCB-920C-75E7-B728F6F530A6}" dt="2019-11-28T09:38:06.402" v="182"/>
          <ac:picMkLst>
            <pc:docMk/>
            <pc:sldMk cId="3109066685" sldId="275"/>
            <ac:picMk id="4" creationId="{09CED0F8-23EC-4F06-B4EF-903EC542FC3A}"/>
          </ac:picMkLst>
        </pc:picChg>
        <pc:picChg chg="add del mod modCrop">
          <ac:chgData name="Bontan, L.J. (16052226)" userId="S::16052226@student.hhs.nl::a4c4bd81-c783-4e7e-8904-f418c1acca76" providerId="AD" clId="Web-{51CECDB8-BBCB-920C-75E7-B728F6F530A6}" dt="2019-11-28T09:38:11.449" v="184"/>
          <ac:picMkLst>
            <pc:docMk/>
            <pc:sldMk cId="3109066685" sldId="275"/>
            <ac:picMk id="6" creationId="{4742D420-0048-488C-8F23-5290ED4FD4FF}"/>
          </ac:picMkLst>
        </pc:picChg>
        <pc:picChg chg="add mod modCrop">
          <ac:chgData name="Bontan, L.J. (16052226)" userId="S::16052226@student.hhs.nl::a4c4bd81-c783-4e7e-8904-f418c1acca76" providerId="AD" clId="Web-{51CECDB8-BBCB-920C-75E7-B728F6F530A6}" dt="2019-11-28T09:41:27.842" v="191" actId="14100"/>
          <ac:picMkLst>
            <pc:docMk/>
            <pc:sldMk cId="3109066685" sldId="275"/>
            <ac:picMk id="10" creationId="{05B4BD3C-9F9B-4B88-B315-88C0F582388F}"/>
          </ac:picMkLst>
        </pc:picChg>
        <pc:picChg chg="add mod modCrop">
          <ac:chgData name="Bontan, L.J. (16052226)" userId="S::16052226@student.hhs.nl::a4c4bd81-c783-4e7e-8904-f418c1acca76" providerId="AD" clId="Web-{51CECDB8-BBCB-920C-75E7-B728F6F530A6}" dt="2019-11-28T09:42:02.842" v="197" actId="14100"/>
          <ac:picMkLst>
            <pc:docMk/>
            <pc:sldMk cId="3109066685" sldId="275"/>
            <ac:picMk id="12" creationId="{9AA41385-08D1-4CAD-8103-B38E7978F621}"/>
          </ac:picMkLst>
        </pc:picChg>
      </pc:sldChg>
      <pc:sldChg chg="addSp modSp">
        <pc:chgData name="Bontan, L.J. (16052226)" userId="S::16052226@student.hhs.nl::a4c4bd81-c783-4e7e-8904-f418c1acca76" providerId="AD" clId="Web-{51CECDB8-BBCB-920C-75E7-B728F6F530A6}" dt="2019-11-28T10:06:08.858" v="250" actId="14100"/>
        <pc:sldMkLst>
          <pc:docMk/>
          <pc:sldMk cId="2859612470" sldId="276"/>
        </pc:sldMkLst>
        <pc:picChg chg="add mod">
          <ac:chgData name="Bontan, L.J. (16052226)" userId="S::16052226@student.hhs.nl::a4c4bd81-c783-4e7e-8904-f418c1acca76" providerId="AD" clId="Web-{51CECDB8-BBCB-920C-75E7-B728F6F530A6}" dt="2019-11-28T09:54:27.413" v="248" actId="14100"/>
          <ac:picMkLst>
            <pc:docMk/>
            <pc:sldMk cId="2859612470" sldId="276"/>
            <ac:picMk id="4" creationId="{9BF782A2-AEF7-41A7-96C7-A93EDE74C98B}"/>
          </ac:picMkLst>
        </pc:picChg>
        <pc:picChg chg="mod">
          <ac:chgData name="Bontan, L.J. (16052226)" userId="S::16052226@student.hhs.nl::a4c4bd81-c783-4e7e-8904-f418c1acca76" providerId="AD" clId="Web-{51CECDB8-BBCB-920C-75E7-B728F6F530A6}" dt="2019-11-28T10:06:08.858" v="250" actId="14100"/>
          <ac:picMkLst>
            <pc:docMk/>
            <pc:sldMk cId="2859612470" sldId="276"/>
            <ac:picMk id="5" creationId="{8BCA9B88-4B9F-4DFC-89F7-7209F88A5790}"/>
          </ac:picMkLst>
        </pc:picChg>
      </pc:sldChg>
    </pc:docChg>
  </pc:docChgLst>
  <pc:docChgLst>
    <pc:chgData name="Spaninks, A.A. (18169368)" userId="S::18169368@student.hhs.nl::0a94b9aa-f19f-401d-b30e-498f9efde2dd" providerId="AD" clId="Web-{48BD61BC-9141-96B8-F0A5-ACEC580785D0}"/>
    <pc:docChg chg="addSld delSld modSld">
      <pc:chgData name="Spaninks, A.A. (18169368)" userId="S::18169368@student.hhs.nl::0a94b9aa-f19f-401d-b30e-498f9efde2dd" providerId="AD" clId="Web-{48BD61BC-9141-96B8-F0A5-ACEC580785D0}" dt="2019-12-03T12:03:04.299" v="268" actId="20577"/>
      <pc:docMkLst>
        <pc:docMk/>
      </pc:docMkLst>
      <pc:sldChg chg="addSp delSp modSp">
        <pc:chgData name="Spaninks, A.A. (18169368)" userId="S::18169368@student.hhs.nl::0a94b9aa-f19f-401d-b30e-498f9efde2dd" providerId="AD" clId="Web-{48BD61BC-9141-96B8-F0A5-ACEC580785D0}" dt="2019-12-03T08:48:50.312" v="9" actId="1076"/>
        <pc:sldMkLst>
          <pc:docMk/>
          <pc:sldMk cId="3351439039" sldId="256"/>
        </pc:sldMkLst>
        <pc:picChg chg="add mod">
          <ac:chgData name="Spaninks, A.A. (18169368)" userId="S::18169368@student.hhs.nl::0a94b9aa-f19f-401d-b30e-498f9efde2dd" providerId="AD" clId="Web-{48BD61BC-9141-96B8-F0A5-ACEC580785D0}" dt="2019-12-03T08:48:50.312" v="9" actId="1076"/>
          <ac:picMkLst>
            <pc:docMk/>
            <pc:sldMk cId="3351439039" sldId="256"/>
            <ac:picMk id="3" creationId="{C17424B0-1C19-42B5-9354-572CB362C494}"/>
          </ac:picMkLst>
        </pc:picChg>
        <pc:picChg chg="del">
          <ac:chgData name="Spaninks, A.A. (18169368)" userId="S::18169368@student.hhs.nl::0a94b9aa-f19f-401d-b30e-498f9efde2dd" providerId="AD" clId="Web-{48BD61BC-9141-96B8-F0A5-ACEC580785D0}" dt="2019-12-03T08:47:27.324" v="5"/>
          <ac:picMkLst>
            <pc:docMk/>
            <pc:sldMk cId="3351439039" sldId="256"/>
            <ac:picMk id="4" creationId="{F6BDE88D-1A2A-48F8-AB45-AF60760A6955}"/>
          </ac:picMkLst>
        </pc:picChg>
      </pc:sldChg>
      <pc:sldChg chg="addSp delSp modSp mod modShow">
        <pc:chgData name="Spaninks, A.A. (18169368)" userId="S::18169368@student.hhs.nl::0a94b9aa-f19f-401d-b30e-498f9efde2dd" providerId="AD" clId="Web-{48BD61BC-9141-96B8-F0A5-ACEC580785D0}" dt="2019-12-03T08:59:43.933" v="108" actId="20577"/>
        <pc:sldMkLst>
          <pc:docMk/>
          <pc:sldMk cId="4172225873" sldId="264"/>
        </pc:sldMkLst>
        <pc:spChg chg="mod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2" creationId="{0F0BF6B1-AA71-4558-BCC1-6C2B26C6AFEF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47.907" v="74"/>
          <ac:spMkLst>
            <pc:docMk/>
            <pc:sldMk cId="4172225873" sldId="264"/>
            <ac:spMk id="10" creationId="{655AE6B0-AC9E-4167-806F-E9DB135FC46B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47.907" v="74"/>
          <ac:spMkLst>
            <pc:docMk/>
            <pc:sldMk cId="4172225873" sldId="264"/>
            <ac:spMk id="23" creationId="{87BD1F4E-A66D-4C06-86DA-8D56CA7A3B41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33.641" v="71"/>
          <ac:spMkLst>
            <pc:docMk/>
            <pc:sldMk cId="4172225873" sldId="264"/>
            <ac:spMk id="25" creationId="{BD11ECC6-8551-4768-8DFD-CD41AF420A37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33.641" v="71"/>
          <ac:spMkLst>
            <pc:docMk/>
            <pc:sldMk cId="4172225873" sldId="264"/>
            <ac:spMk id="27" creationId="{8E2EB503-A017-4457-A105-53638C97DEB8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10.296" v="69"/>
          <ac:spMkLst>
            <pc:docMk/>
            <pc:sldMk cId="4172225873" sldId="264"/>
            <ac:spMk id="28" creationId="{655AE6B0-AC9E-4167-806F-E9DB135FC46B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29" creationId="{9F4444CE-BC8D-4D61-B303-4C05614E62AB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31" creationId="{73772B81-181F-48B7-8826-4D9686D15DF5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32" creationId="{B2205F6E-03C6-4E92-877C-E2482F6599AA}"/>
          </ac:spMkLst>
        </pc:spChg>
        <pc:spChg chg="add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37" creationId="{655AE6B0-AC9E-4167-806F-E9DB135FC46B}"/>
          </ac:spMkLst>
        </pc:spChg>
        <pc:spChg chg="add del">
          <ac:chgData name="Spaninks, A.A. (18169368)" userId="S::18169368@student.hhs.nl::0a94b9aa-f19f-401d-b30e-498f9efde2dd" providerId="AD" clId="Web-{48BD61BC-9141-96B8-F0A5-ACEC580785D0}" dt="2019-12-03T08:55:10.296" v="69"/>
          <ac:spMkLst>
            <pc:docMk/>
            <pc:sldMk cId="4172225873" sldId="264"/>
            <ac:spMk id="41" creationId="{87BD1F4E-A66D-4C06-86DA-8D56CA7A3B41}"/>
          </ac:spMkLst>
        </pc:spChg>
        <pc:spChg chg="add">
          <ac:chgData name="Spaninks, A.A. (18169368)" userId="S::18169368@student.hhs.nl::0a94b9aa-f19f-401d-b30e-498f9efde2dd" providerId="AD" clId="Web-{48BD61BC-9141-96B8-F0A5-ACEC580785D0}" dt="2019-12-03T08:56:51.316" v="104"/>
          <ac:spMkLst>
            <pc:docMk/>
            <pc:sldMk cId="4172225873" sldId="264"/>
            <ac:spMk id="50" creationId="{87BD1F4E-A66D-4C06-86DA-8D56CA7A3B41}"/>
          </ac:spMkLst>
        </pc:spChg>
        <pc:grpChg chg="add del">
          <ac:chgData name="Spaninks, A.A. (18169368)" userId="S::18169368@student.hhs.nl::0a94b9aa-f19f-401d-b30e-498f9efde2dd" providerId="AD" clId="Web-{48BD61BC-9141-96B8-F0A5-ACEC580785D0}" dt="2019-12-03T08:55:47.907" v="74"/>
          <ac:grpSpMkLst>
            <pc:docMk/>
            <pc:sldMk cId="4172225873" sldId="264"/>
            <ac:grpSpMk id="12" creationId="{3523416A-383B-4FDC-B4C9-D8EDDFE9C043}"/>
          </ac:grpSpMkLst>
        </pc:grpChg>
        <pc:grpChg chg="add del">
          <ac:chgData name="Spaninks, A.A. (18169368)" userId="S::18169368@student.hhs.nl::0a94b9aa-f19f-401d-b30e-498f9efde2dd" providerId="AD" clId="Web-{48BD61BC-9141-96B8-F0A5-ACEC580785D0}" dt="2019-12-03T08:55:33.641" v="71"/>
          <ac:grpSpMkLst>
            <pc:docMk/>
            <pc:sldMk cId="4172225873" sldId="264"/>
            <ac:grpSpMk id="26" creationId="{93657592-CA60-4F45-B1A0-88AA77242087}"/>
          </ac:grpSpMkLst>
        </pc:grpChg>
        <pc:grpChg chg="add del">
          <ac:chgData name="Spaninks, A.A. (18169368)" userId="S::18169368@student.hhs.nl::0a94b9aa-f19f-401d-b30e-498f9efde2dd" providerId="AD" clId="Web-{48BD61BC-9141-96B8-F0A5-ACEC580785D0}" dt="2019-12-03T08:55:10.296" v="69"/>
          <ac:grpSpMkLst>
            <pc:docMk/>
            <pc:sldMk cId="4172225873" sldId="264"/>
            <ac:grpSpMk id="30" creationId="{3523416A-383B-4FDC-B4C9-D8EDDFE9C043}"/>
          </ac:grpSpMkLst>
        </pc:grpChg>
        <pc:grpChg chg="add">
          <ac:chgData name="Spaninks, A.A. (18169368)" userId="S::18169368@student.hhs.nl::0a94b9aa-f19f-401d-b30e-498f9efde2dd" providerId="AD" clId="Web-{48BD61BC-9141-96B8-F0A5-ACEC580785D0}" dt="2019-12-03T08:56:51.316" v="104"/>
          <ac:grpSpMkLst>
            <pc:docMk/>
            <pc:sldMk cId="4172225873" sldId="264"/>
            <ac:grpSpMk id="39" creationId="{3523416A-383B-4FDC-B4C9-D8EDDFE9C043}"/>
          </ac:grpSpMkLst>
        </pc:grpChg>
        <pc:graphicFrameChg chg="mod modGraphic">
          <ac:chgData name="Spaninks, A.A. (18169368)" userId="S::18169368@student.hhs.nl::0a94b9aa-f19f-401d-b30e-498f9efde2dd" providerId="AD" clId="Web-{48BD61BC-9141-96B8-F0A5-ACEC580785D0}" dt="2019-12-03T08:59:43.933" v="108" actId="20577"/>
          <ac:graphicFrameMkLst>
            <pc:docMk/>
            <pc:sldMk cId="4172225873" sldId="264"/>
            <ac:graphicFrameMk id="5" creationId="{A8446739-D82F-4C9B-8AFD-F52B4C5C836F}"/>
          </ac:graphicFrameMkLst>
        </pc:graphicFrameChg>
      </pc:sldChg>
      <pc:sldChg chg="del">
        <pc:chgData name="Spaninks, A.A. (18169368)" userId="S::18169368@student.hhs.nl::0a94b9aa-f19f-401d-b30e-498f9efde2dd" providerId="AD" clId="Web-{48BD61BC-9141-96B8-F0A5-ACEC580785D0}" dt="2019-12-03T08:41:46.373" v="0"/>
        <pc:sldMkLst>
          <pc:docMk/>
          <pc:sldMk cId="1776692343" sldId="272"/>
        </pc:sldMkLst>
      </pc:sldChg>
      <pc:sldChg chg="del">
        <pc:chgData name="Spaninks, A.A. (18169368)" userId="S::18169368@student.hhs.nl::0a94b9aa-f19f-401d-b30e-498f9efde2dd" providerId="AD" clId="Web-{48BD61BC-9141-96B8-F0A5-ACEC580785D0}" dt="2019-12-03T08:45:09.084" v="2"/>
        <pc:sldMkLst>
          <pc:docMk/>
          <pc:sldMk cId="2859612470" sldId="276"/>
        </pc:sldMkLst>
      </pc:sldChg>
      <pc:sldChg chg="modSp new">
        <pc:chgData name="Spaninks, A.A. (18169368)" userId="S::18169368@student.hhs.nl::0a94b9aa-f19f-401d-b30e-498f9efde2dd" providerId="AD" clId="Web-{48BD61BC-9141-96B8-F0A5-ACEC580785D0}" dt="2019-12-03T09:01:13.374" v="130" actId="20577"/>
        <pc:sldMkLst>
          <pc:docMk/>
          <pc:sldMk cId="1028792579" sldId="281"/>
        </pc:sldMkLst>
        <pc:spChg chg="mod">
          <ac:chgData name="Spaninks, A.A. (18169368)" userId="S::18169368@student.hhs.nl::0a94b9aa-f19f-401d-b30e-498f9efde2dd" providerId="AD" clId="Web-{48BD61BC-9141-96B8-F0A5-ACEC580785D0}" dt="2019-12-03T09:01:13.374" v="130" actId="20577"/>
          <ac:spMkLst>
            <pc:docMk/>
            <pc:sldMk cId="1028792579" sldId="281"/>
            <ac:spMk id="2" creationId="{928A24D6-6C52-4B66-8694-E40F0F506EA2}"/>
          </ac:spMkLst>
        </pc:spChg>
      </pc:sldChg>
      <pc:sldChg chg="del">
        <pc:chgData name="Spaninks, A.A. (18169368)" userId="S::18169368@student.hhs.nl::0a94b9aa-f19f-401d-b30e-498f9efde2dd" providerId="AD" clId="Web-{48BD61BC-9141-96B8-F0A5-ACEC580785D0}" dt="2019-12-03T08:45:08.022" v="1"/>
        <pc:sldMkLst>
          <pc:docMk/>
          <pc:sldMk cId="1408786263" sldId="281"/>
        </pc:sldMkLst>
      </pc:sldChg>
      <pc:sldChg chg="del">
        <pc:chgData name="Spaninks, A.A. (18169368)" userId="S::18169368@student.hhs.nl::0a94b9aa-f19f-401d-b30e-498f9efde2dd" providerId="AD" clId="Web-{48BD61BC-9141-96B8-F0A5-ACEC580785D0}" dt="2019-12-03T08:45:10.959" v="3"/>
        <pc:sldMkLst>
          <pc:docMk/>
          <pc:sldMk cId="945337047" sldId="282"/>
        </pc:sldMkLst>
      </pc:sldChg>
      <pc:sldChg chg="modSp new">
        <pc:chgData name="Spaninks, A.A. (18169368)" userId="S::18169368@student.hhs.nl::0a94b9aa-f19f-401d-b30e-498f9efde2dd" providerId="AD" clId="Web-{48BD61BC-9141-96B8-F0A5-ACEC580785D0}" dt="2019-12-03T09:30:11.020" v="236" actId="20577"/>
        <pc:sldMkLst>
          <pc:docMk/>
          <pc:sldMk cId="2209905254" sldId="282"/>
        </pc:sldMkLst>
        <pc:spChg chg="mod">
          <ac:chgData name="Spaninks, A.A. (18169368)" userId="S::18169368@student.hhs.nl::0a94b9aa-f19f-401d-b30e-498f9efde2dd" providerId="AD" clId="Web-{48BD61BC-9141-96B8-F0A5-ACEC580785D0}" dt="2019-12-03T09:25:02.444" v="150" actId="20577"/>
          <ac:spMkLst>
            <pc:docMk/>
            <pc:sldMk cId="2209905254" sldId="282"/>
            <ac:spMk id="2" creationId="{182ACD9F-D7B7-4634-A2EC-8FDC0A0972DD}"/>
          </ac:spMkLst>
        </pc:spChg>
        <pc:spChg chg="mod">
          <ac:chgData name="Spaninks, A.A. (18169368)" userId="S::18169368@student.hhs.nl::0a94b9aa-f19f-401d-b30e-498f9efde2dd" providerId="AD" clId="Web-{48BD61BC-9141-96B8-F0A5-ACEC580785D0}" dt="2019-12-03T09:30:11.020" v="236" actId="20577"/>
          <ac:spMkLst>
            <pc:docMk/>
            <pc:sldMk cId="2209905254" sldId="282"/>
            <ac:spMk id="3" creationId="{ECAE943F-1203-4A6E-8E82-E20FF4B35CF3}"/>
          </ac:spMkLst>
        </pc:spChg>
      </pc:sldChg>
      <pc:sldChg chg="modSp new del">
        <pc:chgData name="Spaninks, A.A. (18169368)" userId="S::18169368@student.hhs.nl::0a94b9aa-f19f-401d-b30e-498f9efde2dd" providerId="AD" clId="Web-{48BD61BC-9141-96B8-F0A5-ACEC580785D0}" dt="2019-12-03T12:02:26.518" v="250"/>
        <pc:sldMkLst>
          <pc:docMk/>
          <pc:sldMk cId="2333209677" sldId="283"/>
        </pc:sldMkLst>
        <pc:spChg chg="mod">
          <ac:chgData name="Spaninks, A.A. (18169368)" userId="S::18169368@student.hhs.nl::0a94b9aa-f19f-401d-b30e-498f9efde2dd" providerId="AD" clId="Web-{48BD61BC-9141-96B8-F0A5-ACEC580785D0}" dt="2019-12-03T12:00:55.330" v="247" actId="20577"/>
          <ac:spMkLst>
            <pc:docMk/>
            <pc:sldMk cId="2333209677" sldId="283"/>
            <ac:spMk id="2" creationId="{1E7CDF6C-1349-49ED-8085-12EDA2162C00}"/>
          </ac:spMkLst>
        </pc:spChg>
      </pc:sldChg>
      <pc:sldChg chg="modSp add">
        <pc:chgData name="Spaninks, A.A. (18169368)" userId="S::18169368@student.hhs.nl::0a94b9aa-f19f-401d-b30e-498f9efde2dd" providerId="AD" clId="Web-{48BD61BC-9141-96B8-F0A5-ACEC580785D0}" dt="2019-12-03T12:02:56.361" v="266" actId="20577"/>
        <pc:sldMkLst>
          <pc:docMk/>
          <pc:sldMk cId="3023417574" sldId="283"/>
        </pc:sldMkLst>
        <pc:spChg chg="mod">
          <ac:chgData name="Spaninks, A.A. (18169368)" userId="S::18169368@student.hhs.nl::0a94b9aa-f19f-401d-b30e-498f9efde2dd" providerId="AD" clId="Web-{48BD61BC-9141-96B8-F0A5-ACEC580785D0}" dt="2019-12-03T12:02:56.361" v="266" actId="20577"/>
          <ac:spMkLst>
            <pc:docMk/>
            <pc:sldMk cId="3023417574" sldId="283"/>
            <ac:spMk id="2" creationId="{F4619CB4-FB7A-4AAA-B0DC-1B7E52856D55}"/>
          </ac:spMkLst>
        </pc:spChg>
      </pc:sldChg>
      <pc:sldChg chg="del">
        <pc:chgData name="Spaninks, A.A. (18169368)" userId="S::18169368@student.hhs.nl::0a94b9aa-f19f-401d-b30e-498f9efde2dd" providerId="AD" clId="Web-{48BD61BC-9141-96B8-F0A5-ACEC580785D0}" dt="2019-12-03T08:47:05.808" v="4"/>
        <pc:sldMkLst>
          <pc:docMk/>
          <pc:sldMk cId="4210721160" sldId="283"/>
        </pc:sldMkLst>
      </pc:sldChg>
    </pc:docChg>
  </pc:docChgLst>
  <pc:docChgLst>
    <pc:chgData name="Bontan, L.J. (16052226)" userId="S::16052226@student.hhs.nl::a4c4bd81-c783-4e7e-8904-f418c1acca76" providerId="AD" clId="Web-{FB9E62D8-578C-6ED0-BE99-A481C44CE45D}"/>
    <pc:docChg chg="addSld modSld">
      <pc:chgData name="Bontan, L.J. (16052226)" userId="S::16052226@student.hhs.nl::a4c4bd81-c783-4e7e-8904-f418c1acca76" providerId="AD" clId="Web-{FB9E62D8-578C-6ED0-BE99-A481C44CE45D}" dt="2019-12-03T13:12:53.997" v="12" actId="20577"/>
      <pc:docMkLst>
        <pc:docMk/>
      </pc:docMkLst>
      <pc:sldChg chg="addSp delSp modSp new">
        <pc:chgData name="Bontan, L.J. (16052226)" userId="S::16052226@student.hhs.nl::a4c4bd81-c783-4e7e-8904-f418c1acca76" providerId="AD" clId="Web-{FB9E62D8-578C-6ED0-BE99-A481C44CE45D}" dt="2019-12-03T13:09:43.794" v="9"/>
        <pc:sldMkLst>
          <pc:docMk/>
          <pc:sldMk cId="3340531556" sldId="284"/>
        </pc:sldMkLst>
        <pc:spChg chg="del">
          <ac:chgData name="Bontan, L.J. (16052226)" userId="S::16052226@student.hhs.nl::a4c4bd81-c783-4e7e-8904-f418c1acca76" providerId="AD" clId="Web-{FB9E62D8-578C-6ED0-BE99-A481C44CE45D}" dt="2019-12-03T13:09:43.794" v="9"/>
          <ac:spMkLst>
            <pc:docMk/>
            <pc:sldMk cId="3340531556" sldId="284"/>
            <ac:spMk id="2" creationId="{15CD8982-934A-4804-A611-721F0F239231}"/>
          </ac:spMkLst>
        </pc:spChg>
        <pc:spChg chg="del">
          <ac:chgData name="Bontan, L.J. (16052226)" userId="S::16052226@student.hhs.nl::a4c4bd81-c783-4e7e-8904-f418c1acca76" providerId="AD" clId="Web-{FB9E62D8-578C-6ED0-BE99-A481C44CE45D}" dt="2019-12-03T13:01:18.185" v="1"/>
          <ac:spMkLst>
            <pc:docMk/>
            <pc:sldMk cId="3340531556" sldId="284"/>
            <ac:spMk id="3" creationId="{25AF2471-AAE2-4776-8868-A2CD817AEDCB}"/>
          </ac:spMkLst>
        </pc:spChg>
        <pc:picChg chg="add del mod">
          <ac:chgData name="Bontan, L.J. (16052226)" userId="S::16052226@student.hhs.nl::a4c4bd81-c783-4e7e-8904-f418c1acca76" providerId="AD" clId="Web-{FB9E62D8-578C-6ED0-BE99-A481C44CE45D}" dt="2019-12-03T13:09:13.108" v="3"/>
          <ac:picMkLst>
            <pc:docMk/>
            <pc:sldMk cId="3340531556" sldId="284"/>
            <ac:picMk id="4" creationId="{A011644C-37D6-4C00-BB85-2ED28A2AD930}"/>
          </ac:picMkLst>
        </pc:picChg>
        <pc:picChg chg="add mod">
          <ac:chgData name="Bontan, L.J. (16052226)" userId="S::16052226@student.hhs.nl::a4c4bd81-c783-4e7e-8904-f418c1acca76" providerId="AD" clId="Web-{FB9E62D8-578C-6ED0-BE99-A481C44CE45D}" dt="2019-12-03T13:09:39.435" v="8" actId="1076"/>
          <ac:picMkLst>
            <pc:docMk/>
            <pc:sldMk cId="3340531556" sldId="284"/>
            <ac:picMk id="6" creationId="{85C50545-0EC0-43D8-9248-90962DCC96B8}"/>
          </ac:picMkLst>
        </pc:picChg>
      </pc:sldChg>
      <pc:sldChg chg="modSp">
        <pc:chgData name="Bontan, L.J. (16052226)" userId="S::16052226@student.hhs.nl::a4c4bd81-c783-4e7e-8904-f418c1acca76" providerId="AD" clId="Web-{FB9E62D8-578C-6ED0-BE99-A481C44CE45D}" dt="2019-12-03T13:12:52.981" v="10" actId="20577"/>
        <pc:sldMkLst>
          <pc:docMk/>
          <pc:sldMk cId="739346423" sldId="285"/>
        </pc:sldMkLst>
        <pc:spChg chg="mod">
          <ac:chgData name="Bontan, L.J. (16052226)" userId="S::16052226@student.hhs.nl::a4c4bd81-c783-4e7e-8904-f418c1acca76" providerId="AD" clId="Web-{FB9E62D8-578C-6ED0-BE99-A481C44CE45D}" dt="2019-12-03T13:12:52.981" v="10" actId="20577"/>
          <ac:spMkLst>
            <pc:docMk/>
            <pc:sldMk cId="739346423" sldId="285"/>
            <ac:spMk id="2" creationId="{0F0BF6B1-AA71-4558-BCC1-6C2B26C6AFEF}"/>
          </ac:spMkLst>
        </pc:spChg>
      </pc:sldChg>
    </pc:docChg>
  </pc:docChgLst>
  <pc:docChgLst>
    <pc:chgData name="Spaninks, A.A. (18169368)" userId="S::18169368@student.hhs.nl::0a94b9aa-f19f-401d-b30e-498f9efde2dd" providerId="AD" clId="Web-{3F35ADD0-7E00-302C-1169-464088A438F0}"/>
    <pc:docChg chg="addSld modSld">
      <pc:chgData name="Spaninks, A.A. (18169368)" userId="S::18169368@student.hhs.nl::0a94b9aa-f19f-401d-b30e-498f9efde2dd" providerId="AD" clId="Web-{3F35ADD0-7E00-302C-1169-464088A438F0}" dt="2019-11-29T09:25:27.298" v="549" actId="20577"/>
      <pc:docMkLst>
        <pc:docMk/>
      </pc:docMkLst>
      <pc:sldChg chg="addSp modSp">
        <pc:chgData name="Spaninks, A.A. (18169368)" userId="S::18169368@student.hhs.nl::0a94b9aa-f19f-401d-b30e-498f9efde2dd" providerId="AD" clId="Web-{3F35ADD0-7E00-302C-1169-464088A438F0}" dt="2019-11-29T09:25:27.298" v="548" actId="20577"/>
        <pc:sldMkLst>
          <pc:docMk/>
          <pc:sldMk cId="524095078" sldId="273"/>
        </pc:sldMkLst>
        <pc:spChg chg="mod">
          <ac:chgData name="Spaninks, A.A. (18169368)" userId="S::18169368@student.hhs.nl::0a94b9aa-f19f-401d-b30e-498f9efde2dd" providerId="AD" clId="Web-{3F35ADD0-7E00-302C-1169-464088A438F0}" dt="2019-11-29T08:55:29.907" v="345" actId="20577"/>
          <ac:spMkLst>
            <pc:docMk/>
            <pc:sldMk cId="524095078" sldId="273"/>
            <ac:spMk id="2" creationId="{4CBE89C6-8057-4D2A-90BE-C6ACD4F0C011}"/>
          </ac:spMkLst>
        </pc:spChg>
        <pc:spChg chg="add mod">
          <ac:chgData name="Spaninks, A.A. (18169368)" userId="S::18169368@student.hhs.nl::0a94b9aa-f19f-401d-b30e-498f9efde2dd" providerId="AD" clId="Web-{3F35ADD0-7E00-302C-1169-464088A438F0}" dt="2019-11-29T09:03:28.755" v="464" actId="1076"/>
          <ac:spMkLst>
            <pc:docMk/>
            <pc:sldMk cId="524095078" sldId="273"/>
            <ac:spMk id="3" creationId="{7DE515A2-DB44-4609-A59F-180D68D2F17C}"/>
          </ac:spMkLst>
        </pc:spChg>
        <pc:spChg chg="add mod">
          <ac:chgData name="Spaninks, A.A. (18169368)" userId="S::18169368@student.hhs.nl::0a94b9aa-f19f-401d-b30e-498f9efde2dd" providerId="AD" clId="Web-{3F35ADD0-7E00-302C-1169-464088A438F0}" dt="2019-11-29T09:25:27.298" v="548" actId="20577"/>
          <ac:spMkLst>
            <pc:docMk/>
            <pc:sldMk cId="524095078" sldId="273"/>
            <ac:spMk id="7" creationId="{9F27E9E0-7118-44FA-A351-4D5130EAEA3D}"/>
          </ac:spMkLst>
        </pc:spChg>
        <pc:picChg chg="mod">
          <ac:chgData name="Spaninks, A.A. (18169368)" userId="S::18169368@student.hhs.nl::0a94b9aa-f19f-401d-b30e-498f9efde2dd" providerId="AD" clId="Web-{3F35ADD0-7E00-302C-1169-464088A438F0}" dt="2019-11-29T08:47:10.652" v="140" actId="14100"/>
          <ac:picMkLst>
            <pc:docMk/>
            <pc:sldMk cId="524095078" sldId="273"/>
            <ac:picMk id="6" creationId="{B593A1FD-A4A0-400E-961C-4BCFDF77CC87}"/>
          </ac:picMkLst>
        </pc:picChg>
        <pc:picChg chg="mod">
          <ac:chgData name="Spaninks, A.A. (18169368)" userId="S::18169368@student.hhs.nl::0a94b9aa-f19f-401d-b30e-498f9efde2dd" providerId="AD" clId="Web-{3F35ADD0-7E00-302C-1169-464088A438F0}" dt="2019-11-29T08:47:16.808" v="142" actId="1076"/>
          <ac:picMkLst>
            <pc:docMk/>
            <pc:sldMk cId="524095078" sldId="273"/>
            <ac:picMk id="8" creationId="{AC80F6D5-B533-4E43-86A9-60E3455B45A5}"/>
          </ac:picMkLst>
        </pc:picChg>
      </pc:sldChg>
      <pc:sldChg chg="addSp modSp">
        <pc:chgData name="Spaninks, A.A. (18169368)" userId="S::18169368@student.hhs.nl::0a94b9aa-f19f-401d-b30e-498f9efde2dd" providerId="AD" clId="Web-{3F35ADD0-7E00-302C-1169-464088A438F0}" dt="2019-11-29T09:17:30.997" v="530" actId="20577"/>
        <pc:sldMkLst>
          <pc:docMk/>
          <pc:sldMk cId="3266365181" sldId="274"/>
        </pc:sldMkLst>
        <pc:spChg chg="mod">
          <ac:chgData name="Spaninks, A.A. (18169368)" userId="S::18169368@student.hhs.nl::0a94b9aa-f19f-401d-b30e-498f9efde2dd" providerId="AD" clId="Web-{3F35ADD0-7E00-302C-1169-464088A438F0}" dt="2019-11-29T08:36:26.137" v="11" actId="20577"/>
          <ac:spMkLst>
            <pc:docMk/>
            <pc:sldMk cId="3266365181" sldId="274"/>
            <ac:spMk id="2" creationId="{9AC9467E-3AE3-49A6-B5CE-ABAB6888FEAB}"/>
          </ac:spMkLst>
        </pc:spChg>
        <pc:spChg chg="add mod">
          <ac:chgData name="Spaninks, A.A. (18169368)" userId="S::18169368@student.hhs.nl::0a94b9aa-f19f-401d-b30e-498f9efde2dd" providerId="AD" clId="Web-{3F35ADD0-7E00-302C-1169-464088A438F0}" dt="2019-11-29T09:17:30.997" v="530" actId="20577"/>
          <ac:spMkLst>
            <pc:docMk/>
            <pc:sldMk cId="3266365181" sldId="274"/>
            <ac:spMk id="3" creationId="{EB1E6C09-22B2-4B46-8B5A-C22BE52D2180}"/>
          </ac:spMkLst>
        </pc:spChg>
        <pc:picChg chg="mod">
          <ac:chgData name="Spaninks, A.A. (18169368)" userId="S::18169368@student.hhs.nl::0a94b9aa-f19f-401d-b30e-498f9efde2dd" providerId="AD" clId="Web-{3F35ADD0-7E00-302C-1169-464088A438F0}" dt="2019-11-29T08:25:25.355" v="1" actId="1076"/>
          <ac:picMkLst>
            <pc:docMk/>
            <pc:sldMk cId="3266365181" sldId="274"/>
            <ac:picMk id="4" creationId="{03787411-A060-433B-BD11-C99DAAFF0D6B}"/>
          </ac:picMkLst>
        </pc:picChg>
      </pc:sldChg>
      <pc:sldChg chg="addSp delSp modSp">
        <pc:chgData name="Spaninks, A.A. (18169368)" userId="S::18169368@student.hhs.nl::0a94b9aa-f19f-401d-b30e-498f9efde2dd" providerId="AD" clId="Web-{3F35ADD0-7E00-302C-1169-464088A438F0}" dt="2019-11-29T09:03:53.489" v="467"/>
        <pc:sldMkLst>
          <pc:docMk/>
          <pc:sldMk cId="3109066685" sldId="275"/>
        </pc:sldMkLst>
        <pc:spChg chg="mod">
          <ac:chgData name="Spaninks, A.A. (18169368)" userId="S::18169368@student.hhs.nl::0a94b9aa-f19f-401d-b30e-498f9efde2dd" providerId="AD" clId="Web-{3F35ADD0-7E00-302C-1169-464088A438F0}" dt="2019-11-29T08:51:56.670" v="168" actId="20577"/>
          <ac:spMkLst>
            <pc:docMk/>
            <pc:sldMk cId="3109066685" sldId="275"/>
            <ac:spMk id="2" creationId="{4C20999C-3AF4-4DA7-9973-6BA8B131293B}"/>
          </ac:spMkLst>
        </pc:spChg>
        <pc:spChg chg="add del mod">
          <ac:chgData name="Spaninks, A.A. (18169368)" userId="S::18169368@student.hhs.nl::0a94b9aa-f19f-401d-b30e-498f9efde2dd" providerId="AD" clId="Web-{3F35ADD0-7E00-302C-1169-464088A438F0}" dt="2019-11-29T09:03:52.396" v="466"/>
          <ac:spMkLst>
            <pc:docMk/>
            <pc:sldMk cId="3109066685" sldId="275"/>
            <ac:spMk id="3" creationId="{B91CCB06-C7BF-461C-B0A0-FCC43D3E8D2A}"/>
          </ac:spMkLst>
        </pc:spChg>
        <pc:spChg chg="add">
          <ac:chgData name="Spaninks, A.A. (18169368)" userId="S::18169368@student.hhs.nl::0a94b9aa-f19f-401d-b30e-498f9efde2dd" providerId="AD" clId="Web-{3F35ADD0-7E00-302C-1169-464088A438F0}" dt="2019-11-29T09:03:53.489" v="467"/>
          <ac:spMkLst>
            <pc:docMk/>
            <pc:sldMk cId="3109066685" sldId="275"/>
            <ac:spMk id="4" creationId="{956F1939-CE9A-414B-B312-40E39597F09A}"/>
          </ac:spMkLst>
        </pc:spChg>
      </pc:sldChg>
      <pc:sldChg chg="modSp">
        <pc:chgData name="Spaninks, A.A. (18169368)" userId="S::18169368@student.hhs.nl::0a94b9aa-f19f-401d-b30e-498f9efde2dd" providerId="AD" clId="Web-{3F35ADD0-7E00-302C-1169-464088A438F0}" dt="2019-11-29T08:58:44.174" v="406" actId="20577"/>
        <pc:sldMkLst>
          <pc:docMk/>
          <pc:sldMk cId="2859612470" sldId="276"/>
        </pc:sldMkLst>
        <pc:spChg chg="mod">
          <ac:chgData name="Spaninks, A.A. (18169368)" userId="S::18169368@student.hhs.nl::0a94b9aa-f19f-401d-b30e-498f9efde2dd" providerId="AD" clId="Web-{3F35ADD0-7E00-302C-1169-464088A438F0}" dt="2019-11-29T08:57:18.126" v="363" actId="20577"/>
          <ac:spMkLst>
            <pc:docMk/>
            <pc:sldMk cId="2859612470" sldId="276"/>
            <ac:spMk id="2" creationId="{87765713-BA6E-48C3-8E48-297A9DE2C356}"/>
          </ac:spMkLst>
        </pc:spChg>
        <pc:spChg chg="mod">
          <ac:chgData name="Spaninks, A.A. (18169368)" userId="S::18169368@student.hhs.nl::0a94b9aa-f19f-401d-b30e-498f9efde2dd" providerId="AD" clId="Web-{3F35ADD0-7E00-302C-1169-464088A438F0}" dt="2019-11-29T08:58:44.174" v="406" actId="20577"/>
          <ac:spMkLst>
            <pc:docMk/>
            <pc:sldMk cId="2859612470" sldId="276"/>
            <ac:spMk id="3" creationId="{68B1298D-5A59-45BF-BF10-ADBADD5C8C05}"/>
          </ac:spMkLst>
        </pc:spChg>
      </pc:sldChg>
      <pc:sldChg chg="addSp modSp new">
        <pc:chgData name="Spaninks, A.A. (18169368)" userId="S::18169368@student.hhs.nl::0a94b9aa-f19f-401d-b30e-498f9efde2dd" providerId="AD" clId="Web-{3F35ADD0-7E00-302C-1169-464088A438F0}" dt="2019-11-29T09:00:40.394" v="410" actId="20577"/>
        <pc:sldMkLst>
          <pc:docMk/>
          <pc:sldMk cId="76493137" sldId="277"/>
        </pc:sldMkLst>
        <pc:spChg chg="mod">
          <ac:chgData name="Spaninks, A.A. (18169368)" userId="S::18169368@student.hhs.nl::0a94b9aa-f19f-401d-b30e-498f9efde2dd" providerId="AD" clId="Web-{3F35ADD0-7E00-302C-1169-464088A438F0}" dt="2019-11-29T09:00:40.394" v="410" actId="20577"/>
          <ac:spMkLst>
            <pc:docMk/>
            <pc:sldMk cId="76493137" sldId="277"/>
            <ac:spMk id="2" creationId="{33937587-7C6D-4605-A36D-5AC499257B67}"/>
          </ac:spMkLst>
        </pc:spChg>
        <pc:picChg chg="mod">
          <ac:chgData name="Spaninks, A.A. (18169368)" userId="S::18169368@student.hhs.nl::0a94b9aa-f19f-401d-b30e-498f9efde2dd" providerId="AD" clId="Web-{3F35ADD0-7E00-302C-1169-464088A438F0}" dt="2019-11-29T08:38:19.310" v="16" actId="1076"/>
          <ac:picMkLst>
            <pc:docMk/>
            <pc:sldMk cId="76493137" sldId="277"/>
            <ac:picMk id="4" creationId="{E3D90616-C1E7-454B-B075-A355654E1E1A}"/>
          </ac:picMkLst>
        </pc:picChg>
        <pc:picChg chg="add mod">
          <ac:chgData name="Spaninks, A.A. (18169368)" userId="S::18169368@student.hhs.nl::0a94b9aa-f19f-401d-b30e-498f9efde2dd" providerId="AD" clId="Web-{3F35ADD0-7E00-302C-1169-464088A438F0}" dt="2019-11-29T08:38:20.970" v="17" actId="1076"/>
          <ac:picMkLst>
            <pc:docMk/>
            <pc:sldMk cId="76493137" sldId="277"/>
            <ac:picMk id="6" creationId="{76504391-AF64-43B8-8652-FDA3044C999C}"/>
          </ac:picMkLst>
        </pc:picChg>
      </pc:sldChg>
    </pc:docChg>
  </pc:docChgLst>
  <pc:docChgLst>
    <pc:chgData name="Dijk, J.S. van (15082318)" userId="S::15082318@student.hhs.nl::50b0892d-51df-40ec-9a59-e99b3ab1e3ce" providerId="AD" clId="Web-{9289B3AE-1F3E-E683-A860-168F87EEDD3B}"/>
    <pc:docChg chg="addSld delSld modSld sldOrd">
      <pc:chgData name="Dijk, J.S. van (15082318)" userId="S::15082318@student.hhs.nl::50b0892d-51df-40ec-9a59-e99b3ab1e3ce" providerId="AD" clId="Web-{9289B3AE-1F3E-E683-A860-168F87EEDD3B}" dt="2019-11-29T11:04:40.691" v="1163" actId="20577"/>
      <pc:docMkLst>
        <pc:docMk/>
      </pc:docMkLst>
      <pc:sldChg chg="modSp">
        <pc:chgData name="Dijk, J.S. van (15082318)" userId="S::15082318@student.hhs.nl::50b0892d-51df-40ec-9a59-e99b3ab1e3ce" providerId="AD" clId="Web-{9289B3AE-1F3E-E683-A860-168F87EEDD3B}" dt="2019-11-29T10:51:12.242" v="1096"/>
        <pc:sldMkLst>
          <pc:docMk/>
          <pc:sldMk cId="3351439039" sldId="256"/>
        </pc:sldMkLst>
        <pc:spChg chg="mod">
          <ac:chgData name="Dijk, J.S. van (15082318)" userId="S::15082318@student.hhs.nl::50b0892d-51df-40ec-9a59-e99b3ab1e3ce" providerId="AD" clId="Web-{9289B3AE-1F3E-E683-A860-168F87EEDD3B}" dt="2019-11-29T10:51:12.242" v="1096"/>
          <ac:spMkLst>
            <pc:docMk/>
            <pc:sldMk cId="3351439039" sldId="256"/>
            <ac:spMk id="2" creationId="{00000000-0000-0000-0000-000000000000}"/>
          </ac:spMkLst>
        </pc:spChg>
        <pc:picChg chg="mod">
          <ac:chgData name="Dijk, J.S. van (15082318)" userId="S::15082318@student.hhs.nl::50b0892d-51df-40ec-9a59-e99b3ab1e3ce" providerId="AD" clId="Web-{9289B3AE-1F3E-E683-A860-168F87EEDD3B}" dt="2019-11-29T10:51:12.242" v="1096"/>
          <ac:picMkLst>
            <pc:docMk/>
            <pc:sldMk cId="3351439039" sldId="256"/>
            <ac:picMk id="4" creationId="{F6BDE88D-1A2A-48F8-AB45-AF60760A6955}"/>
          </ac:picMkLst>
        </pc:picChg>
      </pc:sldChg>
      <pc:sldChg chg="addSp delSp modSp del">
        <pc:chgData name="Dijk, J.S. van (15082318)" userId="S::15082318@student.hhs.nl::50b0892d-51df-40ec-9a59-e99b3ab1e3ce" providerId="AD" clId="Web-{9289B3AE-1F3E-E683-A860-168F87EEDD3B}" dt="2019-11-29T09:07:16.310" v="46"/>
        <pc:sldMkLst>
          <pc:docMk/>
          <pc:sldMk cId="2682219861" sldId="259"/>
        </pc:sldMkLst>
        <pc:spChg chg="del mod">
          <ac:chgData name="Dijk, J.S. van (15082318)" userId="S::15082318@student.hhs.nl::50b0892d-51df-40ec-9a59-e99b3ab1e3ce" providerId="AD" clId="Web-{9289B3AE-1F3E-E683-A860-168F87EEDD3B}" dt="2019-11-29T09:05:42.731" v="37"/>
          <ac:spMkLst>
            <pc:docMk/>
            <pc:sldMk cId="2682219861" sldId="259"/>
            <ac:spMk id="2" creationId="{C7F0A0FD-4727-4CD9-A6FB-2EE9C057EE26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9:04:25.480" v="12"/>
          <ac:spMkLst>
            <pc:docMk/>
            <pc:sldMk cId="2682219861" sldId="259"/>
            <ac:spMk id="4" creationId="{391A2482-E1F8-4D48-882A-3980C7E22F91}"/>
          </ac:spMkLst>
        </pc:spChg>
        <pc:spChg chg="del mod">
          <ac:chgData name="Dijk, J.S. van (15082318)" userId="S::15082318@student.hhs.nl::50b0892d-51df-40ec-9a59-e99b3ab1e3ce" providerId="AD" clId="Web-{9289B3AE-1F3E-E683-A860-168F87EEDD3B}" dt="2019-11-29T09:04:23.949" v="11"/>
          <ac:spMkLst>
            <pc:docMk/>
            <pc:sldMk cId="2682219861" sldId="259"/>
            <ac:spMk id="6" creationId="{B7DD2E31-5766-4E85-AF46-CBE4F55144B0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9:04:31.402" v="13"/>
          <ac:spMkLst>
            <pc:docMk/>
            <pc:sldMk cId="2682219861" sldId="259"/>
            <ac:spMk id="7" creationId="{CBF83C45-550A-4D4F-92A8-0B57D0B54402}"/>
          </ac:spMkLst>
        </pc:spChg>
        <pc:picChg chg="add del mod">
          <ac:chgData name="Dijk, J.S. van (15082318)" userId="S::15082318@student.hhs.nl::50b0892d-51df-40ec-9a59-e99b3ab1e3ce" providerId="AD" clId="Web-{9289B3AE-1F3E-E683-A860-168F87EEDD3B}" dt="2019-11-29T09:05:46.903" v="39"/>
          <ac:picMkLst>
            <pc:docMk/>
            <pc:sldMk cId="2682219861" sldId="259"/>
            <ac:picMk id="3" creationId="{685301B9-DFDF-4EB6-AC35-D651EC611B9A}"/>
          </ac:picMkLst>
        </pc:picChg>
        <pc:picChg chg="del">
          <ac:chgData name="Dijk, J.S. van (15082318)" userId="S::15082318@student.hhs.nl::50b0892d-51df-40ec-9a59-e99b3ab1e3ce" providerId="AD" clId="Web-{9289B3AE-1F3E-E683-A860-168F87EEDD3B}" dt="2019-11-29T09:04:15.355" v="7"/>
          <ac:picMkLst>
            <pc:docMk/>
            <pc:sldMk cId="2682219861" sldId="259"/>
            <ac:picMk id="5" creationId="{CC6E78F9-55E9-4DCE-8F18-61A1690B711E}"/>
          </ac:picMkLst>
        </pc:picChg>
        <pc:picChg chg="add del mod">
          <ac:chgData name="Dijk, J.S. van (15082318)" userId="S::15082318@student.hhs.nl::50b0892d-51df-40ec-9a59-e99b3ab1e3ce" providerId="AD" clId="Web-{9289B3AE-1F3E-E683-A860-168F87EEDD3B}" dt="2019-11-29T09:06:08.731" v="41"/>
          <ac:picMkLst>
            <pc:docMk/>
            <pc:sldMk cId="2682219861" sldId="259"/>
            <ac:picMk id="10" creationId="{9653BB20-28DD-4B52-9960-94D240E7460B}"/>
          </ac:picMkLst>
        </pc:picChg>
      </pc:sldChg>
      <pc:sldChg chg="addSp delSp modSp mod setBg">
        <pc:chgData name="Dijk, J.S. van (15082318)" userId="S::15082318@student.hhs.nl::50b0892d-51df-40ec-9a59-e99b3ab1e3ce" providerId="AD" clId="Web-{9289B3AE-1F3E-E683-A860-168F87EEDD3B}" dt="2019-11-29T10:16:06.072" v="767" actId="20577"/>
        <pc:sldMkLst>
          <pc:docMk/>
          <pc:sldMk cId="637977282" sldId="262"/>
        </pc:sldMkLst>
        <pc:spChg chg="mod">
          <ac:chgData name="Dijk, J.S. van (15082318)" userId="S::15082318@student.hhs.nl::50b0892d-51df-40ec-9a59-e99b3ab1e3ce" providerId="AD" clId="Web-{9289B3AE-1F3E-E683-A860-168F87EEDD3B}" dt="2019-11-29T10:16:06.072" v="767" actId="20577"/>
          <ac:spMkLst>
            <pc:docMk/>
            <pc:sldMk cId="637977282" sldId="262"/>
            <ac:spMk id="2" creationId="{02A36C49-2FE4-465E-B544-732392C21E15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10:15:16.900" v="765"/>
          <ac:spMkLst>
            <pc:docMk/>
            <pc:sldMk cId="637977282" sldId="262"/>
            <ac:spMk id="3" creationId="{7570EA86-C416-4AE6-B5D8-160139E8C380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10:15:46.338" v="766"/>
          <ac:grpSpMkLst>
            <pc:docMk/>
            <pc:sldMk cId="637977282" sldId="262"/>
            <ac:grpSpMk id="8" creationId="{88C9B83F-64CD-41C1-925F-A08801FFD0BD}"/>
          </ac:grpSpMkLst>
        </pc:grpChg>
        <pc:picChg chg="add">
          <ac:chgData name="Dijk, J.S. van (15082318)" userId="S::15082318@student.hhs.nl::50b0892d-51df-40ec-9a59-e99b3ab1e3ce" providerId="AD" clId="Web-{9289B3AE-1F3E-E683-A860-168F87EEDD3B}" dt="2019-11-29T10:15:46.338" v="766"/>
          <ac:picMkLst>
            <pc:docMk/>
            <pc:sldMk cId="637977282" sldId="262"/>
            <ac:picMk id="4" creationId="{A003BC9A-5199-4A76-98C2-822B34FC4575}"/>
          </ac:picMkLst>
        </pc:picChg>
      </pc:sldChg>
      <pc:sldChg chg="addSp delSp modSp mod setBg">
        <pc:chgData name="Dijk, J.S. van (15082318)" userId="S::15082318@student.hhs.nl::50b0892d-51df-40ec-9a59-e99b3ab1e3ce" providerId="AD" clId="Web-{9289B3AE-1F3E-E683-A860-168F87EEDD3B}" dt="2019-11-29T10:51:31.414" v="1097" actId="14100"/>
        <pc:sldMkLst>
          <pc:docMk/>
          <pc:sldMk cId="4172225873" sldId="264"/>
        </pc:sldMkLst>
        <pc:spChg chg="mod">
          <ac:chgData name="Dijk, J.S. van (15082318)" userId="S::15082318@student.hhs.nl::50b0892d-51df-40ec-9a59-e99b3ab1e3ce" providerId="AD" clId="Web-{9289B3AE-1F3E-E683-A860-168F87EEDD3B}" dt="2019-11-29T10:51:31.414" v="1097" actId="14100"/>
          <ac:spMkLst>
            <pc:docMk/>
            <pc:sldMk cId="4172225873" sldId="264"/>
            <ac:spMk id="2" creationId="{0F0BF6B1-AA71-4558-BCC1-6C2B26C6AFEF}"/>
          </ac:spMkLst>
        </pc:spChg>
        <pc:spChg chg="del mod">
          <ac:chgData name="Dijk, J.S. van (15082318)" userId="S::15082318@student.hhs.nl::50b0892d-51df-40ec-9a59-e99b3ab1e3ce" providerId="AD" clId="Web-{9289B3AE-1F3E-E683-A860-168F87EEDD3B}" dt="2019-11-29T09:09:58.263" v="57"/>
          <ac:spMkLst>
            <pc:docMk/>
            <pc:sldMk cId="4172225873" sldId="264"/>
            <ac:spMk id="3" creationId="{26AA0B08-6F92-416F-8E67-AF66E8795939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9:58.263" v="57"/>
          <ac:spMkLst>
            <pc:docMk/>
            <pc:sldMk cId="4172225873" sldId="264"/>
            <ac:spMk id="10" creationId="{655AE6B0-AC9E-4167-806F-E9DB135FC46B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9:58.263" v="57"/>
          <ac:spMkLst>
            <pc:docMk/>
            <pc:sldMk cId="4172225873" sldId="264"/>
            <ac:spMk id="23" creationId="{87BD1F4E-A66D-4C06-86DA-8D56CA7A3B41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09:58.263" v="57"/>
          <ac:grpSpMkLst>
            <pc:docMk/>
            <pc:sldMk cId="4172225873" sldId="264"/>
            <ac:grpSpMk id="12" creationId="{3523416A-383B-4FDC-B4C9-D8EDDFE9C043}"/>
          </ac:grpSpMkLst>
        </pc:grpChg>
        <pc:graphicFrameChg chg="add">
          <ac:chgData name="Dijk, J.S. van (15082318)" userId="S::15082318@student.hhs.nl::50b0892d-51df-40ec-9a59-e99b3ab1e3ce" providerId="AD" clId="Web-{9289B3AE-1F3E-E683-A860-168F87EEDD3B}" dt="2019-11-29T09:09:58.263" v="57"/>
          <ac:graphicFrameMkLst>
            <pc:docMk/>
            <pc:sldMk cId="4172225873" sldId="264"/>
            <ac:graphicFrameMk id="5" creationId="{A8446739-D82F-4C9B-8AFD-F52B4C5C836F}"/>
          </ac:graphicFrameMkLst>
        </pc:graphicFrameChg>
      </pc:sldChg>
      <pc:sldChg chg="addSp delSp modSp mod setBg setClrOvrMap">
        <pc:chgData name="Dijk, J.S. van (15082318)" userId="S::15082318@student.hhs.nl::50b0892d-51df-40ec-9a59-e99b3ab1e3ce" providerId="AD" clId="Web-{9289B3AE-1F3E-E683-A860-168F87EEDD3B}" dt="2019-11-29T11:00:02.499" v="1101" actId="20577"/>
        <pc:sldMkLst>
          <pc:docMk/>
          <pc:sldMk cId="524095078" sldId="273"/>
        </pc:sldMkLst>
        <pc:spChg chg="mod">
          <ac:chgData name="Dijk, J.S. van (15082318)" userId="S::15082318@student.hhs.nl::50b0892d-51df-40ec-9a59-e99b3ab1e3ce" providerId="AD" clId="Web-{9289B3AE-1F3E-E683-A860-168F87EEDD3B}" dt="2019-11-29T11:00:02.499" v="1101" actId="20577"/>
          <ac:spMkLst>
            <pc:docMk/>
            <pc:sldMk cId="524095078" sldId="273"/>
            <ac:spMk id="2" creationId="{4CBE89C6-8057-4D2A-90BE-C6ACD4F0C011}"/>
          </ac:spMkLst>
        </pc:spChg>
        <pc:spChg chg="del mod">
          <ac:chgData name="Dijk, J.S. van (15082318)" userId="S::15082318@student.hhs.nl::50b0892d-51df-40ec-9a59-e99b3ab1e3ce" providerId="AD" clId="Web-{9289B3AE-1F3E-E683-A860-168F87EEDD3B}" dt="2019-11-29T10:29:51.721" v="1048"/>
          <ac:spMkLst>
            <pc:docMk/>
            <pc:sldMk cId="524095078" sldId="273"/>
            <ac:spMk id="3" creationId="{7DE515A2-DB44-4609-A59F-180D68D2F17C}"/>
          </ac:spMkLst>
        </pc:spChg>
        <pc:spChg chg="add mod">
          <ac:chgData name="Dijk, J.S. van (15082318)" userId="S::15082318@student.hhs.nl::50b0892d-51df-40ec-9a59-e99b3ab1e3ce" providerId="AD" clId="Web-{9289B3AE-1F3E-E683-A860-168F87EEDD3B}" dt="2019-11-29T10:30:47.592" v="1062" actId="1076"/>
          <ac:spMkLst>
            <pc:docMk/>
            <pc:sldMk cId="524095078" sldId="273"/>
            <ac:spMk id="4" creationId="{DF4208FE-EEC2-4267-B633-D5256FD7F319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10:30:04.248" v="1049"/>
          <ac:spMkLst>
            <pc:docMk/>
            <pc:sldMk cId="524095078" sldId="273"/>
            <ac:spMk id="7" creationId="{9F27E9E0-7118-44FA-A351-4D5130EAEA3D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30:17.639" v="1050"/>
          <ac:spMkLst>
            <pc:docMk/>
            <pc:sldMk cId="524095078" sldId="273"/>
            <ac:spMk id="25" creationId="{4F71A406-3CB7-4E4D-B434-24E6AA4F3997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10:30:17.639" v="1050"/>
          <ac:grpSpMkLst>
            <pc:docMk/>
            <pc:sldMk cId="524095078" sldId="273"/>
            <ac:grpSpMk id="13" creationId="{5EA39187-0197-4C1D-BE4A-06B353C7B215}"/>
          </ac:grpSpMkLst>
        </pc:grpChg>
        <pc:picChg chg="mod">
          <ac:chgData name="Dijk, J.S. van (15082318)" userId="S::15082318@student.hhs.nl::50b0892d-51df-40ec-9a59-e99b3ab1e3ce" providerId="AD" clId="Web-{9289B3AE-1F3E-E683-A860-168F87EEDD3B}" dt="2019-11-29T10:30:17.639" v="1050"/>
          <ac:picMkLst>
            <pc:docMk/>
            <pc:sldMk cId="524095078" sldId="273"/>
            <ac:picMk id="6" creationId="{B593A1FD-A4A0-400E-961C-4BCFDF77CC87}"/>
          </ac:picMkLst>
        </pc:picChg>
        <pc:picChg chg="mod">
          <ac:chgData name="Dijk, J.S. van (15082318)" userId="S::15082318@student.hhs.nl::50b0892d-51df-40ec-9a59-e99b3ab1e3ce" providerId="AD" clId="Web-{9289B3AE-1F3E-E683-A860-168F87EEDD3B}" dt="2019-11-29T10:30:17.639" v="1050"/>
          <ac:picMkLst>
            <pc:docMk/>
            <pc:sldMk cId="524095078" sldId="273"/>
            <ac:picMk id="8" creationId="{AC80F6D5-B533-4E43-86A9-60E3455B45A5}"/>
          </ac:picMkLst>
        </pc:picChg>
      </pc:sldChg>
      <pc:sldChg chg="addSp delSp modSp mod setBg setClrOvrMap">
        <pc:chgData name="Dijk, J.S. van (15082318)" userId="S::15082318@student.hhs.nl::50b0892d-51df-40ec-9a59-e99b3ab1e3ce" providerId="AD" clId="Web-{9289B3AE-1F3E-E683-A860-168F87EEDD3B}" dt="2019-11-29T10:33:50.124" v="1095" actId="1076"/>
        <pc:sldMkLst>
          <pc:docMk/>
          <pc:sldMk cId="3266365181" sldId="274"/>
        </pc:sldMkLst>
        <pc:spChg chg="mod">
          <ac:chgData name="Dijk, J.S. van (15082318)" userId="S::15082318@student.hhs.nl::50b0892d-51df-40ec-9a59-e99b3ab1e3ce" providerId="AD" clId="Web-{9289B3AE-1F3E-E683-A860-168F87EEDD3B}" dt="2019-11-29T10:33:27.062" v="1092"/>
          <ac:spMkLst>
            <pc:docMk/>
            <pc:sldMk cId="3266365181" sldId="274"/>
            <ac:spMk id="2" creationId="{9AC9467E-3AE3-49A6-B5CE-ABAB6888FEAB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10:30:57.577" v="1063"/>
          <ac:spMkLst>
            <pc:docMk/>
            <pc:sldMk cId="3266365181" sldId="274"/>
            <ac:spMk id="3" creationId="{EB1E6C09-22B2-4B46-8B5A-C22BE52D2180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10:32:10.592" v="1077"/>
          <ac:spMkLst>
            <pc:docMk/>
            <pc:sldMk cId="3266365181" sldId="274"/>
            <ac:spMk id="10" creationId="{4F71A406-3CB7-4E4D-B434-24E6AA4F3997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10:31:22.858" v="1065"/>
          <ac:spMkLst>
            <pc:docMk/>
            <pc:sldMk cId="3266365181" sldId="274"/>
            <ac:spMk id="23" creationId="{4F71A406-3CB7-4E4D-B434-24E6AA4F3997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10:33:27.062" v="1092"/>
          <ac:spMkLst>
            <pc:docMk/>
            <pc:sldMk cId="3266365181" sldId="274"/>
            <ac:spMk id="24" creationId="{4F71A406-3CB7-4E4D-B434-24E6AA4F3997}"/>
          </ac:spMkLst>
        </pc:spChg>
        <pc:grpChg chg="add del">
          <ac:chgData name="Dijk, J.S. van (15082318)" userId="S::15082318@student.hhs.nl::50b0892d-51df-40ec-9a59-e99b3ab1e3ce" providerId="AD" clId="Web-{9289B3AE-1F3E-E683-A860-168F87EEDD3B}" dt="2019-11-29T10:31:59.374" v="1075"/>
          <ac:grpSpMkLst>
            <pc:docMk/>
            <pc:sldMk cId="3266365181" sldId="274"/>
            <ac:grpSpMk id="8" creationId="{90A61547-2555-4DE2-A37F-A53E54917441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10:32:10.592" v="1077"/>
          <ac:grpSpMkLst>
            <pc:docMk/>
            <pc:sldMk cId="3266365181" sldId="274"/>
            <ac:grpSpMk id="9" creationId="{5EA39187-0197-4C1D-BE4A-06B353C7B215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10:31:22.858" v="1065"/>
          <ac:grpSpMkLst>
            <pc:docMk/>
            <pc:sldMk cId="3266365181" sldId="274"/>
            <ac:grpSpMk id="11" creationId="{5EA39187-0197-4C1D-BE4A-06B353C7B215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10:33:27.062" v="1092"/>
          <ac:grpSpMkLst>
            <pc:docMk/>
            <pc:sldMk cId="3266365181" sldId="274"/>
            <ac:grpSpMk id="22" creationId="{5EA39187-0197-4C1D-BE4A-06B353C7B215}"/>
          </ac:grpSpMkLst>
        </pc:grpChg>
        <pc:picChg chg="mod ord">
          <ac:chgData name="Dijk, J.S. van (15082318)" userId="S::15082318@student.hhs.nl::50b0892d-51df-40ec-9a59-e99b3ab1e3ce" providerId="AD" clId="Web-{9289B3AE-1F3E-E683-A860-168F87EEDD3B}" dt="2019-11-29T10:33:50.124" v="1095" actId="1076"/>
          <ac:picMkLst>
            <pc:docMk/>
            <pc:sldMk cId="3266365181" sldId="274"/>
            <ac:picMk id="4" creationId="{03787411-A060-433B-BD11-C99DAAFF0D6B}"/>
          </ac:picMkLst>
        </pc:picChg>
        <pc:picChg chg="mod">
          <ac:chgData name="Dijk, J.S. van (15082318)" userId="S::15082318@student.hhs.nl::50b0892d-51df-40ec-9a59-e99b3ab1e3ce" providerId="AD" clId="Web-{9289B3AE-1F3E-E683-A860-168F87EEDD3B}" dt="2019-11-29T10:33:46.562" v="1094" actId="1076"/>
          <ac:picMkLst>
            <pc:docMk/>
            <pc:sldMk cId="3266365181" sldId="274"/>
            <ac:picMk id="6" creationId="{B54F0F6C-ABE8-406F-A8D1-B23A7981E4A1}"/>
          </ac:picMkLst>
        </pc:picChg>
      </pc:sldChg>
      <pc:sldChg chg="addSp delSp modSp mod setBg setClrOvrMap">
        <pc:chgData name="Dijk, J.S. van (15082318)" userId="S::15082318@student.hhs.nl::50b0892d-51df-40ec-9a59-e99b3ab1e3ce" providerId="AD" clId="Web-{9289B3AE-1F3E-E683-A860-168F87EEDD3B}" dt="2019-11-29T10:59:56.718" v="1098" actId="20577"/>
        <pc:sldMkLst>
          <pc:docMk/>
          <pc:sldMk cId="3109066685" sldId="275"/>
        </pc:sldMkLst>
        <pc:spChg chg="mod">
          <ac:chgData name="Dijk, J.S. van (15082318)" userId="S::15082318@student.hhs.nl::50b0892d-51df-40ec-9a59-e99b3ab1e3ce" providerId="AD" clId="Web-{9289B3AE-1F3E-E683-A860-168F87EEDD3B}" dt="2019-11-29T10:59:56.718" v="1098" actId="20577"/>
          <ac:spMkLst>
            <pc:docMk/>
            <pc:sldMk cId="3109066685" sldId="275"/>
            <ac:spMk id="2" creationId="{4C20999C-3AF4-4DA7-9973-6BA8B131293B}"/>
          </ac:spMkLst>
        </pc:spChg>
        <pc:spChg chg="add mod">
          <ac:chgData name="Dijk, J.S. van (15082318)" userId="S::15082318@student.hhs.nl::50b0892d-51df-40ec-9a59-e99b3ab1e3ce" providerId="AD" clId="Web-{9289B3AE-1F3E-E683-A860-168F87EEDD3B}" dt="2019-11-29T10:29:39.201" v="1041" actId="20577"/>
          <ac:spMkLst>
            <pc:docMk/>
            <pc:sldMk cId="3109066685" sldId="275"/>
            <ac:spMk id="3" creationId="{9198D49E-BF89-4755-B507-015AD2E1A158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10:25:50.622" v="1017"/>
          <ac:spMkLst>
            <pc:docMk/>
            <pc:sldMk cId="3109066685" sldId="275"/>
            <ac:spMk id="4" creationId="{956F1939-CE9A-414B-B312-40E39597F09A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27:46.810" v="1022"/>
          <ac:spMkLst>
            <pc:docMk/>
            <pc:sldMk cId="3109066685" sldId="275"/>
            <ac:spMk id="16" creationId="{4F71A406-3CB7-4E4D-B434-24E6AA4F3997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10:26:25.153" v="1019"/>
          <ac:spMkLst>
            <pc:docMk/>
            <pc:sldMk cId="3109066685" sldId="275"/>
            <ac:spMk id="29" creationId="{4F71A406-3CB7-4E4D-B434-24E6AA4F3997}"/>
          </ac:spMkLst>
        </pc:spChg>
        <pc:grpChg chg="add del">
          <ac:chgData name="Dijk, J.S. van (15082318)" userId="S::15082318@student.hhs.nl::50b0892d-51df-40ec-9a59-e99b3ab1e3ce" providerId="AD" clId="Web-{9289B3AE-1F3E-E683-A860-168F87EEDD3B}" dt="2019-11-29T10:27:46.794" v="1021"/>
          <ac:grpSpMkLst>
            <pc:docMk/>
            <pc:sldMk cId="3109066685" sldId="275"/>
            <ac:grpSpMk id="14" creationId="{90A61547-2555-4DE2-A37F-A53E54917441}"/>
          </ac:grpSpMkLst>
        </pc:grpChg>
        <pc:grpChg chg="add">
          <ac:chgData name="Dijk, J.S. van (15082318)" userId="S::15082318@student.hhs.nl::50b0892d-51df-40ec-9a59-e99b3ab1e3ce" providerId="AD" clId="Web-{9289B3AE-1F3E-E683-A860-168F87EEDD3B}" dt="2019-11-29T10:27:46.810" v="1022"/>
          <ac:grpSpMkLst>
            <pc:docMk/>
            <pc:sldMk cId="3109066685" sldId="275"/>
            <ac:grpSpMk id="15" creationId="{5EA39187-0197-4C1D-BE4A-06B353C7B215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10:26:25.153" v="1019"/>
          <ac:grpSpMkLst>
            <pc:docMk/>
            <pc:sldMk cId="3109066685" sldId="275"/>
            <ac:grpSpMk id="17" creationId="{5EA39187-0197-4C1D-BE4A-06B353C7B215}"/>
          </ac:grpSpMkLst>
        </pc:grpChg>
        <pc:picChg chg="mod">
          <ac:chgData name="Dijk, J.S. van (15082318)" userId="S::15082318@student.hhs.nl::50b0892d-51df-40ec-9a59-e99b3ab1e3ce" providerId="AD" clId="Web-{9289B3AE-1F3E-E683-A860-168F87EEDD3B}" dt="2019-11-29T10:28:10.685" v="1024" actId="14100"/>
          <ac:picMkLst>
            <pc:docMk/>
            <pc:sldMk cId="3109066685" sldId="275"/>
            <ac:picMk id="10" creationId="{05B4BD3C-9F9B-4B88-B315-88C0F582388F}"/>
          </ac:picMkLst>
        </pc:picChg>
        <pc:picChg chg="mod">
          <ac:chgData name="Dijk, J.S. van (15082318)" userId="S::15082318@student.hhs.nl::50b0892d-51df-40ec-9a59-e99b3ab1e3ce" providerId="AD" clId="Web-{9289B3AE-1F3E-E683-A860-168F87EEDD3B}" dt="2019-11-29T10:28:04.357" v="1023" actId="14100"/>
          <ac:picMkLst>
            <pc:docMk/>
            <pc:sldMk cId="3109066685" sldId="275"/>
            <ac:picMk id="12" creationId="{9AA41385-08D1-4CAD-8103-B38E7978F621}"/>
          </ac:picMkLst>
        </pc:picChg>
      </pc:sldChg>
      <pc:sldChg chg="addSp delSp modSp ord">
        <pc:chgData name="Dijk, J.S. van (15082318)" userId="S::15082318@student.hhs.nl::50b0892d-51df-40ec-9a59-e99b3ab1e3ce" providerId="AD" clId="Web-{9289B3AE-1F3E-E683-A860-168F87EEDD3B}" dt="2019-11-29T10:22:12.371" v="999" actId="1076"/>
        <pc:sldMkLst>
          <pc:docMk/>
          <pc:sldMk cId="2859612470" sldId="276"/>
        </pc:sldMkLst>
        <pc:spChg chg="mod">
          <ac:chgData name="Dijk, J.S. van (15082318)" userId="S::15082318@student.hhs.nl::50b0892d-51df-40ec-9a59-e99b3ab1e3ce" providerId="AD" clId="Web-{9289B3AE-1F3E-E683-A860-168F87EEDD3B}" dt="2019-11-29T10:22:06.621" v="998" actId="14100"/>
          <ac:spMkLst>
            <pc:docMk/>
            <pc:sldMk cId="2859612470" sldId="276"/>
            <ac:spMk id="3" creationId="{68B1298D-5A59-45BF-BF10-ADBADD5C8C05}"/>
          </ac:spMkLst>
        </pc:spChg>
        <pc:picChg chg="mod">
          <ac:chgData name="Dijk, J.S. van (15082318)" userId="S::15082318@student.hhs.nl::50b0892d-51df-40ec-9a59-e99b3ab1e3ce" providerId="AD" clId="Web-{9289B3AE-1F3E-E683-A860-168F87EEDD3B}" dt="2019-11-29T10:21:36.683" v="924" actId="1076"/>
          <ac:picMkLst>
            <pc:docMk/>
            <pc:sldMk cId="2859612470" sldId="276"/>
            <ac:picMk id="4" creationId="{9BF782A2-AEF7-41A7-96C7-A93EDE74C98B}"/>
          </ac:picMkLst>
        </pc:picChg>
        <pc:picChg chg="del">
          <ac:chgData name="Dijk, J.S. van (15082318)" userId="S::15082318@student.hhs.nl::50b0892d-51df-40ec-9a59-e99b3ab1e3ce" providerId="AD" clId="Web-{9289B3AE-1F3E-E683-A860-168F87EEDD3B}" dt="2019-11-29T09:43:21.805" v="367"/>
          <ac:picMkLst>
            <pc:docMk/>
            <pc:sldMk cId="2859612470" sldId="276"/>
            <ac:picMk id="5" creationId="{8BCA9B88-4B9F-4DFC-89F7-7209F88A5790}"/>
          </ac:picMkLst>
        </pc:picChg>
        <pc:picChg chg="add mod">
          <ac:chgData name="Dijk, J.S. van (15082318)" userId="S::15082318@student.hhs.nl::50b0892d-51df-40ec-9a59-e99b3ab1e3ce" providerId="AD" clId="Web-{9289B3AE-1F3E-E683-A860-168F87EEDD3B}" dt="2019-11-29T10:22:12.371" v="999" actId="1076"/>
          <ac:picMkLst>
            <pc:docMk/>
            <pc:sldMk cId="2859612470" sldId="276"/>
            <ac:picMk id="6" creationId="{2CAC1114-D6FE-4D31-AD0A-5F8B778717DA}"/>
          </ac:picMkLst>
        </pc:picChg>
      </pc:sldChg>
      <pc:sldChg chg="addSp delSp modSp mod setBg">
        <pc:chgData name="Dijk, J.S. van (15082318)" userId="S::15082318@student.hhs.nl::50b0892d-51df-40ec-9a59-e99b3ab1e3ce" providerId="AD" clId="Web-{9289B3AE-1F3E-E683-A860-168F87EEDD3B}" dt="2019-11-29T09:15:58.906" v="76"/>
        <pc:sldMkLst>
          <pc:docMk/>
          <pc:sldMk cId="76493137" sldId="277"/>
        </pc:sldMkLst>
        <pc:spChg chg="mod">
          <ac:chgData name="Dijk, J.S. van (15082318)" userId="S::15082318@student.hhs.nl::50b0892d-51df-40ec-9a59-e99b3ab1e3ce" providerId="AD" clId="Web-{9289B3AE-1F3E-E683-A860-168F87EEDD3B}" dt="2019-11-29T09:15:58.906" v="76"/>
          <ac:spMkLst>
            <pc:docMk/>
            <pc:sldMk cId="76493137" sldId="277"/>
            <ac:spMk id="2" creationId="{33937587-7C6D-4605-A36D-5AC499257B67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8:36:59.847" v="0"/>
          <ac:spMkLst>
            <pc:docMk/>
            <pc:sldMk cId="76493137" sldId="277"/>
            <ac:spMk id="3" creationId="{BEDA1BE7-A789-4232-B88D-23DE7B46AD75}"/>
          </ac:spMkLst>
        </pc:spChg>
        <pc:spChg chg="add del mod">
          <ac:chgData name="Dijk, J.S. van (15082318)" userId="S::15082318@student.hhs.nl::50b0892d-51df-40ec-9a59-e99b3ab1e3ce" providerId="AD" clId="Web-{9289B3AE-1F3E-E683-A860-168F87EEDD3B}" dt="2019-11-29T09:13:52.842" v="71"/>
          <ac:spMkLst>
            <pc:docMk/>
            <pc:sldMk cId="76493137" sldId="277"/>
            <ac:spMk id="10" creationId="{40BAA46B-37DF-4ED1-B763-84A1B7CBE5F9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15:58.906" v="76"/>
          <ac:grpSpMkLst>
            <pc:docMk/>
            <pc:sldMk cId="76493137" sldId="277"/>
            <ac:grpSpMk id="16" creationId="{90A61547-2555-4DE2-A37F-A53E54917441}"/>
          </ac:grpSpMkLst>
        </pc:grpChg>
        <pc:picChg chg="add del mod ord">
          <ac:chgData name="Dijk, J.S. van (15082318)" userId="S::15082318@student.hhs.nl::50b0892d-51df-40ec-9a59-e99b3ab1e3ce" providerId="AD" clId="Web-{9289B3AE-1F3E-E683-A860-168F87EEDD3B}" dt="2019-11-29T09:13:42.561" v="67"/>
          <ac:picMkLst>
            <pc:docMk/>
            <pc:sldMk cId="76493137" sldId="277"/>
            <ac:picMk id="4" creationId="{E3D90616-C1E7-454B-B075-A355654E1E1A}"/>
          </ac:picMkLst>
        </pc:picChg>
        <pc:picChg chg="mod ord">
          <ac:chgData name="Dijk, J.S. van (15082318)" userId="S::15082318@student.hhs.nl::50b0892d-51df-40ec-9a59-e99b3ab1e3ce" providerId="AD" clId="Web-{9289B3AE-1F3E-E683-A860-168F87EEDD3B}" dt="2019-11-29T09:15:58.906" v="76"/>
          <ac:picMkLst>
            <pc:docMk/>
            <pc:sldMk cId="76493137" sldId="277"/>
            <ac:picMk id="6" creationId="{76504391-AF64-43B8-8652-FDA3044C999C}"/>
          </ac:picMkLst>
        </pc:picChg>
        <pc:picChg chg="add del mod">
          <ac:chgData name="Dijk, J.S. van (15082318)" userId="S::15082318@student.hhs.nl::50b0892d-51df-40ec-9a59-e99b3ab1e3ce" providerId="AD" clId="Web-{9289B3AE-1F3E-E683-A860-168F87EEDD3B}" dt="2019-11-29T09:15:34.171" v="74"/>
          <ac:picMkLst>
            <pc:docMk/>
            <pc:sldMk cId="76493137" sldId="277"/>
            <ac:picMk id="7" creationId="{DC75660E-ADE3-4B85-8E43-48226531DEAC}"/>
          </ac:picMkLst>
        </pc:picChg>
        <pc:picChg chg="add mod">
          <ac:chgData name="Dijk, J.S. van (15082318)" userId="S::15082318@student.hhs.nl::50b0892d-51df-40ec-9a59-e99b3ab1e3ce" providerId="AD" clId="Web-{9289B3AE-1F3E-E683-A860-168F87EEDD3B}" dt="2019-11-29T09:15:58.906" v="76"/>
          <ac:picMkLst>
            <pc:docMk/>
            <pc:sldMk cId="76493137" sldId="277"/>
            <ac:picMk id="11" creationId="{E08727CA-4C89-480F-BF28-EA157C4E32DF}"/>
          </ac:picMkLst>
        </pc:picChg>
      </pc:sldChg>
      <pc:sldChg chg="addSp delSp modSp new del mod setBg">
        <pc:chgData name="Dijk, J.S. van (15082318)" userId="S::15082318@student.hhs.nl::50b0892d-51df-40ec-9a59-e99b3ab1e3ce" providerId="AD" clId="Web-{9289B3AE-1F3E-E683-A860-168F87EEDD3B}" dt="2019-11-29T09:06:53.668" v="45"/>
        <pc:sldMkLst>
          <pc:docMk/>
          <pc:sldMk cId="871649506" sldId="278"/>
        </pc:sldMkLst>
        <pc:spChg chg="del">
          <ac:chgData name="Dijk, J.S. van (15082318)" userId="S::15082318@student.hhs.nl::50b0892d-51df-40ec-9a59-e99b3ab1e3ce" providerId="AD" clId="Web-{9289B3AE-1F3E-E683-A860-168F87EEDD3B}" dt="2019-11-29T09:06:44.575" v="44"/>
          <ac:spMkLst>
            <pc:docMk/>
            <pc:sldMk cId="871649506" sldId="278"/>
            <ac:spMk id="2" creationId="{75A7466E-0E7E-4803-9A2E-36C9331A33AE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9:06:37.012" v="43"/>
          <ac:spMkLst>
            <pc:docMk/>
            <pc:sldMk cId="871649506" sldId="278"/>
            <ac:spMk id="3" creationId="{19D327CA-40C0-4463-96F2-76FB5F5CFDB4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9:06:44.575" v="44"/>
          <ac:spMkLst>
            <pc:docMk/>
            <pc:sldMk cId="871649506" sldId="278"/>
            <ac:spMk id="4" creationId="{FD19AB72-3CE6-4040-A8F4-42942492CB42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6:44.575" v="44"/>
          <ac:spMkLst>
            <pc:docMk/>
            <pc:sldMk cId="871649506" sldId="278"/>
            <ac:spMk id="22" creationId="{03E8462A-FEBA-4848-81CC-3F8DA3E477BE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6:44.575" v="44"/>
          <ac:spMkLst>
            <pc:docMk/>
            <pc:sldMk cId="871649506" sldId="278"/>
            <ac:spMk id="35" creationId="{7941F9B1-B01B-4A84-89D9-B169AEB4E456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06:44.575" v="44"/>
          <ac:grpSpMkLst>
            <pc:docMk/>
            <pc:sldMk cId="871649506" sldId="278"/>
            <ac:grpSpMk id="10" creationId="{609316A9-990D-4EC3-A671-70EE5C1493A4}"/>
          </ac:grpSpMkLst>
        </pc:grpChg>
        <pc:grpChg chg="add">
          <ac:chgData name="Dijk, J.S. van (15082318)" userId="S::15082318@student.hhs.nl::50b0892d-51df-40ec-9a59-e99b3ab1e3ce" providerId="AD" clId="Web-{9289B3AE-1F3E-E683-A860-168F87EEDD3B}" dt="2019-11-29T09:06:44.575" v="44"/>
          <ac:grpSpMkLst>
            <pc:docMk/>
            <pc:sldMk cId="871649506" sldId="278"/>
            <ac:grpSpMk id="24" creationId="{2109F83F-40FE-4DB3-84CC-09FB3340D06D}"/>
          </ac:grpSpMkLst>
        </pc:grpChg>
        <pc:picChg chg="add mod ord modCrop">
          <ac:chgData name="Dijk, J.S. van (15082318)" userId="S::15082318@student.hhs.nl::50b0892d-51df-40ec-9a59-e99b3ab1e3ce" providerId="AD" clId="Web-{9289B3AE-1F3E-E683-A860-168F87EEDD3B}" dt="2019-11-29T09:06:44.575" v="44"/>
          <ac:picMkLst>
            <pc:docMk/>
            <pc:sldMk cId="871649506" sldId="278"/>
            <ac:picMk id="5" creationId="{EF27BC01-7444-4D54-AA5A-F8011AEF5392}"/>
          </ac:picMkLst>
        </pc:picChg>
      </pc:sldChg>
      <pc:sldChg chg="addSp delSp modSp new mod setBg">
        <pc:chgData name="Dijk, J.S. van (15082318)" userId="S::15082318@student.hhs.nl::50b0892d-51df-40ec-9a59-e99b3ab1e3ce" providerId="AD" clId="Web-{9289B3AE-1F3E-E683-A860-168F87EEDD3B}" dt="2019-11-29T09:10:54.076" v="64"/>
        <pc:sldMkLst>
          <pc:docMk/>
          <pc:sldMk cId="3411107153" sldId="278"/>
        </pc:sldMkLst>
        <pc:spChg chg="add del mod">
          <ac:chgData name="Dijk, J.S. van (15082318)" userId="S::15082318@student.hhs.nl::50b0892d-51df-40ec-9a59-e99b3ab1e3ce" providerId="AD" clId="Web-{9289B3AE-1F3E-E683-A860-168F87EEDD3B}" dt="2019-11-29T09:10:54.076" v="64"/>
          <ac:spMkLst>
            <pc:docMk/>
            <pc:sldMk cId="3411107153" sldId="278"/>
            <ac:spMk id="4" creationId="{47019F73-E0BF-4CE3-AE4C-607BCBD23E5A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10:49.279" v="60"/>
          <ac:spMkLst>
            <pc:docMk/>
            <pc:sldMk cId="3411107153" sldId="278"/>
            <ac:spMk id="5" creationId="{E0BA2FD8-E7DD-46BD-80A5-4B4276FC74F1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7:49.481" v="49"/>
          <ac:spMkLst>
            <pc:docMk/>
            <pc:sldMk cId="3411107153" sldId="278"/>
            <ac:spMk id="7" creationId="{03E8462A-FEBA-4848-81CC-3F8DA3E477BE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7:49.481" v="49"/>
          <ac:spMkLst>
            <pc:docMk/>
            <pc:sldMk cId="3411107153" sldId="278"/>
            <ac:spMk id="20" creationId="{7941F9B1-B01B-4A84-89D9-B169AEB4E456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07:49.481" v="49"/>
          <ac:grpSpMkLst>
            <pc:docMk/>
            <pc:sldMk cId="3411107153" sldId="278"/>
            <ac:grpSpMk id="9" creationId="{2109F83F-40FE-4DB3-84CC-09FB3340D06D}"/>
          </ac:grpSpMkLst>
        </pc:grpChg>
        <pc:picChg chg="add mod">
          <ac:chgData name="Dijk, J.S. van (15082318)" userId="S::15082318@student.hhs.nl::50b0892d-51df-40ec-9a59-e99b3ab1e3ce" providerId="AD" clId="Web-{9289B3AE-1F3E-E683-A860-168F87EEDD3B}" dt="2019-11-29T09:07:49.481" v="49"/>
          <ac:picMkLst>
            <pc:docMk/>
            <pc:sldMk cId="3411107153" sldId="278"/>
            <ac:picMk id="2" creationId="{7EED087D-665D-4EEE-8AFD-9D3A29ECB4FC}"/>
          </ac:picMkLst>
        </pc:picChg>
      </pc:sldChg>
      <pc:sldChg chg="addSp delSp modSp new mod setBg">
        <pc:chgData name="Dijk, J.S. van (15082318)" userId="S::15082318@student.hhs.nl::50b0892d-51df-40ec-9a59-e99b3ab1e3ce" providerId="AD" clId="Web-{9289B3AE-1F3E-E683-A860-168F87EEDD3B}" dt="2019-11-29T09:09:01.654" v="56"/>
        <pc:sldMkLst>
          <pc:docMk/>
          <pc:sldMk cId="3784286388" sldId="279"/>
        </pc:sldMkLst>
        <pc:spChg chg="add del">
          <ac:chgData name="Dijk, J.S. van (15082318)" userId="S::15082318@student.hhs.nl::50b0892d-51df-40ec-9a59-e99b3ab1e3ce" providerId="AD" clId="Web-{9289B3AE-1F3E-E683-A860-168F87EEDD3B}" dt="2019-11-29T09:09:01.654" v="56"/>
          <ac:spMkLst>
            <pc:docMk/>
            <pc:sldMk cId="3784286388" sldId="279"/>
            <ac:spMk id="7" creationId="{35002F6C-0142-4BD1-B14C-B2A8BE2BC116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09:01.654" v="56"/>
          <ac:spMkLst>
            <pc:docMk/>
            <pc:sldMk cId="3784286388" sldId="279"/>
            <ac:spMk id="9" creationId="{889F2A4C-8C64-4700-8689-78F603984665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9:01.654" v="56"/>
          <ac:spMkLst>
            <pc:docMk/>
            <pc:sldMk cId="3784286388" sldId="279"/>
            <ac:spMk id="14" creationId="{03E8462A-FEBA-4848-81CC-3F8DA3E477BE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9:01.654" v="56"/>
          <ac:spMkLst>
            <pc:docMk/>
            <pc:sldMk cId="3784286388" sldId="279"/>
            <ac:spMk id="27" creationId="{7941F9B1-B01B-4A84-89D9-B169AEB4E456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09:01.654" v="56"/>
          <ac:grpSpMkLst>
            <pc:docMk/>
            <pc:sldMk cId="3784286388" sldId="279"/>
            <ac:grpSpMk id="16" creationId="{2109F83F-40FE-4DB3-84CC-09FB3340D06D}"/>
          </ac:grpSpMkLst>
        </pc:grpChg>
        <pc:picChg chg="add mod">
          <ac:chgData name="Dijk, J.S. van (15082318)" userId="S::15082318@student.hhs.nl::50b0892d-51df-40ec-9a59-e99b3ab1e3ce" providerId="AD" clId="Web-{9289B3AE-1F3E-E683-A860-168F87EEDD3B}" dt="2019-11-29T09:09:01.654" v="56"/>
          <ac:picMkLst>
            <pc:docMk/>
            <pc:sldMk cId="3784286388" sldId="279"/>
            <ac:picMk id="2" creationId="{51686978-EBD0-4523-A4FD-942904027567}"/>
          </ac:picMkLst>
        </pc:picChg>
      </pc:sldChg>
      <pc:sldChg chg="addSp modSp new mod setBg">
        <pc:chgData name="Dijk, J.S. van (15082318)" userId="S::15082318@student.hhs.nl::50b0892d-51df-40ec-9a59-e99b3ab1e3ce" providerId="AD" clId="Web-{9289B3AE-1F3E-E683-A860-168F87EEDD3B}" dt="2019-11-29T09:08:55.575" v="55"/>
        <pc:sldMkLst>
          <pc:docMk/>
          <pc:sldMk cId="1584649972" sldId="280"/>
        </pc:sldMkLst>
        <pc:spChg chg="add">
          <ac:chgData name="Dijk, J.S. van (15082318)" userId="S::15082318@student.hhs.nl::50b0892d-51df-40ec-9a59-e99b3ab1e3ce" providerId="AD" clId="Web-{9289B3AE-1F3E-E683-A860-168F87EEDD3B}" dt="2019-11-29T09:08:55.575" v="55"/>
          <ac:spMkLst>
            <pc:docMk/>
            <pc:sldMk cId="1584649972" sldId="280"/>
            <ac:spMk id="7" creationId="{03E8462A-FEBA-4848-81CC-3F8DA3E477BE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09:08:55.575" v="55"/>
          <ac:spMkLst>
            <pc:docMk/>
            <pc:sldMk cId="1584649972" sldId="280"/>
            <ac:spMk id="20" creationId="{7941F9B1-B01B-4A84-89D9-B169AEB4E456}"/>
          </ac:spMkLst>
        </pc:spChg>
        <pc:grpChg chg="add">
          <ac:chgData name="Dijk, J.S. van (15082318)" userId="S::15082318@student.hhs.nl::50b0892d-51df-40ec-9a59-e99b3ab1e3ce" providerId="AD" clId="Web-{9289B3AE-1F3E-E683-A860-168F87EEDD3B}" dt="2019-11-29T09:08:55.575" v="55"/>
          <ac:grpSpMkLst>
            <pc:docMk/>
            <pc:sldMk cId="1584649972" sldId="280"/>
            <ac:grpSpMk id="9" creationId="{2109F83F-40FE-4DB3-84CC-09FB3340D06D}"/>
          </ac:grpSpMkLst>
        </pc:grpChg>
        <pc:picChg chg="add mod">
          <ac:chgData name="Dijk, J.S. van (15082318)" userId="S::15082318@student.hhs.nl::50b0892d-51df-40ec-9a59-e99b3ab1e3ce" providerId="AD" clId="Web-{9289B3AE-1F3E-E683-A860-168F87EEDD3B}" dt="2019-11-29T09:08:55.575" v="55"/>
          <ac:picMkLst>
            <pc:docMk/>
            <pc:sldMk cId="1584649972" sldId="280"/>
            <ac:picMk id="2" creationId="{CC520DC9-289C-4514-99D1-18976AA9B9D3}"/>
          </ac:picMkLst>
        </pc:picChg>
      </pc:sldChg>
      <pc:sldChg chg="addSp delSp modSp new mod setBg setClrOvrMap">
        <pc:chgData name="Dijk, J.S. van (15082318)" userId="S::15082318@student.hhs.nl::50b0892d-51df-40ec-9a59-e99b3ab1e3ce" providerId="AD" clId="Web-{9289B3AE-1F3E-E683-A860-168F87EEDD3B}" dt="2019-11-29T10:18:01.354" v="777"/>
        <pc:sldMkLst>
          <pc:docMk/>
          <pc:sldMk cId="1408786263" sldId="281"/>
        </pc:sldMkLst>
        <pc:spChg chg="mod">
          <ac:chgData name="Dijk, J.S. van (15082318)" userId="S::15082318@student.hhs.nl::50b0892d-51df-40ec-9a59-e99b3ab1e3ce" providerId="AD" clId="Web-{9289B3AE-1F3E-E683-A860-168F87EEDD3B}" dt="2019-11-29T09:23:58.783" v="145" actId="20577"/>
          <ac:spMkLst>
            <pc:docMk/>
            <pc:sldMk cId="1408786263" sldId="281"/>
            <ac:spMk id="2" creationId="{F4619CB4-FB7A-4AAA-B0DC-1B7E52856D55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09:18:02.656" v="86"/>
          <ac:spMkLst>
            <pc:docMk/>
            <pc:sldMk cId="1408786263" sldId="281"/>
            <ac:spMk id="3" creationId="{65F95849-E34F-4222-BEF7-6B9A65ACF8A6}"/>
          </ac:spMkLst>
        </pc:spChg>
        <pc:spChg chg="mod ord">
          <ac:chgData name="Dijk, J.S. van (15082318)" userId="S::15082318@student.hhs.nl::50b0892d-51df-40ec-9a59-e99b3ab1e3ce" providerId="AD" clId="Web-{9289B3AE-1F3E-E683-A860-168F87EEDD3B}" dt="2019-11-29T09:28:43.269" v="332" actId="20577"/>
          <ac:spMkLst>
            <pc:docMk/>
            <pc:sldMk cId="1408786263" sldId="281"/>
            <ac:spMk id="4" creationId="{B40C5B26-926C-4918-95D0-F7AFAE5C11EC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18:32.985" v="90"/>
          <ac:spMkLst>
            <pc:docMk/>
            <pc:sldMk cId="1408786263" sldId="281"/>
            <ac:spMk id="8" creationId="{5A7802B6-FF37-40CF-A7E2-6F2A0D9A91EF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19:54.641" v="95"/>
          <ac:spMkLst>
            <pc:docMk/>
            <pc:sldMk cId="1408786263" sldId="281"/>
            <ac:spMk id="21" creationId="{3BCB5F6A-9EB0-40B0-9D13-3023E9A20508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18:28.250" v="88"/>
          <ac:spMkLst>
            <pc:docMk/>
            <pc:sldMk cId="1408786263" sldId="281"/>
            <ac:spMk id="22" creationId="{3BCB5F6A-9EB0-40B0-9D13-3023E9A20508}"/>
          </ac:spMkLst>
        </pc:spChg>
        <pc:spChg chg="add del">
          <ac:chgData name="Dijk, J.S. van (15082318)" userId="S::15082318@student.hhs.nl::50b0892d-51df-40ec-9a59-e99b3ab1e3ce" providerId="AD" clId="Web-{9289B3AE-1F3E-E683-A860-168F87EEDD3B}" dt="2019-11-29T09:19:54.641" v="94"/>
          <ac:spMkLst>
            <pc:docMk/>
            <pc:sldMk cId="1408786263" sldId="281"/>
            <ac:spMk id="38" creationId="{5A7802B6-FF37-40CF-A7E2-6F2A0D9A91EF}"/>
          </ac:spMkLst>
        </pc:spChg>
        <pc:spChg chg="add mod">
          <ac:chgData name="Dijk, J.S. van (15082318)" userId="S::15082318@student.hhs.nl::50b0892d-51df-40ec-9a59-e99b3ab1e3ce" providerId="AD" clId="Web-{9289B3AE-1F3E-E683-A860-168F87EEDD3B}" dt="2019-11-29T09:44:16.008" v="396" actId="1076"/>
          <ac:spMkLst>
            <pc:docMk/>
            <pc:sldMk cId="1408786263" sldId="281"/>
            <ac:spMk id="40" creationId="{0AC72C49-1A9D-4E80-AD7C-DC9AB195542F}"/>
          </ac:spMkLst>
        </pc:spChg>
        <pc:grpChg chg="add del">
          <ac:chgData name="Dijk, J.S. van (15082318)" userId="S::15082318@student.hhs.nl::50b0892d-51df-40ec-9a59-e99b3ab1e3ce" providerId="AD" clId="Web-{9289B3AE-1F3E-E683-A860-168F87EEDD3B}" dt="2019-11-29T09:18:32.985" v="90"/>
          <ac:grpSpMkLst>
            <pc:docMk/>
            <pc:sldMk cId="1408786263" sldId="281"/>
            <ac:grpSpMk id="7" creationId="{B4DE830A-B531-4A3B-96F6-0ECE88B08555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09:19:54.641" v="95"/>
          <ac:grpSpMkLst>
            <pc:docMk/>
            <pc:sldMk cId="1408786263" sldId="281"/>
            <ac:grpSpMk id="9" creationId="{10BE40E3-5550-4CDD-B4FD-387C33EBF157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09:18:28.250" v="88"/>
          <ac:grpSpMkLst>
            <pc:docMk/>
            <pc:sldMk cId="1408786263" sldId="281"/>
            <ac:grpSpMk id="10" creationId="{10BE40E3-5550-4CDD-B4FD-387C33EBF157}"/>
          </ac:grpSpMkLst>
        </pc:grpChg>
        <pc:grpChg chg="add">
          <ac:chgData name="Dijk, J.S. van (15082318)" userId="S::15082318@student.hhs.nl::50b0892d-51df-40ec-9a59-e99b3ab1e3ce" providerId="AD" clId="Web-{9289B3AE-1F3E-E683-A860-168F87EEDD3B}" dt="2019-11-29T09:19:54.641" v="95"/>
          <ac:grpSpMkLst>
            <pc:docMk/>
            <pc:sldMk cId="1408786263" sldId="281"/>
            <ac:grpSpMk id="23" creationId="{10BE40E3-5550-4CDD-B4FD-387C33EBF157}"/>
          </ac:grpSpMkLst>
        </pc:grpChg>
        <pc:grpChg chg="add del">
          <ac:chgData name="Dijk, J.S. van (15082318)" userId="S::15082318@student.hhs.nl::50b0892d-51df-40ec-9a59-e99b3ab1e3ce" providerId="AD" clId="Web-{9289B3AE-1F3E-E683-A860-168F87EEDD3B}" dt="2019-11-29T09:19:54.641" v="94"/>
          <ac:grpSpMkLst>
            <pc:docMk/>
            <pc:sldMk cId="1408786263" sldId="281"/>
            <ac:grpSpMk id="26" creationId="{B4DE830A-B531-4A3B-96F6-0ECE88B08555}"/>
          </ac:grpSpMkLst>
        </pc:grpChg>
        <pc:picChg chg="add mod ord modCrop">
          <ac:chgData name="Dijk, J.S. van (15082318)" userId="S::15082318@student.hhs.nl::50b0892d-51df-40ec-9a59-e99b3ab1e3ce" providerId="AD" clId="Web-{9289B3AE-1F3E-E683-A860-168F87EEDD3B}" dt="2019-11-29T09:20:02.985" v="96" actId="14100"/>
          <ac:picMkLst>
            <pc:docMk/>
            <pc:sldMk cId="1408786263" sldId="281"/>
            <ac:picMk id="5" creationId="{063F5A50-784B-4E3C-96A8-EC99D27571C6}"/>
          </ac:picMkLst>
        </pc:picChg>
        <pc:picChg chg="add del mod">
          <ac:chgData name="Dijk, J.S. van (15082318)" userId="S::15082318@student.hhs.nl::50b0892d-51df-40ec-9a59-e99b3ab1e3ce" providerId="AD" clId="Web-{9289B3AE-1F3E-E683-A860-168F87EEDD3B}" dt="2019-11-29T10:18:01.354" v="777"/>
          <ac:picMkLst>
            <pc:docMk/>
            <pc:sldMk cId="1408786263" sldId="281"/>
            <ac:picMk id="24" creationId="{5240FC1B-C6EA-4DAE-BF36-E090C6F39AF4}"/>
          </ac:picMkLst>
        </pc:picChg>
        <pc:picChg chg="add mod">
          <ac:chgData name="Dijk, J.S. van (15082318)" userId="S::15082318@student.hhs.nl::50b0892d-51df-40ec-9a59-e99b3ab1e3ce" providerId="AD" clId="Web-{9289B3AE-1F3E-E683-A860-168F87EEDD3B}" dt="2019-11-29T10:17:59.885" v="776" actId="1076"/>
          <ac:picMkLst>
            <pc:docMk/>
            <pc:sldMk cId="1408786263" sldId="281"/>
            <ac:picMk id="37" creationId="{41CE33A1-4200-4B2F-AFA9-4D9A5F9A7EA6}"/>
          </ac:picMkLst>
        </pc:picChg>
      </pc:sldChg>
      <pc:sldChg chg="new del">
        <pc:chgData name="Dijk, J.S. van (15082318)" userId="S::15082318@student.hhs.nl::50b0892d-51df-40ec-9a59-e99b3ab1e3ce" providerId="AD" clId="Web-{9289B3AE-1F3E-E683-A860-168F87EEDD3B}" dt="2019-11-29T09:29:50.941" v="342"/>
        <pc:sldMkLst>
          <pc:docMk/>
          <pc:sldMk cId="74737396" sldId="282"/>
        </pc:sldMkLst>
      </pc:sldChg>
      <pc:sldChg chg="modSp new">
        <pc:chgData name="Dijk, J.S. van (15082318)" userId="S::15082318@student.hhs.nl::50b0892d-51df-40ec-9a59-e99b3ab1e3ce" providerId="AD" clId="Web-{9289B3AE-1F3E-E683-A860-168F87EEDD3B}" dt="2019-11-29T09:46:41.431" v="507" actId="20577"/>
        <pc:sldMkLst>
          <pc:docMk/>
          <pc:sldMk cId="945337047" sldId="282"/>
        </pc:sldMkLst>
        <pc:spChg chg="mod">
          <ac:chgData name="Dijk, J.S. van (15082318)" userId="S::15082318@student.hhs.nl::50b0892d-51df-40ec-9a59-e99b3ab1e3ce" providerId="AD" clId="Web-{9289B3AE-1F3E-E683-A860-168F87EEDD3B}" dt="2019-11-29T09:30:19.051" v="364" actId="20577"/>
          <ac:spMkLst>
            <pc:docMk/>
            <pc:sldMk cId="945337047" sldId="282"/>
            <ac:spMk id="2" creationId="{A94CB7B6-3F94-4659-927A-D0A1A09BBDDB}"/>
          </ac:spMkLst>
        </pc:spChg>
        <pc:spChg chg="mod">
          <ac:chgData name="Dijk, J.S. van (15082318)" userId="S::15082318@student.hhs.nl::50b0892d-51df-40ec-9a59-e99b3ab1e3ce" providerId="AD" clId="Web-{9289B3AE-1F3E-E683-A860-168F87EEDD3B}" dt="2019-11-29T09:46:41.431" v="507" actId="20577"/>
          <ac:spMkLst>
            <pc:docMk/>
            <pc:sldMk cId="945337047" sldId="282"/>
            <ac:spMk id="3" creationId="{2228CBDE-D372-4054-B37D-725CEC9A494A}"/>
          </ac:spMkLst>
        </pc:spChg>
      </pc:sldChg>
      <pc:sldChg chg="new del">
        <pc:chgData name="Dijk, J.S. van (15082318)" userId="S::15082318@student.hhs.nl::50b0892d-51df-40ec-9a59-e99b3ab1e3ce" providerId="AD" clId="Web-{9289B3AE-1F3E-E683-A860-168F87EEDD3B}" dt="2019-11-29T09:29:59.941" v="344"/>
        <pc:sldMkLst>
          <pc:docMk/>
          <pc:sldMk cId="3143592773" sldId="282"/>
        </pc:sldMkLst>
      </pc:sldChg>
      <pc:sldChg chg="addSp delSp modSp new mod setBg">
        <pc:chgData name="Dijk, J.S. van (15082318)" userId="S::15082318@student.hhs.nl::50b0892d-51df-40ec-9a59-e99b3ab1e3ce" providerId="AD" clId="Web-{9289B3AE-1F3E-E683-A860-168F87EEDD3B}" dt="2019-11-29T11:04:40.691" v="1162" actId="20577"/>
        <pc:sldMkLst>
          <pc:docMk/>
          <pc:sldMk cId="4210721160" sldId="283"/>
        </pc:sldMkLst>
        <pc:spChg chg="mod">
          <ac:chgData name="Dijk, J.S. van (15082318)" userId="S::15082318@student.hhs.nl::50b0892d-51df-40ec-9a59-e99b3ab1e3ce" providerId="AD" clId="Web-{9289B3AE-1F3E-E683-A860-168F87EEDD3B}" dt="2019-11-29T10:10:35.696" v="536"/>
          <ac:spMkLst>
            <pc:docMk/>
            <pc:sldMk cId="4210721160" sldId="283"/>
            <ac:spMk id="2" creationId="{62A5D22F-C848-4439-A1A6-765C32F268D6}"/>
          </ac:spMkLst>
        </pc:spChg>
        <pc:spChg chg="del">
          <ac:chgData name="Dijk, J.S. van (15082318)" userId="S::15082318@student.hhs.nl::50b0892d-51df-40ec-9a59-e99b3ab1e3ce" providerId="AD" clId="Web-{9289B3AE-1F3E-E683-A860-168F87EEDD3B}" dt="2019-11-29T10:10:15.820" v="510"/>
          <ac:spMkLst>
            <pc:docMk/>
            <pc:sldMk cId="4210721160" sldId="283"/>
            <ac:spMk id="3" creationId="{7F16B0AF-E380-400A-A7FC-9CA427CC34B4}"/>
          </ac:spMkLst>
        </pc:spChg>
        <pc:spChg chg="add mod">
          <ac:chgData name="Dijk, J.S. van (15082318)" userId="S::15082318@student.hhs.nl::50b0892d-51df-40ec-9a59-e99b3ab1e3ce" providerId="AD" clId="Web-{9289B3AE-1F3E-E683-A860-168F87EEDD3B}" dt="2019-11-29T11:04:40.691" v="1162" actId="20577"/>
          <ac:spMkLst>
            <pc:docMk/>
            <pc:sldMk cId="4210721160" sldId="283"/>
            <ac:spMk id="8" creationId="{0DC38BEC-5D81-4D7E-BFBB-44736D73F23A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10:35.696" v="536"/>
          <ac:spMkLst>
            <pc:docMk/>
            <pc:sldMk cId="4210721160" sldId="283"/>
            <ac:spMk id="11" creationId="{9F4444CE-BC8D-4D61-B303-4C05614E62AB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10:35.696" v="536"/>
          <ac:spMkLst>
            <pc:docMk/>
            <pc:sldMk cId="4210721160" sldId="283"/>
            <ac:spMk id="13" creationId="{62423CA5-E2E1-4789-B759-9906C1C94063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10:35.696" v="536"/>
          <ac:spMkLst>
            <pc:docMk/>
            <pc:sldMk cId="4210721160" sldId="283"/>
            <ac:spMk id="15" creationId="{73772B81-181F-48B7-8826-4D9686D15DF5}"/>
          </ac:spMkLst>
        </pc:spChg>
        <pc:spChg chg="add">
          <ac:chgData name="Dijk, J.S. van (15082318)" userId="S::15082318@student.hhs.nl::50b0892d-51df-40ec-9a59-e99b3ab1e3ce" providerId="AD" clId="Web-{9289B3AE-1F3E-E683-A860-168F87EEDD3B}" dt="2019-11-29T10:10:35.696" v="536"/>
          <ac:spMkLst>
            <pc:docMk/>
            <pc:sldMk cId="4210721160" sldId="283"/>
            <ac:spMk id="17" creationId="{B2205F6E-03C6-4E92-877C-E2482F6599AA}"/>
          </ac:spMkLst>
        </pc:spChg>
        <pc:picChg chg="add mod ord">
          <ac:chgData name="Dijk, J.S. van (15082318)" userId="S::15082318@student.hhs.nl::50b0892d-51df-40ec-9a59-e99b3ab1e3ce" providerId="AD" clId="Web-{9289B3AE-1F3E-E683-A860-168F87EEDD3B}" dt="2019-11-29T10:10:50.055" v="539" actId="1076"/>
          <ac:picMkLst>
            <pc:docMk/>
            <pc:sldMk cId="4210721160" sldId="283"/>
            <ac:picMk id="4" creationId="{D1C31A9A-70CF-4FE4-8B13-5A0B00DB6E5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E7B0A-3A5C-4535-A9C5-02EB0E7A48F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AC40F1-39BB-4821-86E0-EA14A62172E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 b="0" i="0" u="none" strike="noStrike" cap="none" baseline="0" noProof="0">
              <a:latin typeface="Trebuchet MS"/>
            </a:rPr>
            <a:t>Aanpak</a:t>
          </a:r>
        </a:p>
      </dgm:t>
    </dgm:pt>
    <dgm:pt modelId="{36287F9C-99A1-49CF-B61B-54D70D884ECA}" type="parTrans" cxnId="{F60ABFC0-1CC8-4972-8BEC-79434C26DC2E}">
      <dgm:prSet/>
      <dgm:spPr/>
      <dgm:t>
        <a:bodyPr/>
        <a:lstStyle/>
        <a:p>
          <a:endParaRPr lang="en-US"/>
        </a:p>
      </dgm:t>
    </dgm:pt>
    <dgm:pt modelId="{ACF57F65-E175-4DCB-B554-B58400019587}" type="sibTrans" cxnId="{F60ABFC0-1CC8-4972-8BEC-79434C26DC2E}">
      <dgm:prSet/>
      <dgm:spPr/>
      <dgm:t>
        <a:bodyPr/>
        <a:lstStyle/>
        <a:p>
          <a:endParaRPr lang="en-US"/>
        </a:p>
      </dgm:t>
    </dgm:pt>
    <dgm:pt modelId="{A5EA900A-975E-4FED-B566-1B26F35DDC6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>
              <a:latin typeface="Trebuchet MS" panose="020B0603020202020204"/>
            </a:rPr>
            <a:t>Power output analyses</a:t>
          </a:r>
          <a:endParaRPr lang="nl-NL"/>
        </a:p>
      </dgm:t>
    </dgm:pt>
    <dgm:pt modelId="{887632FC-0BAC-4CB2-A42E-37AF340F5FFD}" type="parTrans" cxnId="{B06E0D40-EAD9-4A94-9F06-B1D946E30100}">
      <dgm:prSet/>
      <dgm:spPr/>
      <dgm:t>
        <a:bodyPr/>
        <a:lstStyle/>
        <a:p>
          <a:endParaRPr lang="en-US"/>
        </a:p>
      </dgm:t>
    </dgm:pt>
    <dgm:pt modelId="{4511664C-5A43-4E6C-B75C-4D053CFDD9C6}" type="sibTrans" cxnId="{B06E0D40-EAD9-4A94-9F06-B1D946E30100}">
      <dgm:prSet/>
      <dgm:spPr/>
      <dgm:t>
        <a:bodyPr/>
        <a:lstStyle/>
        <a:p>
          <a:endParaRPr lang="en-US"/>
        </a:p>
      </dgm:t>
    </dgm:pt>
    <dgm:pt modelId="{EC8C2CAF-9A28-4E19-8CB6-46951A9E1F3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latin typeface="Trebuchet MS" panose="020B0603020202020204"/>
            </a:rPr>
            <a:t>voortgang</a:t>
          </a:r>
          <a:endParaRPr lang="en-US" err="1"/>
        </a:p>
      </dgm:t>
    </dgm:pt>
    <dgm:pt modelId="{9308D933-2705-4703-A541-8192539ECAE1}" type="parTrans" cxnId="{461A2B1D-6EFC-4934-8DAA-A4DCD4327BC7}">
      <dgm:prSet/>
      <dgm:spPr/>
      <dgm:t>
        <a:bodyPr/>
        <a:lstStyle/>
        <a:p>
          <a:endParaRPr lang="en-US"/>
        </a:p>
      </dgm:t>
    </dgm:pt>
    <dgm:pt modelId="{81844339-0969-4E78-BDCD-BDDF1DFA4DBE}" type="sibTrans" cxnId="{461A2B1D-6EFC-4934-8DAA-A4DCD4327BC7}">
      <dgm:prSet/>
      <dgm:spPr/>
      <dgm:t>
        <a:bodyPr/>
        <a:lstStyle/>
        <a:p>
          <a:endParaRPr lang="en-US"/>
        </a:p>
      </dgm:t>
    </dgm:pt>
    <dgm:pt modelId="{02494AD1-EA30-4924-91A6-B5853AD5620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Demonstratie GUI</a:t>
          </a:r>
        </a:p>
      </dgm:t>
    </dgm:pt>
    <dgm:pt modelId="{677B56B0-9B28-4D37-8D7A-231A17E4F8ED}" type="parTrans" cxnId="{ACFA2EE0-74BF-4AC8-88E0-E951C01CBA69}">
      <dgm:prSet/>
      <dgm:spPr/>
    </dgm:pt>
    <dgm:pt modelId="{32C3959F-E9AC-434E-B101-547110750932}" type="sibTrans" cxnId="{ACFA2EE0-74BF-4AC8-88E0-E951C01CBA69}">
      <dgm:prSet/>
      <dgm:spPr/>
    </dgm:pt>
    <dgm:pt modelId="{7210F376-7093-4407-BC0E-2E454C6ADBFD}" type="pres">
      <dgm:prSet presAssocID="{9DDE7B0A-3A5C-4535-A9C5-02EB0E7A48FE}" presName="linear" presStyleCnt="0">
        <dgm:presLayoutVars>
          <dgm:dir/>
          <dgm:animLvl val="lvl"/>
          <dgm:resizeHandles val="exact"/>
        </dgm:presLayoutVars>
      </dgm:prSet>
      <dgm:spPr/>
    </dgm:pt>
    <dgm:pt modelId="{A64387D0-0BB7-4AC8-9755-F5866B3CEE81}" type="pres">
      <dgm:prSet presAssocID="{BDAC40F1-39BB-4821-86E0-EA14A62172E3}" presName="parentLin" presStyleCnt="0"/>
      <dgm:spPr/>
    </dgm:pt>
    <dgm:pt modelId="{D5D21477-2B53-421E-B935-D6FA253C9350}" type="pres">
      <dgm:prSet presAssocID="{BDAC40F1-39BB-4821-86E0-EA14A62172E3}" presName="parentLeftMargin" presStyleLbl="node1" presStyleIdx="0" presStyleCnt="4"/>
      <dgm:spPr/>
    </dgm:pt>
    <dgm:pt modelId="{A038DD96-A759-4AC8-A243-0C8BC0F77122}" type="pres">
      <dgm:prSet presAssocID="{BDAC40F1-39BB-4821-86E0-EA14A6217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57CA10-CEF0-4C71-A3B0-59CE2530DF45}" type="pres">
      <dgm:prSet presAssocID="{BDAC40F1-39BB-4821-86E0-EA14A62172E3}" presName="negativeSpace" presStyleCnt="0"/>
      <dgm:spPr/>
    </dgm:pt>
    <dgm:pt modelId="{4B8B26BB-F79A-4189-B1BD-A0827475C841}" type="pres">
      <dgm:prSet presAssocID="{BDAC40F1-39BB-4821-86E0-EA14A62172E3}" presName="childText" presStyleLbl="conFgAcc1" presStyleIdx="0" presStyleCnt="4">
        <dgm:presLayoutVars>
          <dgm:bulletEnabled val="1"/>
        </dgm:presLayoutVars>
      </dgm:prSet>
      <dgm:spPr/>
    </dgm:pt>
    <dgm:pt modelId="{B830B57F-B141-463F-84E5-8085B6339E18}" type="pres">
      <dgm:prSet presAssocID="{ACF57F65-E175-4DCB-B554-B58400019587}" presName="spaceBetweenRectangles" presStyleCnt="0"/>
      <dgm:spPr/>
    </dgm:pt>
    <dgm:pt modelId="{01A0FA1D-8ADB-4EAE-BE60-D6240CD34D80}" type="pres">
      <dgm:prSet presAssocID="{A5EA900A-975E-4FED-B566-1B26F35DDC6F}" presName="parentLin" presStyleCnt="0"/>
      <dgm:spPr/>
    </dgm:pt>
    <dgm:pt modelId="{D2CC8F86-D7FD-4888-84CA-0A97F32C14A4}" type="pres">
      <dgm:prSet presAssocID="{A5EA900A-975E-4FED-B566-1B26F35DDC6F}" presName="parentLeftMargin" presStyleLbl="node1" presStyleIdx="0" presStyleCnt="4"/>
      <dgm:spPr/>
    </dgm:pt>
    <dgm:pt modelId="{AFDE4BCA-B817-4709-85BB-D1A1148CDECC}" type="pres">
      <dgm:prSet presAssocID="{A5EA900A-975E-4FED-B566-1B26F35DDC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BAD669-9427-49C2-8638-B7BC34768161}" type="pres">
      <dgm:prSet presAssocID="{A5EA900A-975E-4FED-B566-1B26F35DDC6F}" presName="negativeSpace" presStyleCnt="0"/>
      <dgm:spPr/>
    </dgm:pt>
    <dgm:pt modelId="{E6DAC1AE-E32A-475D-AC98-2AC17F7EB16E}" type="pres">
      <dgm:prSet presAssocID="{A5EA900A-975E-4FED-B566-1B26F35DDC6F}" presName="childText" presStyleLbl="conFgAcc1" presStyleIdx="1" presStyleCnt="4">
        <dgm:presLayoutVars>
          <dgm:bulletEnabled val="1"/>
        </dgm:presLayoutVars>
      </dgm:prSet>
      <dgm:spPr/>
    </dgm:pt>
    <dgm:pt modelId="{1558DEF3-C098-459B-A78F-90D9E758C10D}" type="pres">
      <dgm:prSet presAssocID="{4511664C-5A43-4E6C-B75C-4D053CFDD9C6}" presName="spaceBetweenRectangles" presStyleCnt="0"/>
      <dgm:spPr/>
    </dgm:pt>
    <dgm:pt modelId="{995BF5E4-611E-4FDC-9A3A-C74B201AE064}" type="pres">
      <dgm:prSet presAssocID="{02494AD1-EA30-4924-91A6-B5853AD5620B}" presName="parentLin" presStyleCnt="0"/>
      <dgm:spPr/>
    </dgm:pt>
    <dgm:pt modelId="{B14B06DB-240B-4936-9A0A-63FB2CB96FB9}" type="pres">
      <dgm:prSet presAssocID="{02494AD1-EA30-4924-91A6-B5853AD5620B}" presName="parentLeftMargin" presStyleLbl="node1" presStyleIdx="1" presStyleCnt="4"/>
      <dgm:spPr/>
    </dgm:pt>
    <dgm:pt modelId="{C296ADD3-CC97-448C-9980-A2F792F824D7}" type="pres">
      <dgm:prSet presAssocID="{02494AD1-EA30-4924-91A6-B5853AD56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1FBB04-2116-46BB-85EE-C6D92DBEE0C3}" type="pres">
      <dgm:prSet presAssocID="{02494AD1-EA30-4924-91A6-B5853AD5620B}" presName="negativeSpace" presStyleCnt="0"/>
      <dgm:spPr/>
    </dgm:pt>
    <dgm:pt modelId="{CFD6AD08-34F8-41F3-8F05-24F60A164F58}" type="pres">
      <dgm:prSet presAssocID="{02494AD1-EA30-4924-91A6-B5853AD5620B}" presName="childText" presStyleLbl="conFgAcc1" presStyleIdx="2" presStyleCnt="4">
        <dgm:presLayoutVars>
          <dgm:bulletEnabled val="1"/>
        </dgm:presLayoutVars>
      </dgm:prSet>
      <dgm:spPr/>
    </dgm:pt>
    <dgm:pt modelId="{0C440F47-F4A2-431F-89F3-1F758FF1C5B6}" type="pres">
      <dgm:prSet presAssocID="{32C3959F-E9AC-434E-B101-547110750932}" presName="spaceBetweenRectangles" presStyleCnt="0"/>
      <dgm:spPr/>
    </dgm:pt>
    <dgm:pt modelId="{3AE62059-FF60-431F-8CD7-F17B3750DB71}" type="pres">
      <dgm:prSet presAssocID="{EC8C2CAF-9A28-4E19-8CB6-46951A9E1F33}" presName="parentLin" presStyleCnt="0"/>
      <dgm:spPr/>
    </dgm:pt>
    <dgm:pt modelId="{DC1F80B2-9EC2-4A2E-81D5-F4EA118E6584}" type="pres">
      <dgm:prSet presAssocID="{EC8C2CAF-9A28-4E19-8CB6-46951A9E1F33}" presName="parentLeftMargin" presStyleLbl="node1" presStyleIdx="2" presStyleCnt="4"/>
      <dgm:spPr/>
    </dgm:pt>
    <dgm:pt modelId="{101D0CE6-D762-4CD0-880C-9D4B1B844DC0}" type="pres">
      <dgm:prSet presAssocID="{EC8C2CAF-9A28-4E19-8CB6-46951A9E1F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F52699-F285-4AF6-8ADC-49777C6FBF99}" type="pres">
      <dgm:prSet presAssocID="{EC8C2CAF-9A28-4E19-8CB6-46951A9E1F33}" presName="negativeSpace" presStyleCnt="0"/>
      <dgm:spPr/>
    </dgm:pt>
    <dgm:pt modelId="{5875D3DB-6EFC-49ED-B6D2-15E15650C108}" type="pres">
      <dgm:prSet presAssocID="{EC8C2CAF-9A28-4E19-8CB6-46951A9E1F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61A2B1D-6EFC-4934-8DAA-A4DCD4327BC7}" srcId="{9DDE7B0A-3A5C-4535-A9C5-02EB0E7A48FE}" destId="{EC8C2CAF-9A28-4E19-8CB6-46951A9E1F33}" srcOrd="3" destOrd="0" parTransId="{9308D933-2705-4703-A541-8192539ECAE1}" sibTransId="{81844339-0969-4E78-BDCD-BDDF1DFA4DBE}"/>
    <dgm:cxn modelId="{1A554B28-A0B0-43C1-BDF0-8B5EE067D567}" type="presOf" srcId="{EC8C2CAF-9A28-4E19-8CB6-46951A9E1F33}" destId="{DC1F80B2-9EC2-4A2E-81D5-F4EA118E6584}" srcOrd="0" destOrd="0" presId="urn:microsoft.com/office/officeart/2005/8/layout/list1"/>
    <dgm:cxn modelId="{B06E0D40-EAD9-4A94-9F06-B1D946E30100}" srcId="{9DDE7B0A-3A5C-4535-A9C5-02EB0E7A48FE}" destId="{A5EA900A-975E-4FED-B566-1B26F35DDC6F}" srcOrd="1" destOrd="0" parTransId="{887632FC-0BAC-4CB2-A42E-37AF340F5FFD}" sibTransId="{4511664C-5A43-4E6C-B75C-4D053CFDD9C6}"/>
    <dgm:cxn modelId="{6D5D2F74-361B-4B43-A9A6-A376C07481E1}" type="presOf" srcId="{EC8C2CAF-9A28-4E19-8CB6-46951A9E1F33}" destId="{101D0CE6-D762-4CD0-880C-9D4B1B844DC0}" srcOrd="1" destOrd="0" presId="urn:microsoft.com/office/officeart/2005/8/layout/list1"/>
    <dgm:cxn modelId="{AE93955A-093B-4730-BD11-CB7FBBB2563E}" type="presOf" srcId="{02494AD1-EA30-4924-91A6-B5853AD5620B}" destId="{B14B06DB-240B-4936-9A0A-63FB2CB96FB9}" srcOrd="0" destOrd="0" presId="urn:microsoft.com/office/officeart/2005/8/layout/list1"/>
    <dgm:cxn modelId="{39DFE17F-D0E0-4188-9FD8-2FBC73A55E0C}" type="presOf" srcId="{A5EA900A-975E-4FED-B566-1B26F35DDC6F}" destId="{D2CC8F86-D7FD-4888-84CA-0A97F32C14A4}" srcOrd="0" destOrd="0" presId="urn:microsoft.com/office/officeart/2005/8/layout/list1"/>
    <dgm:cxn modelId="{5834EE8D-00A8-4C91-BA1D-AAC0825F189E}" type="presOf" srcId="{9DDE7B0A-3A5C-4535-A9C5-02EB0E7A48FE}" destId="{7210F376-7093-4407-BC0E-2E454C6ADBFD}" srcOrd="0" destOrd="0" presId="urn:microsoft.com/office/officeart/2005/8/layout/list1"/>
    <dgm:cxn modelId="{F60ABFC0-1CC8-4972-8BEC-79434C26DC2E}" srcId="{9DDE7B0A-3A5C-4535-A9C5-02EB0E7A48FE}" destId="{BDAC40F1-39BB-4821-86E0-EA14A62172E3}" srcOrd="0" destOrd="0" parTransId="{36287F9C-99A1-49CF-B61B-54D70D884ECA}" sibTransId="{ACF57F65-E175-4DCB-B554-B58400019587}"/>
    <dgm:cxn modelId="{B61E86CA-A388-4CC7-A1CA-28DF72942B07}" type="presOf" srcId="{A5EA900A-975E-4FED-B566-1B26F35DDC6F}" destId="{AFDE4BCA-B817-4709-85BB-D1A1148CDECC}" srcOrd="1" destOrd="0" presId="urn:microsoft.com/office/officeart/2005/8/layout/list1"/>
    <dgm:cxn modelId="{16EDB1CD-84DB-4546-891B-6076868C9C10}" type="presOf" srcId="{02494AD1-EA30-4924-91A6-B5853AD5620B}" destId="{C296ADD3-CC97-448C-9980-A2F792F824D7}" srcOrd="1" destOrd="0" presId="urn:microsoft.com/office/officeart/2005/8/layout/list1"/>
    <dgm:cxn modelId="{ACFA2EE0-74BF-4AC8-88E0-E951C01CBA69}" srcId="{9DDE7B0A-3A5C-4535-A9C5-02EB0E7A48FE}" destId="{02494AD1-EA30-4924-91A6-B5853AD5620B}" srcOrd="2" destOrd="0" parTransId="{677B56B0-9B28-4D37-8D7A-231A17E4F8ED}" sibTransId="{32C3959F-E9AC-434E-B101-547110750932}"/>
    <dgm:cxn modelId="{AB1349E5-DD4D-470E-82AC-F1A41A7F90CD}" type="presOf" srcId="{BDAC40F1-39BB-4821-86E0-EA14A62172E3}" destId="{D5D21477-2B53-421E-B935-D6FA253C9350}" srcOrd="0" destOrd="0" presId="urn:microsoft.com/office/officeart/2005/8/layout/list1"/>
    <dgm:cxn modelId="{4F8C55FE-07E5-4BE4-852D-F428EBE6C48E}" type="presOf" srcId="{BDAC40F1-39BB-4821-86E0-EA14A62172E3}" destId="{A038DD96-A759-4AC8-A243-0C8BC0F77122}" srcOrd="1" destOrd="0" presId="urn:microsoft.com/office/officeart/2005/8/layout/list1"/>
    <dgm:cxn modelId="{261A94D0-754D-4111-A1C7-721C72DD1B00}" type="presParOf" srcId="{7210F376-7093-4407-BC0E-2E454C6ADBFD}" destId="{A64387D0-0BB7-4AC8-9755-F5866B3CEE81}" srcOrd="0" destOrd="0" presId="urn:microsoft.com/office/officeart/2005/8/layout/list1"/>
    <dgm:cxn modelId="{6F54D6DC-7369-4BE6-A561-2DBDA6A8CCD2}" type="presParOf" srcId="{A64387D0-0BB7-4AC8-9755-F5866B3CEE81}" destId="{D5D21477-2B53-421E-B935-D6FA253C9350}" srcOrd="0" destOrd="0" presId="urn:microsoft.com/office/officeart/2005/8/layout/list1"/>
    <dgm:cxn modelId="{46E68869-96F6-4F58-B3D7-1629BDC531BA}" type="presParOf" srcId="{A64387D0-0BB7-4AC8-9755-F5866B3CEE81}" destId="{A038DD96-A759-4AC8-A243-0C8BC0F77122}" srcOrd="1" destOrd="0" presId="urn:microsoft.com/office/officeart/2005/8/layout/list1"/>
    <dgm:cxn modelId="{51A8BBA3-EE42-4625-8D9F-90FAB0DBBFD2}" type="presParOf" srcId="{7210F376-7093-4407-BC0E-2E454C6ADBFD}" destId="{2E57CA10-CEF0-4C71-A3B0-59CE2530DF45}" srcOrd="1" destOrd="0" presId="urn:microsoft.com/office/officeart/2005/8/layout/list1"/>
    <dgm:cxn modelId="{7E35810E-B351-4B7E-8686-931E6F0587C2}" type="presParOf" srcId="{7210F376-7093-4407-BC0E-2E454C6ADBFD}" destId="{4B8B26BB-F79A-4189-B1BD-A0827475C841}" srcOrd="2" destOrd="0" presId="urn:microsoft.com/office/officeart/2005/8/layout/list1"/>
    <dgm:cxn modelId="{FDC97C69-827C-4264-B5E1-D3F922A024DA}" type="presParOf" srcId="{7210F376-7093-4407-BC0E-2E454C6ADBFD}" destId="{B830B57F-B141-463F-84E5-8085B6339E18}" srcOrd="3" destOrd="0" presId="urn:microsoft.com/office/officeart/2005/8/layout/list1"/>
    <dgm:cxn modelId="{2518518D-72B8-4738-8528-BAF1B3814C9B}" type="presParOf" srcId="{7210F376-7093-4407-BC0E-2E454C6ADBFD}" destId="{01A0FA1D-8ADB-4EAE-BE60-D6240CD34D80}" srcOrd="4" destOrd="0" presId="urn:microsoft.com/office/officeart/2005/8/layout/list1"/>
    <dgm:cxn modelId="{6C99F3DA-4BEF-456A-B7CF-B127D5A893D2}" type="presParOf" srcId="{01A0FA1D-8ADB-4EAE-BE60-D6240CD34D80}" destId="{D2CC8F86-D7FD-4888-84CA-0A97F32C14A4}" srcOrd="0" destOrd="0" presId="urn:microsoft.com/office/officeart/2005/8/layout/list1"/>
    <dgm:cxn modelId="{021444E6-A44D-4B23-983C-2B2608564111}" type="presParOf" srcId="{01A0FA1D-8ADB-4EAE-BE60-D6240CD34D80}" destId="{AFDE4BCA-B817-4709-85BB-D1A1148CDECC}" srcOrd="1" destOrd="0" presId="urn:microsoft.com/office/officeart/2005/8/layout/list1"/>
    <dgm:cxn modelId="{C56CEA07-888D-464B-BB91-02C375BF78A7}" type="presParOf" srcId="{7210F376-7093-4407-BC0E-2E454C6ADBFD}" destId="{88BAD669-9427-49C2-8638-B7BC34768161}" srcOrd="5" destOrd="0" presId="urn:microsoft.com/office/officeart/2005/8/layout/list1"/>
    <dgm:cxn modelId="{5631834F-2AAB-4077-8D7D-A773E01B47E3}" type="presParOf" srcId="{7210F376-7093-4407-BC0E-2E454C6ADBFD}" destId="{E6DAC1AE-E32A-475D-AC98-2AC17F7EB16E}" srcOrd="6" destOrd="0" presId="urn:microsoft.com/office/officeart/2005/8/layout/list1"/>
    <dgm:cxn modelId="{F33D2D5A-9082-4F12-AE19-FC40FA73DB35}" type="presParOf" srcId="{7210F376-7093-4407-BC0E-2E454C6ADBFD}" destId="{1558DEF3-C098-459B-A78F-90D9E758C10D}" srcOrd="7" destOrd="0" presId="urn:microsoft.com/office/officeart/2005/8/layout/list1"/>
    <dgm:cxn modelId="{DF9E4853-C825-4105-8629-0766E80F8B42}" type="presParOf" srcId="{7210F376-7093-4407-BC0E-2E454C6ADBFD}" destId="{995BF5E4-611E-4FDC-9A3A-C74B201AE064}" srcOrd="8" destOrd="0" presId="urn:microsoft.com/office/officeart/2005/8/layout/list1"/>
    <dgm:cxn modelId="{2BFEEB60-E54B-4B36-9943-F03D705E5742}" type="presParOf" srcId="{995BF5E4-611E-4FDC-9A3A-C74B201AE064}" destId="{B14B06DB-240B-4936-9A0A-63FB2CB96FB9}" srcOrd="0" destOrd="0" presId="urn:microsoft.com/office/officeart/2005/8/layout/list1"/>
    <dgm:cxn modelId="{0B863E90-8983-41C3-BA65-F52430401423}" type="presParOf" srcId="{995BF5E4-611E-4FDC-9A3A-C74B201AE064}" destId="{C296ADD3-CC97-448C-9980-A2F792F824D7}" srcOrd="1" destOrd="0" presId="urn:microsoft.com/office/officeart/2005/8/layout/list1"/>
    <dgm:cxn modelId="{C75F2072-222C-45A4-BC9D-186E07D8EF78}" type="presParOf" srcId="{7210F376-7093-4407-BC0E-2E454C6ADBFD}" destId="{721FBB04-2116-46BB-85EE-C6D92DBEE0C3}" srcOrd="9" destOrd="0" presId="urn:microsoft.com/office/officeart/2005/8/layout/list1"/>
    <dgm:cxn modelId="{F2253398-E397-4345-919F-CB4CFFCFDB8B}" type="presParOf" srcId="{7210F376-7093-4407-BC0E-2E454C6ADBFD}" destId="{CFD6AD08-34F8-41F3-8F05-24F60A164F58}" srcOrd="10" destOrd="0" presId="urn:microsoft.com/office/officeart/2005/8/layout/list1"/>
    <dgm:cxn modelId="{901AF8FA-3F43-4B1B-A0CD-CC724DF1A82A}" type="presParOf" srcId="{7210F376-7093-4407-BC0E-2E454C6ADBFD}" destId="{0C440F47-F4A2-431F-89F3-1F758FF1C5B6}" srcOrd="11" destOrd="0" presId="urn:microsoft.com/office/officeart/2005/8/layout/list1"/>
    <dgm:cxn modelId="{A5FEC7E2-6D1D-46B5-889A-7BF5EAB10DB4}" type="presParOf" srcId="{7210F376-7093-4407-BC0E-2E454C6ADBFD}" destId="{3AE62059-FF60-431F-8CD7-F17B3750DB71}" srcOrd="12" destOrd="0" presId="urn:microsoft.com/office/officeart/2005/8/layout/list1"/>
    <dgm:cxn modelId="{4ABC55DB-7851-4BE7-BE5F-407B68F8A07A}" type="presParOf" srcId="{3AE62059-FF60-431F-8CD7-F17B3750DB71}" destId="{DC1F80B2-9EC2-4A2E-81D5-F4EA118E6584}" srcOrd="0" destOrd="0" presId="urn:microsoft.com/office/officeart/2005/8/layout/list1"/>
    <dgm:cxn modelId="{0CB2AB5F-9A16-4DA1-93E0-7622443DFF78}" type="presParOf" srcId="{3AE62059-FF60-431F-8CD7-F17B3750DB71}" destId="{101D0CE6-D762-4CD0-880C-9D4B1B844DC0}" srcOrd="1" destOrd="0" presId="urn:microsoft.com/office/officeart/2005/8/layout/list1"/>
    <dgm:cxn modelId="{18063DB0-5C87-43F3-ABF7-B3FD6AA5B838}" type="presParOf" srcId="{7210F376-7093-4407-BC0E-2E454C6ADBFD}" destId="{17F52699-F285-4AF6-8ADC-49777C6FBF99}" srcOrd="13" destOrd="0" presId="urn:microsoft.com/office/officeart/2005/8/layout/list1"/>
    <dgm:cxn modelId="{86FBD609-3DE9-4BB2-AB03-FB9867195EBB}" type="presParOf" srcId="{7210F376-7093-4407-BC0E-2E454C6ADBFD}" destId="{5875D3DB-6EFC-49ED-B6D2-15E15650C10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B26BB-F79A-4189-B1BD-A0827475C841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8DD96-A759-4AC8-A243-0C8BC0F77122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b="0" i="0" u="none" strike="noStrike" kern="1200" cap="none" baseline="0" noProof="0">
              <a:latin typeface="Trebuchet MS"/>
            </a:rPr>
            <a:t>Aanpak</a:t>
          </a:r>
        </a:p>
      </dsp:txBody>
      <dsp:txXfrm>
        <a:off x="371789" y="65579"/>
        <a:ext cx="4559464" cy="745862"/>
      </dsp:txXfrm>
    </dsp:sp>
    <dsp:sp modelId="{E6DAC1AE-E32A-475D-AC98-2AC17F7EB16E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4BCA-B817-4709-85BB-D1A1148CDECC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>
              <a:latin typeface="Trebuchet MS" panose="020B0603020202020204"/>
            </a:rPr>
            <a:t>Power output analyses</a:t>
          </a:r>
          <a:endParaRPr lang="nl-NL" sz="2800" kern="1200"/>
        </a:p>
      </dsp:txBody>
      <dsp:txXfrm>
        <a:off x="371789" y="1335659"/>
        <a:ext cx="4559464" cy="745862"/>
      </dsp:txXfrm>
    </dsp:sp>
    <dsp:sp modelId="{CFD6AD08-34F8-41F3-8F05-24F60A164F58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6ADD3-CC97-448C-9980-A2F792F824D7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Demonstratie GUI</a:t>
          </a:r>
        </a:p>
      </dsp:txBody>
      <dsp:txXfrm>
        <a:off x="371789" y="2605739"/>
        <a:ext cx="4559464" cy="745862"/>
      </dsp:txXfrm>
    </dsp:sp>
    <dsp:sp modelId="{5875D3DB-6EFC-49ED-B6D2-15E15650C108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0CE6-D762-4CD0-880C-9D4B1B844DC0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>
              <a:latin typeface="Trebuchet MS" panose="020B0603020202020204"/>
            </a:rPr>
            <a:t>voortgang</a:t>
          </a:r>
          <a:endParaRPr lang="en-US" sz="2800" kern="1200" err="1"/>
        </a:p>
      </dsp:txBody>
      <dsp:txXfrm>
        <a:off x="371789" y="3875819"/>
        <a:ext cx="455946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7CEA0-FA27-48BB-A23A-57CE5C989471}" type="datetimeFigureOut">
              <a:rPr lang="nl-NL"/>
              <a:t>6-12-2019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7800-2EBA-4543-A416-2E77CEA15626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93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need to find the find the best configuration for a hybrid solar/wind energy powerplant to power danone factory that has a constant demand of 6MW. This configuration must be the lowest cost or close to the lowest cost configuration for a specific scenario. We also need to use the Simulink simulation that will provide us with the the power output based on the weather data and the configuration that is given.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97800-2EBA-4543-A416-2E77CEA15626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68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need to find the find the best configuration for a hybrid solar/wind energy powerplant to power danone factory that has a constant demand of 6MW. This configuration must be the lowest cost or close to the lowest cost configuration for a specific scenario. We also need to use the Simulink simulation that will provide us with the the power output based on the weather data and the configuration that is given.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97800-2EBA-4543-A416-2E77CEA15626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2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86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64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de-DE" sz="4800">
                <a:cs typeface="Calibri Light"/>
              </a:rPr>
              <a:t>Renewable power plant</a:t>
            </a:r>
            <a:endParaRPr lang="de-DE" sz="4800"/>
          </a:p>
        </p:txBody>
      </p:sp>
      <p:pic>
        <p:nvPicPr>
          <p:cNvPr id="3" name="Afbeelding 4" descr="Afbeelding met teken, rood, voedsel, stoppen&#10;&#10;Beschrijving is gegenereerd met zeer hoge betrouwbaarheid">
            <a:extLst>
              <a:ext uri="{FF2B5EF4-FFF2-40B4-BE49-F238E27FC236}">
                <a16:creationId xmlns:a16="http://schemas.microsoft.com/office/drawing/2014/main" id="{C17424B0-1C19-42B5-9354-572CB362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61" y="2387700"/>
            <a:ext cx="5868364" cy="17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937587-7C6D-4605-A36D-5AC49925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55" y="4473225"/>
            <a:ext cx="9033348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err="1"/>
              <a:t>vergelijking</a:t>
            </a:r>
            <a:r>
              <a:rPr lang="en-US" sz="3400"/>
              <a:t> KNMI data met </a:t>
            </a:r>
            <a:br>
              <a:rPr lang="en-US" sz="3400"/>
            </a:br>
            <a:r>
              <a:rPr lang="en-US" sz="3400"/>
              <a:t>wind turbine power output</a:t>
            </a:r>
          </a:p>
        </p:txBody>
      </p:sp>
      <p:pic>
        <p:nvPicPr>
          <p:cNvPr id="11" name="Afbeelding 11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E08727CA-4C89-480F-BF28-EA157C4E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5" y="1008907"/>
            <a:ext cx="4029717" cy="3168364"/>
          </a:xfrm>
          <a:prstGeom prst="rect">
            <a:avLst/>
          </a:prstGeom>
        </p:spPr>
      </p:pic>
      <p:pic>
        <p:nvPicPr>
          <p:cNvPr id="6" name="Afbeelding 6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76504391-AF64-43B8-8652-FDA3044C9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07" t="25472" r="22222" b="24057"/>
          <a:stretch/>
        </p:blipFill>
        <p:spPr>
          <a:xfrm>
            <a:off x="5244284" y="1010809"/>
            <a:ext cx="4029717" cy="31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4619CB4-FB7A-4AAA-B0DC-1B7E5285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Terrein factor berekenen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0C5B26-926C-4918-95D0-F7AFAE5C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957349" cy="943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err="1"/>
              <a:t>Invoer</a:t>
            </a:r>
            <a:r>
              <a:rPr lang="en-US"/>
              <a:t>  </a:t>
            </a:r>
            <a:r>
              <a:rPr lang="en-US" err="1"/>
              <a:t>windsnelheid</a:t>
            </a:r>
            <a:r>
              <a:rPr lang="en-US"/>
              <a:t> 10m </a:t>
            </a:r>
            <a:r>
              <a:rPr lang="en-US" err="1"/>
              <a:t>hoogte</a:t>
            </a:r>
          </a:p>
          <a:p>
            <a:pPr>
              <a:buFont typeface="Wingdings 3" charset="2"/>
              <a:buChar char=""/>
            </a:pPr>
            <a:r>
              <a:rPr lang="en-US" err="1"/>
              <a:t>Gemiddelde</a:t>
            </a:r>
            <a:r>
              <a:rPr lang="en-US"/>
              <a:t> </a:t>
            </a:r>
            <a:r>
              <a:rPr lang="en-US" err="1"/>
              <a:t>windsnelheid</a:t>
            </a:r>
            <a:r>
              <a:rPr lang="en-US"/>
              <a:t> op 100m</a:t>
            </a:r>
          </a:p>
          <a:p>
            <a:pPr>
              <a:buFont typeface="Wingdings 3" charset="2"/>
              <a:buChar char=""/>
            </a:pPr>
            <a:r>
              <a:rPr lang="en-US" err="1"/>
              <a:t>Berkenen</a:t>
            </a:r>
            <a:r>
              <a:rPr lang="en-US"/>
              <a:t> van "a"</a:t>
            </a:r>
          </a:p>
        </p:txBody>
      </p:sp>
      <p:pic>
        <p:nvPicPr>
          <p:cNvPr id="5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063F5A50-784B-4E3C-96A8-EC99D27571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568" r="-8" b="9558"/>
          <a:stretch/>
        </p:blipFill>
        <p:spPr>
          <a:xfrm>
            <a:off x="4857451" y="2159331"/>
            <a:ext cx="4408123" cy="3875435"/>
          </a:xfrm>
          <a:prstGeom prst="rect">
            <a:avLst/>
          </a:prstGeom>
        </p:spPr>
      </p:pic>
      <p:pic>
        <p:nvPicPr>
          <p:cNvPr id="24" name="Afbeelding 24" descr="Afbeelding met klok&#10;&#10;Beschrijving is gegenereerd met zeer hoge betrouwbaarheid">
            <a:extLst>
              <a:ext uri="{FF2B5EF4-FFF2-40B4-BE49-F238E27FC236}">
                <a16:creationId xmlns:a16="http://schemas.microsoft.com/office/drawing/2014/main" id="{5240FC1B-C6EA-4DAE-BF36-E090C6F3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8" y="3374221"/>
            <a:ext cx="2743200" cy="2658794"/>
          </a:xfrm>
          <a:prstGeom prst="rect">
            <a:avLst/>
          </a:prstGeom>
        </p:spPr>
      </p:pic>
      <p:pic>
        <p:nvPicPr>
          <p:cNvPr id="37" name="Afbeelding 38">
            <a:extLst>
              <a:ext uri="{FF2B5EF4-FFF2-40B4-BE49-F238E27FC236}">
                <a16:creationId xmlns:a16="http://schemas.microsoft.com/office/drawing/2014/main" id="{41CE33A1-4200-4B2F-AFA9-4D9A5F9A7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7" y="3373313"/>
            <a:ext cx="2292928" cy="1136611"/>
          </a:xfrm>
          <a:prstGeom prst="rect">
            <a:avLst/>
          </a:prstGeom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0AC72C49-1A9D-4E80-AD7C-DC9AB195542F}"/>
              </a:ext>
            </a:extLst>
          </p:cNvPr>
          <p:cNvSpPr txBox="1"/>
          <p:nvPr/>
        </p:nvSpPr>
        <p:spPr>
          <a:xfrm>
            <a:off x="7894765" y="609266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/>
              <a:t>Source: KNMI</a:t>
            </a:r>
          </a:p>
        </p:txBody>
      </p:sp>
    </p:spTree>
    <p:extLst>
      <p:ext uri="{BB962C8B-B14F-4D97-AF65-F5344CB8AC3E}">
        <p14:creationId xmlns:p14="http://schemas.microsoft.com/office/powerpoint/2010/main" val="302341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0BF6B1-AA71-4558-BCC1-6C2B26C6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87" y="1411423"/>
            <a:ext cx="3769429" cy="4093028"/>
          </a:xfrm>
        </p:spPr>
        <p:txBody>
          <a:bodyPr anchor="ctr">
            <a:normAutofit/>
          </a:bodyPr>
          <a:lstStyle/>
          <a:p>
            <a:r>
              <a:rPr lang="nl-NL" sz="4000">
                <a:ea typeface="+mj-lt"/>
                <a:cs typeface="+mj-lt"/>
              </a:rPr>
              <a:t>Terrein factor</a:t>
            </a:r>
            <a:endParaRPr lang="nl-NL" sz="4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fbeelding 6">
            <a:extLst>
              <a:ext uri="{FF2B5EF4-FFF2-40B4-BE49-F238E27FC236}">
                <a16:creationId xmlns:a16="http://schemas.microsoft.com/office/drawing/2014/main" id="{13CC8FE9-94DB-460C-9233-F11A293E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12" y="224034"/>
            <a:ext cx="3820946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A24D6-6C52-4B66-8694-E40F0F50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Demonstratie 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01620-DC8E-4350-8956-396E22CB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79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ACD9F-D7B7-4634-A2EC-8FDC0A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Voortgang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AE943F-1203-4A6E-8E82-E20FF4B3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Paper</a:t>
            </a:r>
          </a:p>
          <a:p>
            <a:r>
              <a:rPr lang="nl-NL"/>
              <a:t>Creëren </a:t>
            </a:r>
            <a:r>
              <a:rPr lang="nl-NL" err="1"/>
              <a:t>executable</a:t>
            </a: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90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03BC9A-5199-4A76-98C2-822B34FC4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1" t="9090" r="7" b="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0BF6B1-AA71-4558-BCC1-6C2B26C6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nl-NL" sz="4400">
                <a:cs typeface="Calibri Light"/>
              </a:rPr>
              <a:t>Introductie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8446739-D82F-4C9B-8AFD-F52B4C5C8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9215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2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EED087D-665D-4EEE-8AFD-9D3A29EC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1" y="1131994"/>
            <a:ext cx="73008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51686978-EBD0-4523-A4FD-94290402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1" y="1131994"/>
            <a:ext cx="73008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CC520DC9-289C-4514-99D1-18976AA9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1" y="1131994"/>
            <a:ext cx="73008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263E-E072-42B3-BA14-9FEC8EB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Python out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Simulink</a:t>
            </a:r>
            <a:r>
              <a:rPr lang="nl-NL"/>
              <a:t> out</a:t>
            </a:r>
            <a:br>
              <a:rPr lang="en-US"/>
            </a:b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94AECD11-311E-47ED-9147-994265D3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834" y="2160589"/>
            <a:ext cx="4507667" cy="3880773"/>
          </a:xfrm>
        </p:spPr>
      </p:pic>
    </p:spTree>
    <p:extLst>
      <p:ext uri="{BB962C8B-B14F-4D97-AF65-F5344CB8AC3E}">
        <p14:creationId xmlns:p14="http://schemas.microsoft.com/office/powerpoint/2010/main" val="17073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6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20999C-3AF4-4DA7-9973-6BA8B131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Power output per PV-</a:t>
            </a:r>
            <a:r>
              <a:rPr lang="en-US" sz="5400" err="1"/>
              <a:t>paneel</a:t>
            </a:r>
            <a:r>
              <a:rPr lang="en-US" sz="5400"/>
              <a:t> 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" name="Afbeelding 10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05B4BD3C-9F9B-4B88-B315-88C0F582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7" r="2" b="2"/>
          <a:stretch/>
        </p:blipFill>
        <p:spPr>
          <a:xfrm>
            <a:off x="20" y="152403"/>
            <a:ext cx="5828588" cy="3939267"/>
          </a:xfrm>
          <a:prstGeom prst="rect">
            <a:avLst/>
          </a:prstGeom>
        </p:spPr>
      </p:pic>
      <p:pic>
        <p:nvPicPr>
          <p:cNvPr id="12" name="Afbeelding 12">
            <a:extLst>
              <a:ext uri="{FF2B5EF4-FFF2-40B4-BE49-F238E27FC236}">
                <a16:creationId xmlns:a16="http://schemas.microsoft.com/office/drawing/2014/main" id="{9AA41385-08D1-4CAD-8103-B38E7978F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2" r="2" b="7213"/>
          <a:stretch/>
        </p:blipFill>
        <p:spPr>
          <a:xfrm>
            <a:off x="5649883" y="-333192"/>
            <a:ext cx="6542116" cy="4424857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198D49E-BF89-4755-B507-015AD2E1A158}"/>
              </a:ext>
            </a:extLst>
          </p:cNvPr>
          <p:cNvSpPr txBox="1"/>
          <p:nvPr/>
        </p:nvSpPr>
        <p:spPr>
          <a:xfrm>
            <a:off x="608487" y="5693674"/>
            <a:ext cx="6238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accent1"/>
                </a:solidFill>
                <a:ea typeface="+mn-lt"/>
                <a:cs typeface="+mn-lt"/>
              </a:rPr>
              <a:t>PV-panelen naar het zuiden met een hoek van 37 graden</a:t>
            </a:r>
            <a:endParaRPr lang="nl-NL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6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BE89C6-8057-4D2A-90BE-C6ACD4F0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Power output per PV-</a:t>
            </a:r>
            <a:r>
              <a:rPr lang="en-US" sz="5400" err="1"/>
              <a:t>paneel</a:t>
            </a:r>
            <a:r>
              <a:rPr lang="en-US" sz="5400"/>
              <a:t>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B593A1FD-A4A0-400E-961C-4BCFDF77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5" r="-5" b="3916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AC80F6D5-B533-4E43-86A9-60E3455B4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74" r="6" b="13684"/>
          <a:stretch/>
        </p:blipFill>
        <p:spPr>
          <a:xfrm rot="21600000">
            <a:off x="6141719" y="-683"/>
            <a:ext cx="6050280" cy="40923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F4208FE-EEC2-4267-B633-D5256FD7F319}"/>
              </a:ext>
            </a:extLst>
          </p:cNvPr>
          <p:cNvSpPr txBox="1"/>
          <p:nvPr/>
        </p:nvSpPr>
        <p:spPr>
          <a:xfrm>
            <a:off x="608488" y="56588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accent1"/>
                </a:solidFill>
                <a:ea typeface="+mn-lt"/>
                <a:cs typeface="+mn-lt"/>
              </a:rPr>
              <a:t>Bicubic Interpolation</a:t>
            </a:r>
            <a:endParaRPr lang="nl-NL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9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467E-3AE3-49A6-B5CE-ABAB6888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Power output per windturbine</a:t>
            </a:r>
          </a:p>
        </p:txBody>
      </p:sp>
      <p:pic>
        <p:nvPicPr>
          <p:cNvPr id="4" name="Afbeelding 4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03787411-A060-433B-BD11-C99DAAFF0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2" t="13801" r="13267" b="11991"/>
          <a:stretch/>
        </p:blipFill>
        <p:spPr>
          <a:xfrm>
            <a:off x="5388493" y="1669234"/>
            <a:ext cx="4072321" cy="4024119"/>
          </a:xfrm>
          <a:prstGeom prst="rect">
            <a:avLst/>
          </a:prstGeom>
        </p:spPr>
      </p:pic>
      <p:pic>
        <p:nvPicPr>
          <p:cNvPr id="6" name="Afbeelding 6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B54F0F6C-ABE8-406F-A8D1-B23A7981E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07" t="25472" r="22222" b="24057"/>
          <a:stretch/>
        </p:blipFill>
        <p:spPr>
          <a:xfrm>
            <a:off x="319776" y="1670721"/>
            <a:ext cx="5277391" cy="41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65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Renewable power plant</vt:lpstr>
      <vt:lpstr>Introductie</vt:lpstr>
      <vt:lpstr>PowerPoint Presentation</vt:lpstr>
      <vt:lpstr>PowerPoint Presentation</vt:lpstr>
      <vt:lpstr>PowerPoint Presentation</vt:lpstr>
      <vt:lpstr>Python out vs Simulink out </vt:lpstr>
      <vt:lpstr>Power output per PV-paneel </vt:lpstr>
      <vt:lpstr>Power output per PV-paneel </vt:lpstr>
      <vt:lpstr>Power output per windturbine</vt:lpstr>
      <vt:lpstr>vergelijking KNMI data met  wind turbine power output</vt:lpstr>
      <vt:lpstr>Terrein factor berekenen</vt:lpstr>
      <vt:lpstr>Terrein factor</vt:lpstr>
      <vt:lpstr>Demonstratie GUI</vt:lpstr>
      <vt:lpstr>Voortgang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2012-07-30T23:35:21Z</dcterms:created>
  <dcterms:modified xsi:type="dcterms:W3CDTF">2019-12-06T08:46:41Z</dcterms:modified>
</cp:coreProperties>
</file>