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57" r:id="rId14"/>
    <p:sldId id="269" r:id="rId15"/>
    <p:sldId id="271" r:id="rId16"/>
  </p:sldIdLst>
  <p:sldSz cx="9144000" cy="5143500" type="screen16x9"/>
  <p:notesSz cx="6858000" cy="9144000"/>
  <p:embeddedFontLst>
    <p:embeddedFont>
      <p:font typeface="Advent Pro" panose="020B0604020202020204" charset="0"/>
      <p:regular r:id="rId18"/>
      <p:bold r:id="rId19"/>
    </p:embeddedFont>
    <p:embeddedFont>
      <p:font typeface="Anton" pitchFamily="2" charset="0"/>
      <p:regular r:id="rId20"/>
    </p:embeddedFont>
    <p:embeddedFont>
      <p:font typeface="Fira Sans Condensed" panose="020B0503050000020004" pitchFamily="34" charset="0"/>
      <p:regular r:id="rId21"/>
      <p:bold r:id="rId22"/>
      <p:italic r:id="rId23"/>
      <p:boldItalic r:id="rId24"/>
    </p:embeddedFont>
    <p:embeddedFont>
      <p:font typeface="Josefin Slab" pitchFamily="2" charset="0"/>
      <p:regular r:id="rId25"/>
      <p:bold r:id="rId26"/>
      <p:italic r:id="rId27"/>
      <p:boldItalic r:id="rId28"/>
    </p:embeddedFont>
    <p:embeddedFont>
      <p:font typeface="Rajdhani"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774" autoAdjust="0"/>
  </p:normalViewPr>
  <p:slideViewPr>
    <p:cSldViewPr snapToGrid="0">
      <p:cViewPr varScale="1">
        <p:scale>
          <a:sx n="182" d="100"/>
          <a:sy n="182" d="100"/>
        </p:scale>
        <p:origin x="119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b="0" i="0" u="none" strike="noStrike" dirty="0">
                <a:solidFill>
                  <a:srgbClr val="000000"/>
                </a:solidFill>
                <a:effectLst/>
                <a:latin typeface="Arial" panose="020B0604020202020204" pitchFamily="34" charset="0"/>
              </a:rPr>
              <a:t>Hello everyone, I’m </a:t>
            </a:r>
            <a:r>
              <a:rPr lang="en" sz="2400">
                <a:latin typeface="Fira Sans Condensed"/>
                <a:ea typeface="Fira Sans Condensed"/>
                <a:cs typeface="Fira Sans Condensed"/>
                <a:sym typeface="Fira Sans Condensed"/>
              </a:rPr>
              <a:t>Sylphrena</a:t>
            </a:r>
            <a:r>
              <a:rPr lang="en-US" sz="1800" b="0" i="0" u="none" strike="noStrike">
                <a:solidFill>
                  <a:srgbClr val="000000"/>
                </a:solidFill>
                <a:effectLst/>
                <a:latin typeface="Arial" panose="020B0604020202020204" pitchFamily="34" charset="0"/>
              </a:rPr>
              <a:t> </a:t>
            </a:r>
            <a:r>
              <a:rPr lang="en-US" sz="1800" b="0" i="0" u="none" strike="noStrike" dirty="0">
                <a:solidFill>
                  <a:srgbClr val="000000"/>
                </a:solidFill>
                <a:effectLst/>
                <a:latin typeface="Arial" panose="020B0604020202020204" pitchFamily="34" charset="0"/>
              </a:rPr>
              <a:t>Kleinsasser. I’m a junior majoring in Physics and Chemistry at Lycoming College, with a minor in Computer Science. I am the Careers Intern this summer at APS. In this presentation, I will talk about Trends in Desirable Applicant Skills of Physics Degree Holders.</a:t>
            </a:r>
            <a:endParaRPr lang="en-US" dirty="0">
              <a:effectLst/>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5abef0139_0_15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5abef0139_0_15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also chose to investigate selected terms related to diversity based on sector.</a:t>
            </a:r>
          </a:p>
          <a:p>
            <a:pPr marL="0" lvl="0" indent="0" algn="l" rtl="0">
              <a:spcBef>
                <a:spcPts val="0"/>
              </a:spcBef>
              <a:spcAft>
                <a:spcPts val="0"/>
              </a:spcAft>
              <a:buNone/>
            </a:pPr>
            <a:r>
              <a:rPr lang="en-US" dirty="0"/>
              <a:t>A notable theme here is that private sectors have consistently lower mentions of diversity in their job descriptions. </a:t>
            </a:r>
          </a:p>
          <a:p>
            <a:pPr marL="457200" lvl="0" indent="-298450" algn="l" rtl="0">
              <a:spcBef>
                <a:spcPts val="0"/>
              </a:spcBef>
              <a:spcAft>
                <a:spcPts val="0"/>
              </a:spcAft>
              <a:buSzPts val="1100"/>
              <a:buChar char="-"/>
            </a:pPr>
            <a:r>
              <a:rPr lang="en-US" dirty="0"/>
              <a:t>Certain terms have a much greater disparity, such as “</a:t>
            </a:r>
            <a:r>
              <a:rPr lang="en" dirty="0"/>
              <a:t>disability/disabilities,” “inclusive,” “minorities,” “underrepresented,” and “women”</a:t>
            </a:r>
            <a:endParaRPr lang="en-US" dirty="0"/>
          </a:p>
          <a:p>
            <a:pPr marL="0" lvl="0" indent="0" algn="l" rtl="0">
              <a:spcBef>
                <a:spcPts val="0"/>
              </a:spcBef>
              <a:spcAft>
                <a:spcPts val="0"/>
              </a:spcAft>
              <a:buNone/>
            </a:pPr>
            <a:r>
              <a:rPr lang="en-US" dirty="0"/>
              <a:t>We suspect that academic postings are consistently ahead due to the standard diversity language required by many universities—public sectors may be required to included diversity statements.</a:t>
            </a:r>
          </a:p>
          <a:p>
            <a:pPr marL="457200" lvl="0" indent="-298450" algn="l" rtl="0">
              <a:spcBef>
                <a:spcPts val="0"/>
              </a:spcBef>
              <a:spcAft>
                <a:spcPts val="0"/>
              </a:spcAft>
              <a:buSzPts val="1100"/>
              <a:buChar char="-"/>
            </a:pP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e74ea0980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e74ea0980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also found some interesting results based on job permanence:</a:t>
            </a:r>
          </a:p>
          <a:p>
            <a:pPr marL="0" lvl="0" indent="0" algn="l" rtl="0">
              <a:spcBef>
                <a:spcPts val="0"/>
              </a:spcBef>
              <a:spcAft>
                <a:spcPts val="0"/>
              </a:spcAft>
              <a:buNone/>
            </a:pPr>
            <a:endParaRPr lang="en-US" dirty="0"/>
          </a:p>
          <a:p>
            <a:pPr marL="457200" lvl="0" indent="-298450" algn="l" rtl="0">
              <a:spcBef>
                <a:spcPts val="0"/>
              </a:spcBef>
              <a:spcAft>
                <a:spcPts val="0"/>
              </a:spcAft>
              <a:buSzPts val="1100"/>
              <a:buChar char="-"/>
            </a:pPr>
            <a:r>
              <a:rPr lang="en" dirty="0"/>
              <a:t>Most permanent jobs involve development, leadership, management, and teaching</a:t>
            </a:r>
            <a:endParaRPr dirty="0"/>
          </a:p>
          <a:p>
            <a:pPr marL="457200" lvl="0" indent="-298450" algn="l" rtl="0">
              <a:spcBef>
                <a:spcPts val="0"/>
              </a:spcBef>
              <a:spcAft>
                <a:spcPts val="0"/>
              </a:spcAft>
              <a:buSzPts val="1100"/>
              <a:buChar char="-"/>
            </a:pPr>
            <a:r>
              <a:rPr lang="en" dirty="0"/>
              <a:t>While temporary jobs focus more on experiment and research </a:t>
            </a:r>
          </a:p>
          <a:p>
            <a:pPr marL="457200" lvl="0" indent="-298450" algn="l" rtl="0">
              <a:spcBef>
                <a:spcPts val="0"/>
              </a:spcBef>
              <a:spcAft>
                <a:spcPts val="0"/>
              </a:spcAft>
              <a:buSzPts val="1100"/>
              <a:buChar char="-"/>
            </a:pPr>
            <a:r>
              <a:rPr lang="en" dirty="0"/>
              <a:t>Once again, we see an unexplained disparity with the term “oral”</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Unlike our sector results, diversity terms seem to be about equal in temporary and permanent jobs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 high percentage of jobs in the private sector are permanent positions, while academia and government have large proportions of temporary positions. </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rtl="0">
              <a:spcBef>
                <a:spcPts val="0"/>
              </a:spcBef>
              <a:spcAft>
                <a:spcPts val="0"/>
              </a:spcAft>
              <a:buSzPts val="1100"/>
              <a:buNone/>
            </a:pPr>
            <a:r>
              <a:rPr lang="en-US" dirty="0"/>
              <a:t>To conclude, </a:t>
            </a:r>
          </a:p>
          <a:p>
            <a:pPr marL="457200" lvl="0" indent="-298450" algn="l" rtl="0">
              <a:spcBef>
                <a:spcPts val="0"/>
              </a:spcBef>
              <a:spcAft>
                <a:spcPts val="0"/>
              </a:spcAft>
              <a:buSzPts val="1100"/>
              <a:buChar char="-"/>
            </a:pPr>
            <a:r>
              <a:rPr lang="en-US" dirty="0"/>
              <a:t>A high percentage of jobs in the private sector are permanent positions, while academia and government have large proportions of temporary positions. </a:t>
            </a:r>
          </a:p>
          <a:p>
            <a:pPr marL="457200" lvl="0" indent="-298450" algn="l" rtl="0">
              <a:spcBef>
                <a:spcPts val="0"/>
              </a:spcBef>
              <a:spcAft>
                <a:spcPts val="0"/>
              </a:spcAft>
              <a:buSzPts val="1100"/>
              <a:buChar char="-"/>
            </a:pPr>
            <a:r>
              <a:rPr lang="en-US" dirty="0"/>
              <a:t>Keywords oriented towards research and development, such as "design, develop, model, technical" were more prominent in the private and government sectors, while terms like "teach" and "course“</a:t>
            </a:r>
          </a:p>
          <a:p>
            <a:pPr marL="457200" lvl="0" indent="-298450" algn="l" rtl="0">
              <a:spcBef>
                <a:spcPts val="0"/>
              </a:spcBef>
              <a:spcAft>
                <a:spcPts val="0"/>
              </a:spcAft>
              <a:buSzPts val="1100"/>
              <a:buChar char="-"/>
            </a:pPr>
            <a:r>
              <a:rPr lang="en-US" dirty="0"/>
              <a:t>"Experiment" appears most often in the government sector, and appears with similar regularity within academic and private jobs. </a:t>
            </a:r>
          </a:p>
          <a:p>
            <a:pPr marL="457200" lvl="0" indent="-298450" algn="l" rtl="0">
              <a:spcBef>
                <a:spcPts val="0"/>
              </a:spcBef>
              <a:spcAft>
                <a:spcPts val="0"/>
              </a:spcAft>
              <a:buSzPts val="1100"/>
              <a:buChar char="-"/>
            </a:pPr>
            <a:r>
              <a:rPr lang="en-US" dirty="0"/>
              <a:t>Diversity terms do not seem to change by job permeance. The average STDEV between temporary and permeant jobs is under 2%, compared to 9% between all sectors. As we saw, the private sector did not include near as many terms as other sectors.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65abef0139_0_1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65abef0139_0_1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While our analysis provided sone interesting insights, we have more work we can perform to further this project. </a:t>
            </a:r>
          </a:p>
          <a:p>
            <a:pPr marL="457200" lvl="0" indent="-298450" algn="l" rtl="0">
              <a:spcBef>
                <a:spcPts val="0"/>
              </a:spcBef>
              <a:spcAft>
                <a:spcPts val="0"/>
              </a:spcAft>
              <a:buSzPts val="1100"/>
              <a:buChar char="-"/>
            </a:pPr>
            <a:r>
              <a:rPr lang="en-US" dirty="0"/>
              <a:t>If I had more time, I would perform further analysis based on other conditions, such as degree requirement and job level.</a:t>
            </a:r>
          </a:p>
          <a:p>
            <a:pPr marL="457200" lvl="0" indent="-298450" algn="l" rtl="0">
              <a:spcBef>
                <a:spcPts val="0"/>
              </a:spcBef>
              <a:spcAft>
                <a:spcPts val="0"/>
              </a:spcAft>
              <a:buSzPts val="1100"/>
              <a:buChar char="-"/>
            </a:pPr>
            <a:r>
              <a:rPr lang="en-US" dirty="0"/>
              <a:t>Our application has significant functionality, but we could still extend its scope by integrating pre-processing and improving the import module to intelligently identify imported columns. </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6b4974444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6b4974444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I’d like to give special thanks to my mentor, </a:t>
            </a:r>
            <a:r>
              <a:rPr lang="en-US" dirty="0" err="1"/>
              <a:t>Midhat</a:t>
            </a:r>
            <a:r>
              <a:rPr lang="en-US" dirty="0"/>
              <a:t>, for all her help and support throughout this project, and to all the folks at AIP that made the internship possible! I’ll now open to any questions.</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65abef0139_0_14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65abef0139_0_14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My project goal was to use APS job board data to analyze </a:t>
            </a:r>
            <a:r>
              <a:rPr lang="en-US" b="0" i="0" dirty="0">
                <a:solidFill>
                  <a:srgbClr val="D1D2D3"/>
                </a:solidFill>
                <a:effectLst/>
                <a:latin typeface="Slack-Lato"/>
              </a:rPr>
              <a:t>skills of physics degree holders that are high in demand by employers. I needed to </a:t>
            </a:r>
            <a:endParaRPr lang="en-US" sz="1100" b="0" i="0" u="none" strike="noStrike" dirty="0">
              <a:solidFill>
                <a:srgbClr val="000000"/>
              </a:solidFill>
              <a:effectLst/>
              <a:latin typeface="Arial" panose="020B0604020202020204" pitchFamily="34" charset="0"/>
            </a:endParaRPr>
          </a:p>
          <a:p>
            <a:pPr marL="457200" lvl="0" indent="-298450" algn="l" rtl="0">
              <a:spcBef>
                <a:spcPts val="0"/>
              </a:spcBef>
              <a:spcAft>
                <a:spcPts val="0"/>
              </a:spcAft>
              <a:buSzPts val="1100"/>
              <a:buChar char="-"/>
            </a:pPr>
            <a:r>
              <a:rPr lang="en-US" b="0" i="0" dirty="0">
                <a:solidFill>
                  <a:srgbClr val="D1D2D3"/>
                </a:solidFill>
                <a:effectLst/>
                <a:latin typeface="Slack-Lato"/>
              </a:rPr>
              <a:t>create and catalog a database containing the data, </a:t>
            </a:r>
          </a:p>
          <a:p>
            <a:pPr marL="457200" lvl="0" indent="-298450" algn="l" rtl="0">
              <a:spcBef>
                <a:spcPts val="0"/>
              </a:spcBef>
              <a:spcAft>
                <a:spcPts val="0"/>
              </a:spcAft>
              <a:buSzPts val="1100"/>
              <a:buChar char="-"/>
            </a:pPr>
            <a:r>
              <a:rPr lang="en-US" b="0" i="0" dirty="0">
                <a:solidFill>
                  <a:srgbClr val="D1D2D3"/>
                </a:solidFill>
                <a:effectLst/>
                <a:latin typeface="Slack-Lato"/>
              </a:rPr>
              <a:t>quantitatively analyze this data, </a:t>
            </a:r>
          </a:p>
          <a:p>
            <a:pPr marL="457200" lvl="0" indent="-298450" algn="l" rtl="0">
              <a:spcBef>
                <a:spcPts val="0"/>
              </a:spcBef>
              <a:spcAft>
                <a:spcPts val="0"/>
              </a:spcAft>
              <a:buSzPts val="1100"/>
              <a:buChar char="-"/>
            </a:pPr>
            <a:r>
              <a:rPr lang="en-US" b="0" i="0" dirty="0">
                <a:solidFill>
                  <a:srgbClr val="D1D2D3"/>
                </a:solidFill>
                <a:effectLst/>
                <a:latin typeface="Slack-Lato"/>
              </a:rPr>
              <a:t>and examine correlations in the data based on sector and job permeance.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Various tools exist to catalog and analyze data. However, we needed a program to identify and count important keywords in our data based on specific conditions we specify. This is possible in tools such as excel, but such solutions are slow and difficult to implement. Rather, we chose to build our own program to achieve our goals.</a:t>
            </a:r>
            <a:endParaRPr lang="en-US" dirty="0">
              <a:effectLst/>
            </a:endParaRPr>
          </a:p>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Some classifications, such as job permanence, are not even given by the job board. This means that we need to make those classifications as a prior step in order to analyze our data  based on those conditions. We used excel formulas to achieve this, but we hope to build this pre-processing into our custom solution in the future.</a:t>
            </a:r>
            <a:endParaRPr lang="en-US" dirty="0">
              <a:effectLs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708a6ee8a1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708a6ee8a1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US" sz="1800" b="0" i="0" u="none" strike="noStrike" dirty="0">
                <a:solidFill>
                  <a:srgbClr val="000000"/>
                </a:solidFill>
                <a:effectLst/>
                <a:latin typeface="Arial" panose="020B0604020202020204" pitchFamily="34" charset="0"/>
              </a:rPr>
              <a:t>We chose to build our program in python, with various modules to handle user interfaces, our database system, and data conversions. </a:t>
            </a:r>
          </a:p>
          <a:p>
            <a:pPr marL="457200" lvl="0" indent="-298450" algn="l" rtl="0">
              <a:spcBef>
                <a:spcPts val="0"/>
              </a:spcBef>
              <a:spcAft>
                <a:spcPts val="0"/>
              </a:spcAft>
              <a:buSzPts val="1100"/>
              <a:buChar char="-"/>
            </a:pPr>
            <a:r>
              <a:rPr lang="en-US" sz="1800" b="0" i="0" u="none" strike="noStrike" dirty="0">
                <a:solidFill>
                  <a:srgbClr val="000000"/>
                </a:solidFill>
                <a:effectLst/>
                <a:latin typeface="Arial" panose="020B0604020202020204" pitchFamily="34" charset="0"/>
              </a:rPr>
              <a:t>Specific choices include SQLite3, a fast and locally operated python module, as our database system. </a:t>
            </a:r>
          </a:p>
          <a:p>
            <a:pPr marL="457200" lvl="0" indent="-298450" algn="l" rtl="0">
              <a:spcBef>
                <a:spcPts val="0"/>
              </a:spcBef>
              <a:spcAft>
                <a:spcPts val="0"/>
              </a:spcAft>
              <a:buSzPts val="1100"/>
              <a:buChar char="-"/>
            </a:pPr>
            <a:r>
              <a:rPr lang="en-US" sz="1800" b="0" i="0" u="none" strike="noStrike" dirty="0">
                <a:solidFill>
                  <a:srgbClr val="000000"/>
                </a:solidFill>
                <a:effectLst/>
                <a:latin typeface="Arial" panose="020B0604020202020204" pitchFamily="34" charset="0"/>
              </a:rPr>
              <a:t>I also implemented pandas, </a:t>
            </a:r>
            <a:r>
              <a:rPr lang="en-US" sz="1800" b="0" i="0" u="none" strike="noStrike" dirty="0" err="1">
                <a:solidFill>
                  <a:srgbClr val="000000"/>
                </a:solidFill>
                <a:effectLst/>
                <a:latin typeface="Arial" panose="020B0604020202020204" pitchFamily="34" charset="0"/>
              </a:rPr>
              <a:t>pysimplegui</a:t>
            </a:r>
            <a:r>
              <a:rPr lang="en-US" sz="1800" b="0" i="0" u="none" strike="noStrike" dirty="0">
                <a:solidFill>
                  <a:srgbClr val="000000"/>
                </a:solidFill>
                <a:effectLst/>
                <a:latin typeface="Arial" panose="020B0604020202020204" pitchFamily="34" charset="0"/>
              </a:rPr>
              <a:t>, and other modules to interface with the user and handle file conversions. The final product is a fully contained executable program that can quickly and efficiently process our data and spit out results.</a:t>
            </a:r>
            <a:endParaRPr lang="en-US" dirty="0">
              <a:effectLst/>
            </a:endParaRP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708a6ee8a1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708a6ee8a1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e64b11a4b1_1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e64b11a4b1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US" sz="1800" b="0" i="0" u="none" strike="noStrike" dirty="0">
                <a:solidFill>
                  <a:srgbClr val="000000"/>
                </a:solidFill>
                <a:effectLst/>
                <a:latin typeface="Arial" panose="020B0604020202020204" pitchFamily="34" charset="0"/>
              </a:rPr>
              <a:t>First, the program creates and populates the job database with the import menu. </a:t>
            </a:r>
          </a:p>
          <a:p>
            <a:pPr marL="457200" lvl="0" indent="-298450" algn="l" rtl="0">
              <a:spcBef>
                <a:spcPts val="0"/>
              </a:spcBef>
              <a:spcAft>
                <a:spcPts val="0"/>
              </a:spcAft>
              <a:buSzPts val="1100"/>
              <a:buChar char="-"/>
            </a:pPr>
            <a:r>
              <a:rPr lang="en-US" sz="1800" b="0" i="0" u="none" strike="noStrike" dirty="0">
                <a:solidFill>
                  <a:srgbClr val="000000"/>
                </a:solidFill>
                <a:effectLst/>
                <a:latin typeface="Arial" panose="020B0604020202020204" pitchFamily="34" charset="0"/>
              </a:rPr>
              <a:t>Then, the we can use the search module to find the most common keywords in the job descriptions, with filters based on word type, minimum hits, and other filters. The program can send this data or custom keywords populated by the user to the analyze menu. </a:t>
            </a:r>
          </a:p>
          <a:p>
            <a:pPr marL="457200" lvl="0" indent="-298450" algn="l" rtl="0">
              <a:spcBef>
                <a:spcPts val="0"/>
              </a:spcBef>
              <a:spcAft>
                <a:spcPts val="0"/>
              </a:spcAft>
              <a:buSzPts val="1100"/>
              <a:buChar char="-"/>
            </a:pPr>
            <a:r>
              <a:rPr lang="en-US" sz="1800" b="0" i="0" u="none" strike="noStrike" dirty="0">
                <a:solidFill>
                  <a:srgbClr val="000000"/>
                </a:solidFill>
                <a:effectLst/>
                <a:latin typeface="Arial" panose="020B0604020202020204" pitchFamily="34" charset="0"/>
              </a:rPr>
              <a:t>Here, we can select which field to analyze (job description, title, or requirements) and select which analyses to perform. </a:t>
            </a:r>
          </a:p>
          <a:p>
            <a:pPr marL="457200" lvl="0" indent="-298450" algn="l" rtl="0">
              <a:spcBef>
                <a:spcPts val="0"/>
              </a:spcBef>
              <a:spcAft>
                <a:spcPts val="0"/>
              </a:spcAft>
              <a:buSzPts val="1100"/>
              <a:buChar char="-"/>
            </a:pPr>
            <a:r>
              <a:rPr lang="en-US" sz="1800" b="0" i="0" u="none" strike="noStrike" dirty="0">
                <a:solidFill>
                  <a:srgbClr val="000000"/>
                </a:solidFill>
                <a:effectLst/>
                <a:latin typeface="Arial" panose="020B0604020202020204" pitchFamily="34" charset="0"/>
              </a:rPr>
              <a:t>This module spits out our results, we can then export and analyze.</a:t>
            </a:r>
            <a:endParaRPr lang="en-US" dirty="0">
              <a:effectLs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Before we delve into results by keywords, it would be a good idea to draw your attention to the trend in job permanence by sector. You may note that temporary jobs are much more common in academic and government sectors, as postdocs are much more common in those fields. Furthermore, private jobs are almost always permanent.</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e74ea0980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e74ea0980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These graphics show the percentage of the sector that contains each keyword. For example, the first keyword, “assistant,” appears in about 40% of all academic jobs.  The terms shown are selected from those with the highest variance between sectors. Blue represents academic, red is government and national lab, and yellow is private.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Some results seem obvious.</a:t>
            </a:r>
            <a:endParaRPr dirty="0"/>
          </a:p>
          <a:p>
            <a:pPr marL="457200" lvl="0" indent="-298450" algn="l" rtl="0">
              <a:spcBef>
                <a:spcPts val="0"/>
              </a:spcBef>
              <a:spcAft>
                <a:spcPts val="0"/>
              </a:spcAft>
              <a:buSzPts val="1100"/>
              <a:buChar char="-"/>
            </a:pPr>
            <a:r>
              <a:rPr lang="en-US" dirty="0"/>
              <a:t>Keywords like “assistant”, “course”, and “teach” are much more common in academia, as one might expect.</a:t>
            </a:r>
            <a:endParaRPr dirty="0"/>
          </a:p>
          <a:p>
            <a:pPr marL="457200" lvl="0" indent="-298450" algn="l" rtl="0">
              <a:spcBef>
                <a:spcPts val="0"/>
              </a:spcBef>
              <a:spcAft>
                <a:spcPts val="0"/>
              </a:spcAft>
              <a:buSzPts val="1100"/>
              <a:buChar char="-"/>
            </a:pPr>
            <a:r>
              <a:rPr lang="en" b="1" dirty="0"/>
              <a:t>"Customer” and “product”</a:t>
            </a:r>
            <a:r>
              <a:rPr lang="en" dirty="0"/>
              <a:t> are more prevalent in the private sector, because they’re more market-oriented.</a:t>
            </a:r>
            <a:endParaRPr dirty="0"/>
          </a:p>
          <a:p>
            <a:pPr marL="457200" lvl="0" indent="-298450" algn="l" rtl="0">
              <a:spcBef>
                <a:spcPts val="0"/>
              </a:spcBef>
              <a:spcAft>
                <a:spcPts val="0"/>
              </a:spcAft>
              <a:buSzPts val="1100"/>
              <a:buChar char="-"/>
            </a:pPr>
            <a:r>
              <a:rPr lang="en" b="0" dirty="0"/>
              <a:t>Terms like </a:t>
            </a:r>
            <a:r>
              <a:rPr lang="en" b="1" dirty="0"/>
              <a:t>"Design,” “develop,” “model,” “solutions,” “technical,” “technology,” and “test” </a:t>
            </a:r>
            <a:r>
              <a:rPr lang="en" dirty="0"/>
              <a:t>are more common in private and government sectors, because these positions are more R&amp;D oriented, while academic jobs have a higher teaching component</a:t>
            </a:r>
            <a:endParaRPr dirty="0"/>
          </a:p>
          <a:p>
            <a:pPr marL="457200" lvl="0" indent="-298450" algn="l" rtl="0">
              <a:spcBef>
                <a:spcPts val="0"/>
              </a:spcBef>
              <a:spcAft>
                <a:spcPts val="0"/>
              </a:spcAft>
              <a:buSzPts val="1100"/>
              <a:buChar char="-"/>
            </a:pPr>
            <a:r>
              <a:rPr lang="en" dirty="0"/>
              <a:t>"Vision” is most common in governments fields, because labs are often vision-driven and there is more strategic planning</a:t>
            </a:r>
            <a:endParaRPr dirty="0"/>
          </a:p>
          <a:p>
            <a:pPr marL="0" lvl="0" indent="0" algn="l" rtl="0">
              <a:spcBef>
                <a:spcPts val="0"/>
              </a:spcBef>
              <a:spcAft>
                <a:spcPts val="0"/>
              </a:spcAft>
              <a:buNone/>
            </a:pPr>
            <a:r>
              <a:rPr lang="en" dirty="0"/>
              <a:t>Some results are more interesting:</a:t>
            </a:r>
            <a:endParaRPr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Oddly, “oral” appears much more often in government and academia.</a:t>
            </a:r>
            <a:endParaRPr lang="en" dirty="0"/>
          </a:p>
          <a:p>
            <a:pPr marL="457200" lvl="0" indent="-298450" algn="l" rtl="0">
              <a:spcBef>
                <a:spcPts val="0"/>
              </a:spcBef>
              <a:spcAft>
                <a:spcPts val="0"/>
              </a:spcAft>
              <a:buSzPts val="1100"/>
              <a:buChar char="-"/>
            </a:pPr>
            <a:r>
              <a:rPr lang="en" dirty="0"/>
              <a:t>“Experiment” is equally prevalent in academia and private sectors, but it appears much more often in gover</a:t>
            </a:r>
            <a:r>
              <a:rPr lang="en-US" dirty="0"/>
              <a:t>n</a:t>
            </a:r>
            <a:r>
              <a:rPr lang="en" dirty="0"/>
              <a:t>ment and national labs.</a:t>
            </a:r>
            <a:endParaRPr dirty="0"/>
          </a:p>
          <a:p>
            <a:pPr marL="457200" lvl="0" indent="-298450" algn="l" rtl="0">
              <a:spcBef>
                <a:spcPts val="0"/>
              </a:spcBef>
              <a:spcAft>
                <a:spcPts val="0"/>
              </a:spcAft>
              <a:buSzPts val="1100"/>
              <a:buChar char="-"/>
            </a:pPr>
            <a:r>
              <a:rPr lang="en" dirty="0"/>
              <a:t>“Fusion” and “plasma” appear more in government sectors, most likely due to the Princeton Plasma Physics Lab</a:t>
            </a:r>
          </a:p>
          <a:p>
            <a:pPr marL="457200" lvl="0" indent="-298450" algn="l" rtl="0">
              <a:spcBef>
                <a:spcPts val="0"/>
              </a:spcBef>
              <a:spcAft>
                <a:spcPts val="0"/>
              </a:spcAft>
              <a:buSzPts val="1100"/>
              <a:buChar char="-"/>
            </a:pPr>
            <a:endParaRPr lang="en"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1" strike="sngStrike" dirty="0"/>
              <a:t>Scientific appears more in govt, scientist appears almost equally in private and govt (likely because it is a position title), and science appears more in govt/academia, likely because basic science is not the goal of most companies</a:t>
            </a:r>
          </a:p>
          <a:p>
            <a:pPr marL="457200" lvl="0" indent="-298450" algn="l" rtl="0">
              <a:spcBef>
                <a:spcPts val="0"/>
              </a:spcBef>
              <a:spcAft>
                <a:spcPts val="0"/>
              </a:spcAft>
              <a:buSzPts val="1100"/>
              <a:buChar char="-"/>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e74ea0980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e74ea0980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chart compares keywords for selected terms with low variance between sectors.</a:t>
            </a:r>
          </a:p>
          <a:p>
            <a:pPr marL="0" lvl="0" indent="0" algn="l" rtl="0">
              <a:spcBef>
                <a:spcPts val="0"/>
              </a:spcBef>
              <a:spcAft>
                <a:spcPts val="0"/>
              </a:spcAft>
              <a:buNone/>
            </a:pPr>
            <a:endParaRPr lang="en" dirty="0"/>
          </a:p>
          <a:p>
            <a:pPr marL="457200" lvl="0" indent="-298450" algn="l" rtl="0">
              <a:spcBef>
                <a:spcPts val="0"/>
              </a:spcBef>
              <a:spcAft>
                <a:spcPts val="0"/>
              </a:spcAft>
              <a:buSzPts val="1100"/>
              <a:buChar char="-"/>
            </a:pPr>
            <a:r>
              <a:rPr lang="en" dirty="0"/>
              <a:t>Interestingly, “anaylsis” is much more common in government and private sectors than academic sectors.</a:t>
            </a:r>
          </a:p>
          <a:p>
            <a:pPr marL="457200" lvl="0" indent="-298450" algn="l" rtl="0">
              <a:spcBef>
                <a:spcPts val="0"/>
              </a:spcBef>
              <a:spcAft>
                <a:spcPts val="0"/>
              </a:spcAft>
              <a:buSzPts val="1100"/>
              <a:buChar char="-"/>
            </a:pPr>
            <a:r>
              <a:rPr lang="en" dirty="0"/>
              <a:t>“Compliance” appears more often in government sectors, as one might expect.</a:t>
            </a:r>
          </a:p>
          <a:p>
            <a:pPr marL="457200" lvl="0" indent="-298450" algn="l" rtl="0">
              <a:spcBef>
                <a:spcPts val="0"/>
              </a:spcBef>
              <a:spcAft>
                <a:spcPts val="0"/>
              </a:spcAft>
              <a:buSzPts val="1100"/>
              <a:buChar char="-"/>
            </a:pPr>
            <a:r>
              <a:rPr lang="en" dirty="0"/>
              <a:t>Unsurprisingly, “weapons” more prevalent in government fields.</a:t>
            </a:r>
            <a:endParaRPr dirty="0"/>
          </a:p>
          <a:p>
            <a:pPr marL="457200" lvl="0" indent="-298450" algn="l" rtl="0">
              <a:spcBef>
                <a:spcPts val="0"/>
              </a:spcBef>
              <a:spcAft>
                <a:spcPts val="0"/>
              </a:spcAft>
              <a:buSzPts val="1100"/>
              <a:buChar char="-"/>
            </a:pPr>
            <a:r>
              <a:rPr lang="en" dirty="0"/>
              <a:t>There are small differences, but it is interesting that “electrical,” “electronics,” “mathematical,” “mathematics,” “optics,” and “quantitative” appear somewhat reliably in all sectors. They seem to good skills to “bet on” </a:t>
            </a:r>
          </a:p>
          <a:p>
            <a:pPr marL="457200" lvl="0" indent="-298450" algn="l" rtl="0">
              <a:spcBef>
                <a:spcPts val="0"/>
              </a:spcBef>
              <a:spcAft>
                <a:spcPts val="0"/>
              </a:spcAft>
              <a:buSzPts val="1100"/>
              <a:buChar char="-"/>
            </a:pPr>
            <a:endParaRPr lang="en"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 i="1" strike="sngStrike" dirty="0">
                <a:effectLst/>
              </a:rPr>
              <a:t>"Physicists” is mentioned more in government and private sectors than academia.</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atin typeface="Advent Pro"/>
                <a:ea typeface="Advent Pro"/>
                <a:cs typeface="Advent Pro"/>
                <a:sym typeface="Advent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_1">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5"/>
          <p:cNvSpPr txBox="1">
            <a:spLocks noGrp="1"/>
          </p:cNvSpPr>
          <p:nvPr>
            <p:ph type="subTitle" idx="1"/>
          </p:nvPr>
        </p:nvSpPr>
        <p:spPr>
          <a:xfrm>
            <a:off x="1725925" y="1894325"/>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6" name="Google Shape;56;p15"/>
          <p:cNvSpPr txBox="1">
            <a:spLocks noGrp="1"/>
          </p:cNvSpPr>
          <p:nvPr>
            <p:ph type="subTitle" idx="2"/>
          </p:nvPr>
        </p:nvSpPr>
        <p:spPr>
          <a:xfrm>
            <a:off x="5803499" y="1894325"/>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7" name="Google Shape;57;p15"/>
          <p:cNvSpPr txBox="1">
            <a:spLocks noGrp="1"/>
          </p:cNvSpPr>
          <p:nvPr>
            <p:ph type="subTitle" idx="3"/>
          </p:nvPr>
        </p:nvSpPr>
        <p:spPr>
          <a:xfrm>
            <a:off x="1725925" y="3491450"/>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8" name="Google Shape;58;p15"/>
          <p:cNvSpPr txBox="1">
            <a:spLocks noGrp="1"/>
          </p:cNvSpPr>
          <p:nvPr>
            <p:ph type="subTitle" idx="4"/>
          </p:nvPr>
        </p:nvSpPr>
        <p:spPr>
          <a:xfrm>
            <a:off x="5803499" y="3491450"/>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9" name="Google Shape;59;p15"/>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BLANK_1_1_1">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6"/>
          <p:cNvSpPr txBox="1">
            <a:spLocks noGrp="1"/>
          </p:cNvSpPr>
          <p:nvPr>
            <p:ph type="subTitle" idx="1"/>
          </p:nvPr>
        </p:nvSpPr>
        <p:spPr>
          <a:xfrm>
            <a:off x="969788" y="2630150"/>
            <a:ext cx="2213100" cy="109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62" name="Google Shape;62;p16"/>
          <p:cNvSpPr txBox="1">
            <a:spLocks noGrp="1"/>
          </p:cNvSpPr>
          <p:nvPr>
            <p:ph type="subTitle" idx="2"/>
          </p:nvPr>
        </p:nvSpPr>
        <p:spPr>
          <a:xfrm>
            <a:off x="5961113" y="2630150"/>
            <a:ext cx="2213100" cy="109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63" name="Google Shape;63;p16"/>
          <p:cNvSpPr txBox="1">
            <a:spLocks noGrp="1"/>
          </p:cNvSpPr>
          <p:nvPr>
            <p:ph type="subTitle" idx="3"/>
          </p:nvPr>
        </p:nvSpPr>
        <p:spPr>
          <a:xfrm>
            <a:off x="3465013" y="2630150"/>
            <a:ext cx="2213100" cy="1093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64" name="Google Shape;64;p16"/>
          <p:cNvSpPr txBox="1">
            <a:spLocks noGrp="1"/>
          </p:cNvSpPr>
          <p:nvPr>
            <p:ph type="title"/>
          </p:nvPr>
        </p:nvSpPr>
        <p:spPr>
          <a:xfrm>
            <a:off x="960113" y="3723950"/>
            <a:ext cx="15393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5" name="Google Shape;65;p16"/>
          <p:cNvSpPr txBox="1">
            <a:spLocks noGrp="1"/>
          </p:cNvSpPr>
          <p:nvPr>
            <p:ph type="title" idx="4"/>
          </p:nvPr>
        </p:nvSpPr>
        <p:spPr>
          <a:xfrm>
            <a:off x="6628688" y="3723950"/>
            <a:ext cx="15393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6" name="Google Shape;66;p16"/>
          <p:cNvSpPr txBox="1">
            <a:spLocks noGrp="1"/>
          </p:cNvSpPr>
          <p:nvPr>
            <p:ph type="title" idx="5"/>
          </p:nvPr>
        </p:nvSpPr>
        <p:spPr>
          <a:xfrm>
            <a:off x="3805336" y="3723950"/>
            <a:ext cx="1539300" cy="4017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18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67" name="Google Shape;67;p16"/>
          <p:cNvSpPr txBox="1">
            <a:spLocks noGrp="1"/>
          </p:cNvSpPr>
          <p:nvPr>
            <p:ph type="title" idx="6"/>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BLANK_1_1_1_1_1">
    <p:bg>
      <p:bgPr>
        <a:blipFill>
          <a:blip r:embed="rId2">
            <a:alphaModFix/>
          </a:blip>
          <a:stretch>
            <a:fillRect/>
          </a:stretch>
        </a:blipFill>
        <a:effectLst/>
      </p:bgPr>
    </p:bg>
    <p:spTree>
      <p:nvGrpSpPr>
        <p:cNvPr id="1" name="Shape 68"/>
        <p:cNvGrpSpPr/>
        <p:nvPr/>
      </p:nvGrpSpPr>
      <p:grpSpPr>
        <a:xfrm>
          <a:off x="0" y="0"/>
          <a:ext cx="0" cy="0"/>
          <a:chOff x="0" y="0"/>
          <a:chExt cx="0" cy="0"/>
        </a:xfrm>
      </p:grpSpPr>
      <p:sp>
        <p:nvSpPr>
          <p:cNvPr id="69" name="Google Shape;69;p17"/>
          <p:cNvSpPr txBox="1">
            <a:spLocks noGrp="1"/>
          </p:cNvSpPr>
          <p:nvPr>
            <p:ph type="subTitle" idx="1"/>
          </p:nvPr>
        </p:nvSpPr>
        <p:spPr>
          <a:xfrm>
            <a:off x="6006000" y="2320225"/>
            <a:ext cx="2006100" cy="39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lvl1pPr>
            <a:lvl2pPr lvl="1" rtl="0">
              <a:lnSpc>
                <a:spcPct val="100000"/>
              </a:lnSpc>
              <a:spcBef>
                <a:spcPts val="1600"/>
              </a:spcBef>
              <a:spcAft>
                <a:spcPts val="0"/>
              </a:spcAft>
              <a:buNone/>
              <a:defRPr sz="1200"/>
            </a:lvl2pPr>
            <a:lvl3pPr lvl="2" rtl="0">
              <a:lnSpc>
                <a:spcPct val="100000"/>
              </a:lnSpc>
              <a:spcBef>
                <a:spcPts val="1600"/>
              </a:spcBef>
              <a:spcAft>
                <a:spcPts val="0"/>
              </a:spcAft>
              <a:buNone/>
              <a:defRPr sz="1200"/>
            </a:lvl3pPr>
            <a:lvl4pPr lvl="3" rtl="0">
              <a:lnSpc>
                <a:spcPct val="100000"/>
              </a:lnSpc>
              <a:spcBef>
                <a:spcPts val="1600"/>
              </a:spcBef>
              <a:spcAft>
                <a:spcPts val="0"/>
              </a:spcAft>
              <a:buNone/>
              <a:defRPr sz="1200"/>
            </a:lvl4pPr>
            <a:lvl5pPr lvl="4" rtl="0">
              <a:lnSpc>
                <a:spcPct val="100000"/>
              </a:lnSpc>
              <a:spcBef>
                <a:spcPts val="1600"/>
              </a:spcBef>
              <a:spcAft>
                <a:spcPts val="0"/>
              </a:spcAft>
              <a:buNone/>
              <a:defRPr sz="1200"/>
            </a:lvl5pPr>
            <a:lvl6pPr lvl="5" rtl="0">
              <a:lnSpc>
                <a:spcPct val="100000"/>
              </a:lnSpc>
              <a:spcBef>
                <a:spcPts val="1600"/>
              </a:spcBef>
              <a:spcAft>
                <a:spcPts val="0"/>
              </a:spcAft>
              <a:buNone/>
              <a:defRPr sz="1200"/>
            </a:lvl6pPr>
            <a:lvl7pPr lvl="6" rtl="0">
              <a:lnSpc>
                <a:spcPct val="100000"/>
              </a:lnSpc>
              <a:spcBef>
                <a:spcPts val="1600"/>
              </a:spcBef>
              <a:spcAft>
                <a:spcPts val="0"/>
              </a:spcAft>
              <a:buNone/>
              <a:defRPr sz="1200"/>
            </a:lvl7pPr>
            <a:lvl8pPr lvl="7" rtl="0">
              <a:lnSpc>
                <a:spcPct val="100000"/>
              </a:lnSpc>
              <a:spcBef>
                <a:spcPts val="1600"/>
              </a:spcBef>
              <a:spcAft>
                <a:spcPts val="0"/>
              </a:spcAft>
              <a:buNone/>
              <a:defRPr sz="1200"/>
            </a:lvl8pPr>
            <a:lvl9pPr lvl="8" rtl="0">
              <a:lnSpc>
                <a:spcPct val="100000"/>
              </a:lnSpc>
              <a:spcBef>
                <a:spcPts val="1600"/>
              </a:spcBef>
              <a:spcAft>
                <a:spcPts val="1600"/>
              </a:spcAft>
              <a:buNone/>
              <a:defRPr sz="1200"/>
            </a:lvl9pPr>
          </a:lstStyle>
          <a:p>
            <a:endParaRPr/>
          </a:p>
        </p:txBody>
      </p:sp>
      <p:sp>
        <p:nvSpPr>
          <p:cNvPr id="70" name="Google Shape;70;p17"/>
          <p:cNvSpPr txBox="1">
            <a:spLocks noGrp="1"/>
          </p:cNvSpPr>
          <p:nvPr>
            <p:ph type="subTitle" idx="2"/>
          </p:nvPr>
        </p:nvSpPr>
        <p:spPr>
          <a:xfrm>
            <a:off x="6006000" y="3478616"/>
            <a:ext cx="2006100" cy="39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lvl1pPr>
            <a:lvl2pPr lvl="1" rtl="0">
              <a:lnSpc>
                <a:spcPct val="100000"/>
              </a:lnSpc>
              <a:spcBef>
                <a:spcPts val="1600"/>
              </a:spcBef>
              <a:spcAft>
                <a:spcPts val="0"/>
              </a:spcAft>
              <a:buNone/>
              <a:defRPr sz="1200"/>
            </a:lvl2pPr>
            <a:lvl3pPr lvl="2" rtl="0">
              <a:lnSpc>
                <a:spcPct val="100000"/>
              </a:lnSpc>
              <a:spcBef>
                <a:spcPts val="1600"/>
              </a:spcBef>
              <a:spcAft>
                <a:spcPts val="0"/>
              </a:spcAft>
              <a:buNone/>
              <a:defRPr sz="1200"/>
            </a:lvl3pPr>
            <a:lvl4pPr lvl="3" rtl="0">
              <a:lnSpc>
                <a:spcPct val="100000"/>
              </a:lnSpc>
              <a:spcBef>
                <a:spcPts val="1600"/>
              </a:spcBef>
              <a:spcAft>
                <a:spcPts val="0"/>
              </a:spcAft>
              <a:buNone/>
              <a:defRPr sz="1200"/>
            </a:lvl4pPr>
            <a:lvl5pPr lvl="4" rtl="0">
              <a:lnSpc>
                <a:spcPct val="100000"/>
              </a:lnSpc>
              <a:spcBef>
                <a:spcPts val="1600"/>
              </a:spcBef>
              <a:spcAft>
                <a:spcPts val="0"/>
              </a:spcAft>
              <a:buNone/>
              <a:defRPr sz="1200"/>
            </a:lvl5pPr>
            <a:lvl6pPr lvl="5" rtl="0">
              <a:lnSpc>
                <a:spcPct val="100000"/>
              </a:lnSpc>
              <a:spcBef>
                <a:spcPts val="1600"/>
              </a:spcBef>
              <a:spcAft>
                <a:spcPts val="0"/>
              </a:spcAft>
              <a:buNone/>
              <a:defRPr sz="1200"/>
            </a:lvl6pPr>
            <a:lvl7pPr lvl="6" rtl="0">
              <a:lnSpc>
                <a:spcPct val="100000"/>
              </a:lnSpc>
              <a:spcBef>
                <a:spcPts val="1600"/>
              </a:spcBef>
              <a:spcAft>
                <a:spcPts val="0"/>
              </a:spcAft>
              <a:buNone/>
              <a:defRPr sz="1200"/>
            </a:lvl7pPr>
            <a:lvl8pPr lvl="7" rtl="0">
              <a:lnSpc>
                <a:spcPct val="100000"/>
              </a:lnSpc>
              <a:spcBef>
                <a:spcPts val="1600"/>
              </a:spcBef>
              <a:spcAft>
                <a:spcPts val="0"/>
              </a:spcAft>
              <a:buNone/>
              <a:defRPr sz="1200"/>
            </a:lvl8pPr>
            <a:lvl9pPr lvl="8" rtl="0">
              <a:lnSpc>
                <a:spcPct val="100000"/>
              </a:lnSpc>
              <a:spcBef>
                <a:spcPts val="1600"/>
              </a:spcBef>
              <a:spcAft>
                <a:spcPts val="1600"/>
              </a:spcAft>
              <a:buNone/>
              <a:defRPr sz="1200"/>
            </a:lvl9pPr>
          </a:lstStyle>
          <a:p>
            <a:endParaRPr/>
          </a:p>
        </p:txBody>
      </p:sp>
      <p:sp>
        <p:nvSpPr>
          <p:cNvPr id="71" name="Google Shape;71;p17"/>
          <p:cNvSpPr txBox="1">
            <a:spLocks noGrp="1"/>
          </p:cNvSpPr>
          <p:nvPr>
            <p:ph type="title" hasCustomPrompt="1"/>
          </p:nvPr>
        </p:nvSpPr>
        <p:spPr>
          <a:xfrm>
            <a:off x="6006000" y="1954025"/>
            <a:ext cx="1235400" cy="479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2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72" name="Google Shape;72;p17"/>
          <p:cNvSpPr txBox="1">
            <a:spLocks noGrp="1"/>
          </p:cNvSpPr>
          <p:nvPr>
            <p:ph type="title" idx="3" hasCustomPrompt="1"/>
          </p:nvPr>
        </p:nvSpPr>
        <p:spPr>
          <a:xfrm>
            <a:off x="6006000" y="3100474"/>
            <a:ext cx="1235400" cy="479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2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73" name="Google Shape;73;p17"/>
          <p:cNvSpPr txBox="1">
            <a:spLocks noGrp="1"/>
          </p:cNvSpPr>
          <p:nvPr>
            <p:ph type="title" idx="4"/>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BLANK_1_1_1_1_1_1">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916225"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6" name="Google Shape;76;p18"/>
          <p:cNvSpPr txBox="1">
            <a:spLocks noGrp="1"/>
          </p:cNvSpPr>
          <p:nvPr>
            <p:ph type="subTitle" idx="1"/>
          </p:nvPr>
        </p:nvSpPr>
        <p:spPr>
          <a:xfrm>
            <a:off x="786275" y="19094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77" name="Google Shape;77;p18"/>
          <p:cNvSpPr txBox="1">
            <a:spLocks noGrp="1"/>
          </p:cNvSpPr>
          <p:nvPr>
            <p:ph type="title" idx="2"/>
          </p:nvPr>
        </p:nvSpPr>
        <p:spPr>
          <a:xfrm>
            <a:off x="6298374"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8" name="Google Shape;78;p18"/>
          <p:cNvSpPr txBox="1">
            <a:spLocks noGrp="1"/>
          </p:cNvSpPr>
          <p:nvPr>
            <p:ph type="subTitle" idx="3"/>
          </p:nvPr>
        </p:nvSpPr>
        <p:spPr>
          <a:xfrm>
            <a:off x="6080425"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79" name="Google Shape;79;p18"/>
          <p:cNvSpPr txBox="1">
            <a:spLocks noGrp="1"/>
          </p:cNvSpPr>
          <p:nvPr>
            <p:ph type="title" idx="4"/>
          </p:nvPr>
        </p:nvSpPr>
        <p:spPr>
          <a:xfrm>
            <a:off x="3607299"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0" name="Google Shape;80;p18"/>
          <p:cNvSpPr txBox="1">
            <a:spLocks noGrp="1"/>
          </p:cNvSpPr>
          <p:nvPr>
            <p:ph type="subTitle" idx="5"/>
          </p:nvPr>
        </p:nvSpPr>
        <p:spPr>
          <a:xfrm>
            <a:off x="3389350"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81" name="Google Shape;81;p18"/>
          <p:cNvSpPr txBox="1">
            <a:spLocks noGrp="1"/>
          </p:cNvSpPr>
          <p:nvPr>
            <p:ph type="title" idx="6"/>
          </p:nvPr>
        </p:nvSpPr>
        <p:spPr>
          <a:xfrm>
            <a:off x="3607299"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2" name="Google Shape;82;p18"/>
          <p:cNvSpPr txBox="1">
            <a:spLocks noGrp="1"/>
          </p:cNvSpPr>
          <p:nvPr>
            <p:ph type="subTitle" idx="7"/>
          </p:nvPr>
        </p:nvSpPr>
        <p:spPr>
          <a:xfrm>
            <a:off x="3389350"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83" name="Google Shape;83;p18"/>
          <p:cNvSpPr txBox="1">
            <a:spLocks noGrp="1"/>
          </p:cNvSpPr>
          <p:nvPr>
            <p:ph type="title" idx="8"/>
          </p:nvPr>
        </p:nvSpPr>
        <p:spPr>
          <a:xfrm>
            <a:off x="916225"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4" name="Google Shape;84;p18"/>
          <p:cNvSpPr txBox="1">
            <a:spLocks noGrp="1"/>
          </p:cNvSpPr>
          <p:nvPr>
            <p:ph type="subTitle" idx="9"/>
          </p:nvPr>
        </p:nvSpPr>
        <p:spPr>
          <a:xfrm>
            <a:off x="786325" y="33322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85" name="Google Shape;85;p18"/>
          <p:cNvSpPr txBox="1">
            <a:spLocks noGrp="1"/>
          </p:cNvSpPr>
          <p:nvPr>
            <p:ph type="title" idx="13"/>
          </p:nvPr>
        </p:nvSpPr>
        <p:spPr>
          <a:xfrm>
            <a:off x="6495924" y="3872763"/>
            <a:ext cx="1446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6" name="Google Shape;86;p18"/>
          <p:cNvSpPr txBox="1">
            <a:spLocks noGrp="1"/>
          </p:cNvSpPr>
          <p:nvPr>
            <p:ph type="subTitle" idx="14"/>
          </p:nvPr>
        </p:nvSpPr>
        <p:spPr>
          <a:xfrm>
            <a:off x="6080425"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87" name="Google Shape;87;p18"/>
          <p:cNvSpPr txBox="1">
            <a:spLocks noGrp="1"/>
          </p:cNvSpPr>
          <p:nvPr>
            <p:ph type="title" idx="15"/>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userDrawn="1">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5"/>
          <p:cNvSpPr txBox="1">
            <a:spLocks noGrp="1"/>
          </p:cNvSpPr>
          <p:nvPr>
            <p:ph type="subTitle" idx="1"/>
          </p:nvPr>
        </p:nvSpPr>
        <p:spPr>
          <a:xfrm flipH="1">
            <a:off x="55841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Anton"/>
              <a:buNone/>
              <a:defRPr sz="1800">
                <a:latin typeface="Anton"/>
                <a:ea typeface="Anton"/>
                <a:cs typeface="Anton"/>
                <a:sym typeface="Anton"/>
              </a:defRPr>
            </a:lvl1pPr>
            <a:lvl2pPr lvl="1" algn="ctr" rtl="0">
              <a:lnSpc>
                <a:spcPct val="100000"/>
              </a:lnSpc>
              <a:spcBef>
                <a:spcPts val="0"/>
              </a:spcBef>
              <a:spcAft>
                <a:spcPts val="0"/>
              </a:spcAft>
              <a:buSzPts val="1400"/>
              <a:buFont typeface="Anton"/>
              <a:buNone/>
              <a:defRPr sz="1400" b="1">
                <a:latin typeface="Anton"/>
                <a:ea typeface="Anton"/>
                <a:cs typeface="Anton"/>
                <a:sym typeface="Anton"/>
              </a:defRPr>
            </a:lvl2pPr>
            <a:lvl3pPr lvl="2" algn="ctr" rtl="0">
              <a:lnSpc>
                <a:spcPct val="100000"/>
              </a:lnSpc>
              <a:spcBef>
                <a:spcPts val="0"/>
              </a:spcBef>
              <a:spcAft>
                <a:spcPts val="0"/>
              </a:spcAft>
              <a:buSzPts val="1400"/>
              <a:buFont typeface="Anton"/>
              <a:buNone/>
              <a:defRPr sz="1400" b="1">
                <a:latin typeface="Anton"/>
                <a:ea typeface="Anton"/>
                <a:cs typeface="Anton"/>
                <a:sym typeface="Anton"/>
              </a:defRPr>
            </a:lvl3pPr>
            <a:lvl4pPr lvl="3" algn="ctr" rtl="0">
              <a:lnSpc>
                <a:spcPct val="100000"/>
              </a:lnSpc>
              <a:spcBef>
                <a:spcPts val="0"/>
              </a:spcBef>
              <a:spcAft>
                <a:spcPts val="0"/>
              </a:spcAft>
              <a:buSzPts val="1400"/>
              <a:buFont typeface="Anton"/>
              <a:buNone/>
              <a:defRPr sz="1400" b="1">
                <a:latin typeface="Anton"/>
                <a:ea typeface="Anton"/>
                <a:cs typeface="Anton"/>
                <a:sym typeface="Anton"/>
              </a:defRPr>
            </a:lvl4pPr>
            <a:lvl5pPr lvl="4" algn="ctr" rtl="0">
              <a:lnSpc>
                <a:spcPct val="100000"/>
              </a:lnSpc>
              <a:spcBef>
                <a:spcPts val="0"/>
              </a:spcBef>
              <a:spcAft>
                <a:spcPts val="0"/>
              </a:spcAft>
              <a:buSzPts val="1400"/>
              <a:buFont typeface="Anton"/>
              <a:buNone/>
              <a:defRPr sz="1400" b="1">
                <a:latin typeface="Anton"/>
                <a:ea typeface="Anton"/>
                <a:cs typeface="Anton"/>
                <a:sym typeface="Anton"/>
              </a:defRPr>
            </a:lvl5pPr>
            <a:lvl6pPr lvl="5" algn="ctr" rtl="0">
              <a:lnSpc>
                <a:spcPct val="100000"/>
              </a:lnSpc>
              <a:spcBef>
                <a:spcPts val="0"/>
              </a:spcBef>
              <a:spcAft>
                <a:spcPts val="0"/>
              </a:spcAft>
              <a:buSzPts val="1400"/>
              <a:buFont typeface="Anton"/>
              <a:buNone/>
              <a:defRPr sz="1400" b="1">
                <a:latin typeface="Anton"/>
                <a:ea typeface="Anton"/>
                <a:cs typeface="Anton"/>
                <a:sym typeface="Anton"/>
              </a:defRPr>
            </a:lvl6pPr>
            <a:lvl7pPr lvl="6" algn="ctr" rtl="0">
              <a:lnSpc>
                <a:spcPct val="100000"/>
              </a:lnSpc>
              <a:spcBef>
                <a:spcPts val="0"/>
              </a:spcBef>
              <a:spcAft>
                <a:spcPts val="0"/>
              </a:spcAft>
              <a:buSzPts val="1400"/>
              <a:buFont typeface="Anton"/>
              <a:buNone/>
              <a:defRPr sz="1400" b="1">
                <a:latin typeface="Anton"/>
                <a:ea typeface="Anton"/>
                <a:cs typeface="Anton"/>
                <a:sym typeface="Anton"/>
              </a:defRPr>
            </a:lvl7pPr>
            <a:lvl8pPr lvl="7" algn="ctr" rtl="0">
              <a:lnSpc>
                <a:spcPct val="100000"/>
              </a:lnSpc>
              <a:spcBef>
                <a:spcPts val="0"/>
              </a:spcBef>
              <a:spcAft>
                <a:spcPts val="0"/>
              </a:spcAft>
              <a:buSzPts val="1400"/>
              <a:buFont typeface="Anton"/>
              <a:buNone/>
              <a:defRPr sz="1400" b="1">
                <a:latin typeface="Anton"/>
                <a:ea typeface="Anton"/>
                <a:cs typeface="Anton"/>
                <a:sym typeface="Anton"/>
              </a:defRPr>
            </a:lvl8pPr>
            <a:lvl9pPr lvl="8" algn="ctr" rtl="0">
              <a:lnSpc>
                <a:spcPct val="100000"/>
              </a:lnSpc>
              <a:spcBef>
                <a:spcPts val="0"/>
              </a:spcBef>
              <a:spcAft>
                <a:spcPts val="0"/>
              </a:spcAft>
              <a:buSzPts val="1400"/>
              <a:buFont typeface="Anton"/>
              <a:buNone/>
              <a:defRPr sz="1400" b="1">
                <a:latin typeface="Anton"/>
                <a:ea typeface="Anton"/>
                <a:cs typeface="Anton"/>
                <a:sym typeface="Anton"/>
              </a:defRPr>
            </a:lvl9pPr>
          </a:lstStyle>
          <a:p>
            <a:endParaRPr/>
          </a:p>
        </p:txBody>
      </p:sp>
      <p:sp>
        <p:nvSpPr>
          <p:cNvPr id="18" name="Google Shape;18;p5"/>
          <p:cNvSpPr txBox="1">
            <a:spLocks noGrp="1"/>
          </p:cNvSpPr>
          <p:nvPr>
            <p:ph type="subTitle" idx="2"/>
          </p:nvPr>
        </p:nvSpPr>
        <p:spPr>
          <a:xfrm flipH="1">
            <a:off x="50793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19" name="Google Shape;19;p5"/>
          <p:cNvSpPr txBox="1">
            <a:spLocks noGrp="1"/>
          </p:cNvSpPr>
          <p:nvPr>
            <p:ph type="subTitle" idx="3"/>
          </p:nvPr>
        </p:nvSpPr>
        <p:spPr>
          <a:xfrm flipH="1">
            <a:off x="18586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Anton"/>
              <a:buNone/>
              <a:defRPr sz="1800">
                <a:latin typeface="Anton"/>
                <a:ea typeface="Anton"/>
                <a:cs typeface="Anton"/>
                <a:sym typeface="Anton"/>
              </a:defRPr>
            </a:lvl1pPr>
            <a:lvl2pPr lvl="1" algn="ctr" rtl="0">
              <a:lnSpc>
                <a:spcPct val="100000"/>
              </a:lnSpc>
              <a:spcBef>
                <a:spcPts val="0"/>
              </a:spcBef>
              <a:spcAft>
                <a:spcPts val="0"/>
              </a:spcAft>
              <a:buSzPts val="1400"/>
              <a:buFont typeface="Anton"/>
              <a:buNone/>
              <a:defRPr sz="1400" b="1">
                <a:latin typeface="Anton"/>
                <a:ea typeface="Anton"/>
                <a:cs typeface="Anton"/>
                <a:sym typeface="Anton"/>
              </a:defRPr>
            </a:lvl2pPr>
            <a:lvl3pPr lvl="2" algn="ctr" rtl="0">
              <a:lnSpc>
                <a:spcPct val="100000"/>
              </a:lnSpc>
              <a:spcBef>
                <a:spcPts val="0"/>
              </a:spcBef>
              <a:spcAft>
                <a:spcPts val="0"/>
              </a:spcAft>
              <a:buSzPts val="1400"/>
              <a:buFont typeface="Anton"/>
              <a:buNone/>
              <a:defRPr sz="1400" b="1">
                <a:latin typeface="Anton"/>
                <a:ea typeface="Anton"/>
                <a:cs typeface="Anton"/>
                <a:sym typeface="Anton"/>
              </a:defRPr>
            </a:lvl3pPr>
            <a:lvl4pPr lvl="3" algn="ctr" rtl="0">
              <a:lnSpc>
                <a:spcPct val="100000"/>
              </a:lnSpc>
              <a:spcBef>
                <a:spcPts val="0"/>
              </a:spcBef>
              <a:spcAft>
                <a:spcPts val="0"/>
              </a:spcAft>
              <a:buSzPts val="1400"/>
              <a:buFont typeface="Anton"/>
              <a:buNone/>
              <a:defRPr sz="1400" b="1">
                <a:latin typeface="Anton"/>
                <a:ea typeface="Anton"/>
                <a:cs typeface="Anton"/>
                <a:sym typeface="Anton"/>
              </a:defRPr>
            </a:lvl4pPr>
            <a:lvl5pPr lvl="4" algn="ctr" rtl="0">
              <a:lnSpc>
                <a:spcPct val="100000"/>
              </a:lnSpc>
              <a:spcBef>
                <a:spcPts val="0"/>
              </a:spcBef>
              <a:spcAft>
                <a:spcPts val="0"/>
              </a:spcAft>
              <a:buSzPts val="1400"/>
              <a:buFont typeface="Anton"/>
              <a:buNone/>
              <a:defRPr sz="1400" b="1">
                <a:latin typeface="Anton"/>
                <a:ea typeface="Anton"/>
                <a:cs typeface="Anton"/>
                <a:sym typeface="Anton"/>
              </a:defRPr>
            </a:lvl5pPr>
            <a:lvl6pPr lvl="5" algn="ctr" rtl="0">
              <a:lnSpc>
                <a:spcPct val="100000"/>
              </a:lnSpc>
              <a:spcBef>
                <a:spcPts val="0"/>
              </a:spcBef>
              <a:spcAft>
                <a:spcPts val="0"/>
              </a:spcAft>
              <a:buSzPts val="1400"/>
              <a:buFont typeface="Anton"/>
              <a:buNone/>
              <a:defRPr sz="1400" b="1">
                <a:latin typeface="Anton"/>
                <a:ea typeface="Anton"/>
                <a:cs typeface="Anton"/>
                <a:sym typeface="Anton"/>
              </a:defRPr>
            </a:lvl6pPr>
            <a:lvl7pPr lvl="6" algn="ctr" rtl="0">
              <a:lnSpc>
                <a:spcPct val="100000"/>
              </a:lnSpc>
              <a:spcBef>
                <a:spcPts val="0"/>
              </a:spcBef>
              <a:spcAft>
                <a:spcPts val="0"/>
              </a:spcAft>
              <a:buSzPts val="1400"/>
              <a:buFont typeface="Anton"/>
              <a:buNone/>
              <a:defRPr sz="1400" b="1">
                <a:latin typeface="Anton"/>
                <a:ea typeface="Anton"/>
                <a:cs typeface="Anton"/>
                <a:sym typeface="Anton"/>
              </a:defRPr>
            </a:lvl7pPr>
            <a:lvl8pPr lvl="7" algn="ctr" rtl="0">
              <a:lnSpc>
                <a:spcPct val="100000"/>
              </a:lnSpc>
              <a:spcBef>
                <a:spcPts val="0"/>
              </a:spcBef>
              <a:spcAft>
                <a:spcPts val="0"/>
              </a:spcAft>
              <a:buSzPts val="1400"/>
              <a:buFont typeface="Anton"/>
              <a:buNone/>
              <a:defRPr sz="1400" b="1">
                <a:latin typeface="Anton"/>
                <a:ea typeface="Anton"/>
                <a:cs typeface="Anton"/>
                <a:sym typeface="Anton"/>
              </a:defRPr>
            </a:lvl8pPr>
            <a:lvl9pPr lvl="8" algn="ctr" rtl="0">
              <a:lnSpc>
                <a:spcPct val="100000"/>
              </a:lnSpc>
              <a:spcBef>
                <a:spcPts val="0"/>
              </a:spcBef>
              <a:spcAft>
                <a:spcPts val="0"/>
              </a:spcAft>
              <a:buSzPts val="1400"/>
              <a:buFont typeface="Anton"/>
              <a:buNone/>
              <a:defRPr sz="1400" b="1">
                <a:latin typeface="Anton"/>
                <a:ea typeface="Anton"/>
                <a:cs typeface="Anton"/>
                <a:sym typeface="Anton"/>
              </a:defRPr>
            </a:lvl9pPr>
          </a:lstStyle>
          <a:p>
            <a:endParaRPr/>
          </a:p>
        </p:txBody>
      </p:sp>
      <p:sp>
        <p:nvSpPr>
          <p:cNvPr id="20" name="Google Shape;20;p5"/>
          <p:cNvSpPr txBox="1">
            <a:spLocks noGrp="1"/>
          </p:cNvSpPr>
          <p:nvPr>
            <p:ph type="subTitle" idx="4"/>
          </p:nvPr>
        </p:nvSpPr>
        <p:spPr>
          <a:xfrm flipH="1">
            <a:off x="13538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21" name="Google Shape;21;p5"/>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720100" y="1706850"/>
            <a:ext cx="2759700" cy="172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4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genda">
  <p:cSld name="BLANK_1">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1511713" y="1452625"/>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3" name="Google Shape;43;p14"/>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4" name="Google Shape;44;p14"/>
          <p:cNvSpPr txBox="1">
            <a:spLocks noGrp="1"/>
          </p:cNvSpPr>
          <p:nvPr>
            <p:ph type="title" idx="2"/>
          </p:nvPr>
        </p:nvSpPr>
        <p:spPr>
          <a:xfrm>
            <a:off x="4845487" y="1455263"/>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 name="Google Shape;45;p14"/>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6" name="Google Shape;46;p14"/>
          <p:cNvSpPr txBox="1">
            <a:spLocks noGrp="1"/>
          </p:cNvSpPr>
          <p:nvPr>
            <p:ph type="title" idx="4"/>
          </p:nvPr>
        </p:nvSpPr>
        <p:spPr>
          <a:xfrm>
            <a:off x="2768313" y="2877450"/>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7" name="Google Shape;47;p14"/>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48" name="Google Shape;48;p14"/>
          <p:cNvSpPr txBox="1">
            <a:spLocks noGrp="1"/>
          </p:cNvSpPr>
          <p:nvPr>
            <p:ph type="title" idx="6"/>
          </p:nvPr>
        </p:nvSpPr>
        <p:spPr>
          <a:xfrm>
            <a:off x="6100575" y="2878082"/>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9" name="Google Shape;49;p14"/>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50" name="Google Shape;50;p14"/>
          <p:cNvSpPr txBox="1">
            <a:spLocks noGrp="1"/>
          </p:cNvSpPr>
          <p:nvPr>
            <p:ph type="title" idx="8" hasCustomPrompt="1"/>
          </p:nvPr>
        </p:nvSpPr>
        <p:spPr>
          <a:xfrm>
            <a:off x="1959337"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1" name="Google Shape;51;p14"/>
          <p:cNvSpPr txBox="1">
            <a:spLocks noGrp="1"/>
          </p:cNvSpPr>
          <p:nvPr>
            <p:ph type="title" idx="9" hasCustomPrompt="1"/>
          </p:nvPr>
        </p:nvSpPr>
        <p:spPr>
          <a:xfrm>
            <a:off x="704337" y="173035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2" name="Google Shape;52;p14"/>
          <p:cNvSpPr txBox="1">
            <a:spLocks noGrp="1"/>
          </p:cNvSpPr>
          <p:nvPr>
            <p:ph type="title" idx="13" hasCustomPrompt="1"/>
          </p:nvPr>
        </p:nvSpPr>
        <p:spPr>
          <a:xfrm>
            <a:off x="5304000" y="3183632"/>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3" name="Google Shape;53;p14"/>
          <p:cNvSpPr txBox="1">
            <a:spLocks noGrp="1"/>
          </p:cNvSpPr>
          <p:nvPr>
            <p:ph type="title" idx="14" hasCustomPrompt="1"/>
          </p:nvPr>
        </p:nvSpPr>
        <p:spPr>
          <a:xfrm>
            <a:off x="4048912" y="1719213"/>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1pPr>
            <a:lvl2pPr marL="914400" lvl="1" indent="-304800">
              <a:lnSpc>
                <a:spcPct val="115000"/>
              </a:lnSpc>
              <a:spcBef>
                <a:spcPts val="1600"/>
              </a:spcBef>
              <a:spcAft>
                <a:spcPts val="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2pPr>
            <a:lvl3pPr marL="1371600" lvl="2" indent="-304800">
              <a:lnSpc>
                <a:spcPct val="115000"/>
              </a:lnSpc>
              <a:spcBef>
                <a:spcPts val="1600"/>
              </a:spcBef>
              <a:spcAft>
                <a:spcPts val="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3pPr>
            <a:lvl4pPr marL="1828800" lvl="3" indent="-304800">
              <a:lnSpc>
                <a:spcPct val="115000"/>
              </a:lnSpc>
              <a:spcBef>
                <a:spcPts val="1600"/>
              </a:spcBef>
              <a:spcAft>
                <a:spcPts val="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4pPr>
            <a:lvl5pPr marL="2286000" lvl="4" indent="-304800">
              <a:lnSpc>
                <a:spcPct val="115000"/>
              </a:lnSpc>
              <a:spcBef>
                <a:spcPts val="1600"/>
              </a:spcBef>
              <a:spcAft>
                <a:spcPts val="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5pPr>
            <a:lvl6pPr marL="2743200" lvl="5" indent="-304800">
              <a:lnSpc>
                <a:spcPct val="115000"/>
              </a:lnSpc>
              <a:spcBef>
                <a:spcPts val="1600"/>
              </a:spcBef>
              <a:spcAft>
                <a:spcPts val="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6pPr>
            <a:lvl7pPr marL="3200400" lvl="6" indent="-304800">
              <a:lnSpc>
                <a:spcPct val="115000"/>
              </a:lnSpc>
              <a:spcBef>
                <a:spcPts val="1600"/>
              </a:spcBef>
              <a:spcAft>
                <a:spcPts val="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7pPr>
            <a:lvl8pPr marL="3657600" lvl="7" indent="-304800">
              <a:lnSpc>
                <a:spcPct val="115000"/>
              </a:lnSpc>
              <a:spcBef>
                <a:spcPts val="1600"/>
              </a:spcBef>
              <a:spcAft>
                <a:spcPts val="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8pPr>
            <a:lvl9pPr marL="4114800" lvl="8" indent="-304800">
              <a:lnSpc>
                <a:spcPct val="115000"/>
              </a:lnSpc>
              <a:spcBef>
                <a:spcPts val="1600"/>
              </a:spcBef>
              <a:spcAft>
                <a:spcPts val="1600"/>
              </a:spcAft>
              <a:buClr>
                <a:schemeClr val="lt2"/>
              </a:buClr>
              <a:buSzPts val="1200"/>
              <a:buFont typeface="Fira Sans Condensed"/>
              <a:buChar char="■"/>
              <a:defRPr sz="1200">
                <a:solidFill>
                  <a:schemeClr val="lt2"/>
                </a:solidFill>
                <a:latin typeface="Fira Sans Condensed"/>
                <a:ea typeface="Fira Sans Condensed"/>
                <a:cs typeface="Fira Sans Condensed"/>
                <a:sym typeface="Fira Sans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56" r:id="rId6"/>
    <p:sldLayoutId id="2147483657" r:id="rId7"/>
    <p:sldLayoutId id="2147483659" r:id="rId8"/>
    <p:sldLayoutId id="2147483660" r:id="rId9"/>
    <p:sldLayoutId id="2147483661" r:id="rId10"/>
    <p:sldLayoutId id="2147483662" r:id="rId11"/>
    <p:sldLayoutId id="2147483663" r:id="rId12"/>
    <p:sldLayoutId id="2147483664" r:id="rId13"/>
    <p:sldLayoutId id="2147483666" r:id="rId14"/>
    <p:sldLayoutId id="2147483667" r:id="rId15"/>
  </p:sldLayoutIdLst>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7"/>
        <p:cNvGrpSpPr/>
        <p:nvPr/>
      </p:nvGrpSpPr>
      <p:grpSpPr>
        <a:xfrm>
          <a:off x="0" y="0"/>
          <a:ext cx="0" cy="0"/>
          <a:chOff x="0" y="0"/>
          <a:chExt cx="0" cy="0"/>
        </a:xfrm>
      </p:grpSpPr>
      <p:sp>
        <p:nvSpPr>
          <p:cNvPr id="98" name="Google Shape;98;p2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latin typeface="Rajdhani"/>
                <a:ea typeface="Rajdhani"/>
                <a:cs typeface="Rajdhani"/>
                <a:sym typeface="Rajdhani"/>
              </a:rPr>
              <a:t>Employment Trends: Desirable Applicant Skills of Physics Degree Holders</a:t>
            </a:r>
            <a:endParaRPr sz="3000">
              <a:latin typeface="Rajdhani"/>
              <a:ea typeface="Rajdhani"/>
              <a:cs typeface="Rajdhani"/>
              <a:sym typeface="Rajdhani"/>
            </a:endParaRPr>
          </a:p>
        </p:txBody>
      </p:sp>
      <p:sp>
        <p:nvSpPr>
          <p:cNvPr id="99" name="Google Shape;99;p2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Fira Sans Condensed"/>
                <a:ea typeface="Fira Sans Condensed"/>
                <a:cs typeface="Fira Sans Condensed"/>
                <a:sym typeface="Fira Sans Condensed"/>
              </a:rPr>
              <a:t>Sylphrena Kleinsasser, APS Careers Intern</a:t>
            </a:r>
            <a:endParaRPr dirty="0">
              <a:latin typeface="Fira Sans Condensed"/>
              <a:ea typeface="Fira Sans Condensed"/>
              <a:cs typeface="Fira Sans Condensed"/>
              <a:sym typeface="Fira Sans Condensed"/>
            </a:endParaRPr>
          </a:p>
        </p:txBody>
      </p:sp>
      <p:pic>
        <p:nvPicPr>
          <p:cNvPr id="100" name="Google Shape;100;p22"/>
          <p:cNvPicPr preferRelativeResize="0"/>
          <p:nvPr/>
        </p:nvPicPr>
        <p:blipFill>
          <a:blip r:embed="rId4">
            <a:alphaModFix/>
          </a:blip>
          <a:stretch>
            <a:fillRect/>
          </a:stretch>
        </p:blipFill>
        <p:spPr>
          <a:xfrm>
            <a:off x="1681702" y="4119320"/>
            <a:ext cx="711700" cy="711700"/>
          </a:xfrm>
          <a:prstGeom prst="rect">
            <a:avLst/>
          </a:prstGeom>
          <a:noFill/>
          <a:ln>
            <a:noFill/>
          </a:ln>
        </p:spPr>
      </p:pic>
      <p:pic>
        <p:nvPicPr>
          <p:cNvPr id="101" name="Google Shape;101;p22"/>
          <p:cNvPicPr preferRelativeResize="0"/>
          <p:nvPr/>
        </p:nvPicPr>
        <p:blipFill>
          <a:blip r:embed="rId5">
            <a:alphaModFix/>
          </a:blip>
          <a:stretch>
            <a:fillRect/>
          </a:stretch>
        </p:blipFill>
        <p:spPr>
          <a:xfrm>
            <a:off x="2557619" y="4140045"/>
            <a:ext cx="811701" cy="670250"/>
          </a:xfrm>
          <a:prstGeom prst="rect">
            <a:avLst/>
          </a:prstGeom>
          <a:noFill/>
          <a:ln>
            <a:noFill/>
          </a:ln>
        </p:spPr>
      </p:pic>
      <p:sp>
        <p:nvSpPr>
          <p:cNvPr id="7" name="Google Shape;99;p22">
            <a:extLst>
              <a:ext uri="{FF2B5EF4-FFF2-40B4-BE49-F238E27FC236}">
                <a16:creationId xmlns:a16="http://schemas.microsoft.com/office/drawing/2014/main" id="{4CB13FC6-1125-4E7B-838B-81D733278AF6}"/>
              </a:ext>
            </a:extLst>
          </p:cNvPr>
          <p:cNvSpPr txBox="1">
            <a:spLocks/>
          </p:cNvSpPr>
          <p:nvPr/>
        </p:nvSpPr>
        <p:spPr>
          <a:xfrm>
            <a:off x="8840769" y="4777455"/>
            <a:ext cx="271701"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r>
              <a:rPr lang="de-DE" b="1" dirty="0">
                <a:latin typeface="Fira Sans Condensed"/>
                <a:ea typeface="Fira Sans Condensed"/>
                <a:cs typeface="Fira Sans Condensed"/>
                <a:sym typeface="Fira Sans Condensed"/>
              </a:rPr>
              <a:t>1</a:t>
            </a:r>
          </a:p>
        </p:txBody>
      </p:sp>
      <p:pic>
        <p:nvPicPr>
          <p:cNvPr id="4" name="Picture 3">
            <a:extLst>
              <a:ext uri="{FF2B5EF4-FFF2-40B4-BE49-F238E27FC236}">
                <a16:creationId xmlns:a16="http://schemas.microsoft.com/office/drawing/2014/main" id="{7023F13D-E99C-4A66-80ED-A0CD9EC97183}"/>
              </a:ext>
            </a:extLst>
          </p:cNvPr>
          <p:cNvPicPr>
            <a:picLocks noChangeAspect="1"/>
          </p:cNvPicPr>
          <p:nvPr/>
        </p:nvPicPr>
        <p:blipFill>
          <a:blip r:embed="rId6"/>
          <a:stretch>
            <a:fillRect/>
          </a:stretch>
        </p:blipFill>
        <p:spPr>
          <a:xfrm>
            <a:off x="826510" y="4158258"/>
            <a:ext cx="690975" cy="6909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86"/>
        <p:cNvGrpSpPr/>
        <p:nvPr/>
      </p:nvGrpSpPr>
      <p:grpSpPr>
        <a:xfrm>
          <a:off x="0" y="0"/>
          <a:ext cx="0" cy="0"/>
          <a:chOff x="0" y="0"/>
          <a:chExt cx="0" cy="0"/>
        </a:xfrm>
      </p:grpSpPr>
      <p:pic>
        <p:nvPicPr>
          <p:cNvPr id="1028" name="Picture 4">
            <a:extLst>
              <a:ext uri="{FF2B5EF4-FFF2-40B4-BE49-F238E27FC236}">
                <a16:creationId xmlns:a16="http://schemas.microsoft.com/office/drawing/2014/main" id="{CCE13DFA-3DE8-4276-B801-1B758A393F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302" y="93210"/>
            <a:ext cx="8910214" cy="5024018"/>
          </a:xfrm>
          <a:prstGeom prst="rect">
            <a:avLst/>
          </a:prstGeom>
          <a:noFill/>
          <a:extLst>
            <a:ext uri="{909E8E84-426E-40DD-AFC4-6F175D3DCCD1}">
              <a14:hiddenFill xmlns:a14="http://schemas.microsoft.com/office/drawing/2010/main">
                <a:solidFill>
                  <a:srgbClr val="FFFFFF"/>
                </a:solidFill>
              </a14:hiddenFill>
            </a:ext>
          </a:extLst>
        </p:spPr>
      </p:pic>
      <p:sp>
        <p:nvSpPr>
          <p:cNvPr id="688" name="Google Shape;688;p32"/>
          <p:cNvSpPr txBox="1"/>
          <p:nvPr/>
        </p:nvSpPr>
        <p:spPr>
          <a:xfrm>
            <a:off x="433975" y="4778550"/>
            <a:ext cx="28404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i="1">
                <a:solidFill>
                  <a:srgbClr val="F3F3F3"/>
                </a:solidFill>
              </a:rPr>
              <a:t>*this data does not show analyses for nonprofits and other sectors</a:t>
            </a:r>
            <a:endParaRPr sz="600" i="1">
              <a:solidFill>
                <a:srgbClr val="F3F3F3"/>
              </a:solidFill>
            </a:endParaRPr>
          </a:p>
        </p:txBody>
      </p:sp>
      <p:pic>
        <p:nvPicPr>
          <p:cNvPr id="4" name="Picture 3">
            <a:extLst>
              <a:ext uri="{FF2B5EF4-FFF2-40B4-BE49-F238E27FC236}">
                <a16:creationId xmlns:a16="http://schemas.microsoft.com/office/drawing/2014/main" id="{CD3E0408-FA84-4E7D-8F20-07169C547B5A}"/>
              </a:ext>
            </a:extLst>
          </p:cNvPr>
          <p:cNvPicPr>
            <a:picLocks noChangeAspect="1"/>
          </p:cNvPicPr>
          <p:nvPr/>
        </p:nvPicPr>
        <p:blipFill>
          <a:blip r:embed="rId5"/>
          <a:stretch>
            <a:fillRect/>
          </a:stretch>
        </p:blipFill>
        <p:spPr>
          <a:xfrm>
            <a:off x="2019992" y="990148"/>
            <a:ext cx="407325" cy="2798255"/>
          </a:xfrm>
          <a:prstGeom prst="rect">
            <a:avLst/>
          </a:prstGeom>
        </p:spPr>
      </p:pic>
      <p:pic>
        <p:nvPicPr>
          <p:cNvPr id="5" name="Picture 4">
            <a:extLst>
              <a:ext uri="{FF2B5EF4-FFF2-40B4-BE49-F238E27FC236}">
                <a16:creationId xmlns:a16="http://schemas.microsoft.com/office/drawing/2014/main" id="{86ED9C5D-44E7-408A-B778-ABAD141D6A23}"/>
              </a:ext>
            </a:extLst>
          </p:cNvPr>
          <p:cNvPicPr>
            <a:picLocks noChangeAspect="1"/>
          </p:cNvPicPr>
          <p:nvPr/>
        </p:nvPicPr>
        <p:blipFill>
          <a:blip r:embed="rId5"/>
          <a:stretch>
            <a:fillRect/>
          </a:stretch>
        </p:blipFill>
        <p:spPr>
          <a:xfrm>
            <a:off x="4078778" y="990147"/>
            <a:ext cx="407325" cy="2798255"/>
          </a:xfrm>
          <a:prstGeom prst="rect">
            <a:avLst/>
          </a:prstGeom>
        </p:spPr>
      </p:pic>
      <p:pic>
        <p:nvPicPr>
          <p:cNvPr id="6" name="Picture 5">
            <a:extLst>
              <a:ext uri="{FF2B5EF4-FFF2-40B4-BE49-F238E27FC236}">
                <a16:creationId xmlns:a16="http://schemas.microsoft.com/office/drawing/2014/main" id="{505616C8-EA78-4293-8CDD-5C2AC50583DE}"/>
              </a:ext>
            </a:extLst>
          </p:cNvPr>
          <p:cNvPicPr>
            <a:picLocks noChangeAspect="1"/>
          </p:cNvPicPr>
          <p:nvPr/>
        </p:nvPicPr>
        <p:blipFill>
          <a:blip r:embed="rId5"/>
          <a:stretch>
            <a:fillRect/>
          </a:stretch>
        </p:blipFill>
        <p:spPr>
          <a:xfrm>
            <a:off x="4596939" y="990146"/>
            <a:ext cx="407325" cy="2798255"/>
          </a:xfrm>
          <a:prstGeom prst="rect">
            <a:avLst/>
          </a:prstGeom>
        </p:spPr>
      </p:pic>
      <p:pic>
        <p:nvPicPr>
          <p:cNvPr id="7" name="Picture 6">
            <a:extLst>
              <a:ext uri="{FF2B5EF4-FFF2-40B4-BE49-F238E27FC236}">
                <a16:creationId xmlns:a16="http://schemas.microsoft.com/office/drawing/2014/main" id="{BE48E60A-3FF5-40BF-A4F9-B65D2B56B6B5}"/>
              </a:ext>
            </a:extLst>
          </p:cNvPr>
          <p:cNvPicPr>
            <a:picLocks noChangeAspect="1"/>
          </p:cNvPicPr>
          <p:nvPr/>
        </p:nvPicPr>
        <p:blipFill>
          <a:blip r:embed="rId5"/>
          <a:stretch>
            <a:fillRect/>
          </a:stretch>
        </p:blipFill>
        <p:spPr>
          <a:xfrm>
            <a:off x="7697587" y="990145"/>
            <a:ext cx="407325" cy="2798255"/>
          </a:xfrm>
          <a:prstGeom prst="rect">
            <a:avLst/>
          </a:prstGeom>
        </p:spPr>
      </p:pic>
      <p:pic>
        <p:nvPicPr>
          <p:cNvPr id="8" name="Picture 7">
            <a:extLst>
              <a:ext uri="{FF2B5EF4-FFF2-40B4-BE49-F238E27FC236}">
                <a16:creationId xmlns:a16="http://schemas.microsoft.com/office/drawing/2014/main" id="{78CE5A26-BF6A-40AE-93C2-9F40F70398F5}"/>
              </a:ext>
            </a:extLst>
          </p:cNvPr>
          <p:cNvPicPr>
            <a:picLocks noChangeAspect="1"/>
          </p:cNvPicPr>
          <p:nvPr/>
        </p:nvPicPr>
        <p:blipFill>
          <a:blip r:embed="rId5"/>
          <a:stretch>
            <a:fillRect/>
          </a:stretch>
        </p:blipFill>
        <p:spPr>
          <a:xfrm>
            <a:off x="8215748" y="990145"/>
            <a:ext cx="407325" cy="2798255"/>
          </a:xfrm>
          <a:prstGeom prst="rect">
            <a:avLst/>
          </a:prstGeom>
        </p:spPr>
      </p:pic>
      <p:sp>
        <p:nvSpPr>
          <p:cNvPr id="9" name="Google Shape;99;p22">
            <a:extLst>
              <a:ext uri="{FF2B5EF4-FFF2-40B4-BE49-F238E27FC236}">
                <a16:creationId xmlns:a16="http://schemas.microsoft.com/office/drawing/2014/main" id="{F1FB9344-5E1E-4B3C-B77A-29B481D8C78D}"/>
              </a:ext>
            </a:extLst>
          </p:cNvPr>
          <p:cNvSpPr txBox="1">
            <a:spLocks/>
          </p:cNvSpPr>
          <p:nvPr/>
        </p:nvSpPr>
        <p:spPr>
          <a:xfrm>
            <a:off x="8710025" y="4777455"/>
            <a:ext cx="402445"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lgn="r"/>
            <a:r>
              <a:rPr lang="de-DE" b="1" dirty="0">
                <a:latin typeface="Fira Sans Condensed"/>
                <a:ea typeface="Fira Sans Condensed"/>
                <a:cs typeface="Fira Sans Condensed"/>
                <a:sym typeface="Fira Sans Condensed"/>
              </a:rPr>
              <a:t>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4"/>
                                        </p:tgtEl>
                                      </p:cBhvr>
                                    </p:animEffect>
                                    <p:set>
                                      <p:cBhvr>
                                        <p:cTn id="24" dur="1" fill="hold">
                                          <p:stCondLst>
                                            <p:cond delay="499"/>
                                          </p:stCondLst>
                                        </p:cTn>
                                        <p:tgtEl>
                                          <p:spTgt spid="4"/>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2"/>
        <p:cNvGrpSpPr/>
        <p:nvPr/>
      </p:nvGrpSpPr>
      <p:grpSpPr>
        <a:xfrm>
          <a:off x="0" y="0"/>
          <a:ext cx="0" cy="0"/>
          <a:chOff x="0" y="0"/>
          <a:chExt cx="0" cy="0"/>
        </a:xfrm>
      </p:grpSpPr>
      <p:pic>
        <p:nvPicPr>
          <p:cNvPr id="693" name="Google Shape;693;p33" title="Comparisons of Keywords by Permanence                                                                                                                                                                                                         [Selected Terms with Standard Deviation &gt; 10%]"/>
          <p:cNvPicPr preferRelativeResize="0"/>
          <p:nvPr/>
        </p:nvPicPr>
        <p:blipFill>
          <a:blip r:embed="rId4">
            <a:alphaModFix/>
          </a:blip>
          <a:stretch>
            <a:fillRect/>
          </a:stretch>
        </p:blipFill>
        <p:spPr>
          <a:xfrm>
            <a:off x="116495" y="0"/>
            <a:ext cx="8927027" cy="5143499"/>
          </a:xfrm>
          <a:prstGeom prst="rect">
            <a:avLst/>
          </a:prstGeom>
          <a:noFill/>
          <a:ln>
            <a:noFill/>
          </a:ln>
        </p:spPr>
      </p:pic>
      <p:pic>
        <p:nvPicPr>
          <p:cNvPr id="3" name="Picture 2">
            <a:extLst>
              <a:ext uri="{FF2B5EF4-FFF2-40B4-BE49-F238E27FC236}">
                <a16:creationId xmlns:a16="http://schemas.microsoft.com/office/drawing/2014/main" id="{D30C4C8D-1CA9-434B-BB35-9616B297E265}"/>
              </a:ext>
            </a:extLst>
          </p:cNvPr>
          <p:cNvPicPr>
            <a:picLocks noChangeAspect="1"/>
          </p:cNvPicPr>
          <p:nvPr/>
        </p:nvPicPr>
        <p:blipFill>
          <a:blip r:embed="rId5"/>
          <a:stretch>
            <a:fillRect/>
          </a:stretch>
        </p:blipFill>
        <p:spPr>
          <a:xfrm>
            <a:off x="3571700" y="969818"/>
            <a:ext cx="612373" cy="3435564"/>
          </a:xfrm>
          <a:prstGeom prst="rect">
            <a:avLst/>
          </a:prstGeom>
        </p:spPr>
      </p:pic>
      <p:pic>
        <p:nvPicPr>
          <p:cNvPr id="4" name="Picture 3">
            <a:extLst>
              <a:ext uri="{FF2B5EF4-FFF2-40B4-BE49-F238E27FC236}">
                <a16:creationId xmlns:a16="http://schemas.microsoft.com/office/drawing/2014/main" id="{DFF9F685-A3D3-4797-9403-AE80443BE815}"/>
              </a:ext>
            </a:extLst>
          </p:cNvPr>
          <p:cNvPicPr>
            <a:picLocks noChangeAspect="1"/>
          </p:cNvPicPr>
          <p:nvPr/>
        </p:nvPicPr>
        <p:blipFill>
          <a:blip r:embed="rId5"/>
          <a:stretch>
            <a:fillRect/>
          </a:stretch>
        </p:blipFill>
        <p:spPr>
          <a:xfrm>
            <a:off x="4206241" y="969818"/>
            <a:ext cx="612373" cy="3435564"/>
          </a:xfrm>
          <a:prstGeom prst="rect">
            <a:avLst/>
          </a:prstGeom>
        </p:spPr>
      </p:pic>
      <p:pic>
        <p:nvPicPr>
          <p:cNvPr id="5" name="Picture 4">
            <a:extLst>
              <a:ext uri="{FF2B5EF4-FFF2-40B4-BE49-F238E27FC236}">
                <a16:creationId xmlns:a16="http://schemas.microsoft.com/office/drawing/2014/main" id="{36D311E0-933A-44E9-83FD-632067AC4555}"/>
              </a:ext>
            </a:extLst>
          </p:cNvPr>
          <p:cNvPicPr>
            <a:picLocks noChangeAspect="1"/>
          </p:cNvPicPr>
          <p:nvPr/>
        </p:nvPicPr>
        <p:blipFill>
          <a:blip r:embed="rId5"/>
          <a:stretch>
            <a:fillRect/>
          </a:stretch>
        </p:blipFill>
        <p:spPr>
          <a:xfrm>
            <a:off x="4840782" y="969818"/>
            <a:ext cx="612373" cy="3435564"/>
          </a:xfrm>
          <a:prstGeom prst="rect">
            <a:avLst/>
          </a:prstGeom>
        </p:spPr>
      </p:pic>
      <p:pic>
        <p:nvPicPr>
          <p:cNvPr id="6" name="Picture 5">
            <a:extLst>
              <a:ext uri="{FF2B5EF4-FFF2-40B4-BE49-F238E27FC236}">
                <a16:creationId xmlns:a16="http://schemas.microsoft.com/office/drawing/2014/main" id="{ACA0A53F-6BD5-4652-B6DF-B33ACE631D27}"/>
              </a:ext>
            </a:extLst>
          </p:cNvPr>
          <p:cNvPicPr>
            <a:picLocks noChangeAspect="1"/>
          </p:cNvPicPr>
          <p:nvPr/>
        </p:nvPicPr>
        <p:blipFill>
          <a:blip r:embed="rId5"/>
          <a:stretch>
            <a:fillRect/>
          </a:stretch>
        </p:blipFill>
        <p:spPr>
          <a:xfrm>
            <a:off x="5475323" y="969818"/>
            <a:ext cx="612373" cy="3435564"/>
          </a:xfrm>
          <a:prstGeom prst="rect">
            <a:avLst/>
          </a:prstGeom>
        </p:spPr>
      </p:pic>
      <p:pic>
        <p:nvPicPr>
          <p:cNvPr id="7" name="Picture 6">
            <a:extLst>
              <a:ext uri="{FF2B5EF4-FFF2-40B4-BE49-F238E27FC236}">
                <a16:creationId xmlns:a16="http://schemas.microsoft.com/office/drawing/2014/main" id="{29CD95EB-67B2-4053-B16E-6C5254F04626}"/>
              </a:ext>
            </a:extLst>
          </p:cNvPr>
          <p:cNvPicPr>
            <a:picLocks noChangeAspect="1"/>
          </p:cNvPicPr>
          <p:nvPr/>
        </p:nvPicPr>
        <p:blipFill>
          <a:blip r:embed="rId5"/>
          <a:stretch>
            <a:fillRect/>
          </a:stretch>
        </p:blipFill>
        <p:spPr>
          <a:xfrm>
            <a:off x="1648698" y="969818"/>
            <a:ext cx="612373" cy="3435564"/>
          </a:xfrm>
          <a:prstGeom prst="rect">
            <a:avLst/>
          </a:prstGeom>
        </p:spPr>
      </p:pic>
      <p:pic>
        <p:nvPicPr>
          <p:cNvPr id="8" name="Picture 7">
            <a:extLst>
              <a:ext uri="{FF2B5EF4-FFF2-40B4-BE49-F238E27FC236}">
                <a16:creationId xmlns:a16="http://schemas.microsoft.com/office/drawing/2014/main" id="{75E0FBC4-E6A0-4E56-8BF3-78FDD1578C76}"/>
              </a:ext>
            </a:extLst>
          </p:cNvPr>
          <p:cNvPicPr>
            <a:picLocks noChangeAspect="1"/>
          </p:cNvPicPr>
          <p:nvPr/>
        </p:nvPicPr>
        <p:blipFill>
          <a:blip r:embed="rId5"/>
          <a:stretch>
            <a:fillRect/>
          </a:stretch>
        </p:blipFill>
        <p:spPr>
          <a:xfrm>
            <a:off x="8030102" y="969818"/>
            <a:ext cx="612373" cy="3435564"/>
          </a:xfrm>
          <a:prstGeom prst="rect">
            <a:avLst/>
          </a:prstGeom>
        </p:spPr>
      </p:pic>
      <p:pic>
        <p:nvPicPr>
          <p:cNvPr id="9" name="Picture 8">
            <a:extLst>
              <a:ext uri="{FF2B5EF4-FFF2-40B4-BE49-F238E27FC236}">
                <a16:creationId xmlns:a16="http://schemas.microsoft.com/office/drawing/2014/main" id="{3D263061-27D8-4467-8BFC-8511324F2D73}"/>
              </a:ext>
            </a:extLst>
          </p:cNvPr>
          <p:cNvPicPr>
            <a:picLocks noChangeAspect="1"/>
          </p:cNvPicPr>
          <p:nvPr/>
        </p:nvPicPr>
        <p:blipFill>
          <a:blip r:embed="rId5"/>
          <a:stretch>
            <a:fillRect/>
          </a:stretch>
        </p:blipFill>
        <p:spPr>
          <a:xfrm>
            <a:off x="2920544" y="969818"/>
            <a:ext cx="612373" cy="3435564"/>
          </a:xfrm>
          <a:prstGeom prst="rect">
            <a:avLst/>
          </a:prstGeom>
        </p:spPr>
      </p:pic>
      <p:pic>
        <p:nvPicPr>
          <p:cNvPr id="10" name="Picture 9">
            <a:extLst>
              <a:ext uri="{FF2B5EF4-FFF2-40B4-BE49-F238E27FC236}">
                <a16:creationId xmlns:a16="http://schemas.microsoft.com/office/drawing/2014/main" id="{66705701-CBCC-4615-9177-FD9EC0FA436C}"/>
              </a:ext>
            </a:extLst>
          </p:cNvPr>
          <p:cNvPicPr>
            <a:picLocks noChangeAspect="1"/>
          </p:cNvPicPr>
          <p:nvPr/>
        </p:nvPicPr>
        <p:blipFill>
          <a:blip r:embed="rId5"/>
          <a:stretch>
            <a:fillRect/>
          </a:stretch>
        </p:blipFill>
        <p:spPr>
          <a:xfrm>
            <a:off x="7395561" y="969818"/>
            <a:ext cx="612373" cy="3435564"/>
          </a:xfrm>
          <a:prstGeom prst="rect">
            <a:avLst/>
          </a:prstGeom>
        </p:spPr>
      </p:pic>
      <p:pic>
        <p:nvPicPr>
          <p:cNvPr id="11" name="Picture 10">
            <a:extLst>
              <a:ext uri="{FF2B5EF4-FFF2-40B4-BE49-F238E27FC236}">
                <a16:creationId xmlns:a16="http://schemas.microsoft.com/office/drawing/2014/main" id="{6EA837A0-F745-47BE-AFA8-FEF216A0531D}"/>
              </a:ext>
            </a:extLst>
          </p:cNvPr>
          <p:cNvPicPr>
            <a:picLocks noChangeAspect="1"/>
          </p:cNvPicPr>
          <p:nvPr/>
        </p:nvPicPr>
        <p:blipFill>
          <a:blip r:embed="rId5"/>
          <a:stretch>
            <a:fillRect/>
          </a:stretch>
        </p:blipFill>
        <p:spPr>
          <a:xfrm>
            <a:off x="6120954" y="969818"/>
            <a:ext cx="612373" cy="3435564"/>
          </a:xfrm>
          <a:prstGeom prst="rect">
            <a:avLst/>
          </a:prstGeom>
        </p:spPr>
      </p:pic>
      <p:sp>
        <p:nvSpPr>
          <p:cNvPr id="12" name="Google Shape;99;p22">
            <a:extLst>
              <a:ext uri="{FF2B5EF4-FFF2-40B4-BE49-F238E27FC236}">
                <a16:creationId xmlns:a16="http://schemas.microsoft.com/office/drawing/2014/main" id="{8F44EECB-9BCE-4C62-875B-7A0D1A9B3067}"/>
              </a:ext>
            </a:extLst>
          </p:cNvPr>
          <p:cNvSpPr txBox="1">
            <a:spLocks/>
          </p:cNvSpPr>
          <p:nvPr/>
        </p:nvSpPr>
        <p:spPr>
          <a:xfrm>
            <a:off x="8710025" y="4777455"/>
            <a:ext cx="402445"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lgn="r"/>
            <a:r>
              <a:rPr lang="de-DE" b="1" dirty="0">
                <a:latin typeface="Fira Sans Condensed"/>
                <a:ea typeface="Fira Sans Condensed"/>
                <a:cs typeface="Fira Sans Condensed"/>
                <a:sym typeface="Fira Sans Condensed"/>
              </a:rPr>
              <a:t>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3"/>
                                        </p:tgtEl>
                                      </p:cBhvr>
                                    </p:animEffect>
                                    <p:set>
                                      <p:cBhvr>
                                        <p:cTn id="30" dur="1" fill="hold">
                                          <p:stCondLst>
                                            <p:cond delay="499"/>
                                          </p:stCondLst>
                                        </p:cTn>
                                        <p:tgtEl>
                                          <p:spTgt spid="3"/>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4"/>
                                        </p:tgtEl>
                                      </p:cBhvr>
                                    </p:animEffect>
                                    <p:set>
                                      <p:cBhvr>
                                        <p:cTn id="33" dur="1" fill="hold">
                                          <p:stCondLst>
                                            <p:cond delay="499"/>
                                          </p:stCondLst>
                                        </p:cTn>
                                        <p:tgtEl>
                                          <p:spTgt spid="4"/>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5"/>
                                        </p:tgtEl>
                                      </p:cBhvr>
                                    </p:animEffect>
                                    <p:set>
                                      <p:cBhvr>
                                        <p:cTn id="36" dur="1" fill="hold">
                                          <p:stCondLst>
                                            <p:cond delay="499"/>
                                          </p:stCondLst>
                                        </p:cTn>
                                        <p:tgtEl>
                                          <p:spTgt spid="5"/>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6"/>
                                        </p:tgtEl>
                                      </p:cBhvr>
                                    </p:animEffect>
                                    <p:set>
                                      <p:cBhvr>
                                        <p:cTn id="39" dur="1" fill="hold">
                                          <p:stCondLst>
                                            <p:cond delay="499"/>
                                          </p:stCondLst>
                                        </p:cTn>
                                        <p:tgtEl>
                                          <p:spTgt spid="6"/>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8"/>
                                        </p:tgtEl>
                                      </p:cBhvr>
                                    </p:animEffect>
                                    <p:set>
                                      <p:cBhvr>
                                        <p:cTn id="42" dur="1" fill="hold">
                                          <p:stCondLst>
                                            <p:cond delay="499"/>
                                          </p:stCondLst>
                                        </p:cTn>
                                        <p:tgtEl>
                                          <p:spTgt spid="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nodeType="clickEffect">
                                  <p:stCondLst>
                                    <p:cond delay="0"/>
                                  </p:stCondLst>
                                  <p:childTnLst>
                                    <p:animEffect transition="out" filter="fade">
                                      <p:cBhvr>
                                        <p:cTn id="54" dur="500"/>
                                        <p:tgtEl>
                                          <p:spTgt spid="10"/>
                                        </p:tgtEl>
                                      </p:cBhvr>
                                    </p:animEffect>
                                    <p:set>
                                      <p:cBhvr>
                                        <p:cTn id="55" dur="1" fill="hold">
                                          <p:stCondLst>
                                            <p:cond delay="499"/>
                                          </p:stCondLst>
                                        </p:cTn>
                                        <p:tgtEl>
                                          <p:spTgt spid="10"/>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9"/>
                                        </p:tgtEl>
                                      </p:cBhvr>
                                    </p:animEffect>
                                    <p:set>
                                      <p:cBhvr>
                                        <p:cTn id="58" dur="1" fill="hold">
                                          <p:stCondLst>
                                            <p:cond delay="499"/>
                                          </p:stCondLst>
                                        </p:cTn>
                                        <p:tgtEl>
                                          <p:spTgt spid="9"/>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fade">
                                      <p:cBhvr>
                                        <p:cTn id="63" dur="500"/>
                                        <p:tgtEl>
                                          <p:spTgt spid="11"/>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nodeType="clickEffect">
                                  <p:stCondLst>
                                    <p:cond delay="0"/>
                                  </p:stCondLst>
                                  <p:childTnLst>
                                    <p:animEffect transition="out" filter="fade">
                                      <p:cBhvr>
                                        <p:cTn id="67" dur="500"/>
                                        <p:tgtEl>
                                          <p:spTgt spid="11"/>
                                        </p:tgtEl>
                                      </p:cBhvr>
                                    </p:animEffect>
                                    <p:set>
                                      <p:cBhvr>
                                        <p:cTn id="68"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bg>
      <p:bgPr>
        <a:blipFill>
          <a:blip r:embed="rId3">
            <a:alphaModFix/>
          </a:blip>
          <a:stretch>
            <a:fillRect/>
          </a:stretch>
        </a:blipFill>
        <a:effectLst/>
      </p:bgPr>
    </p:bg>
    <p:spTree>
      <p:nvGrpSpPr>
        <p:cNvPr id="1" name="Shape 697"/>
        <p:cNvGrpSpPr/>
        <p:nvPr/>
      </p:nvGrpSpPr>
      <p:grpSpPr>
        <a:xfrm>
          <a:off x="0" y="0"/>
          <a:ext cx="0" cy="0"/>
          <a:chOff x="0" y="0"/>
          <a:chExt cx="0" cy="0"/>
        </a:xfrm>
      </p:grpSpPr>
      <p:sp>
        <p:nvSpPr>
          <p:cNvPr id="698" name="Google Shape;698;p3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000" dirty="0"/>
              <a:t>Conclusions</a:t>
            </a:r>
            <a:endParaRPr sz="3000" dirty="0"/>
          </a:p>
        </p:txBody>
      </p:sp>
      <p:sp>
        <p:nvSpPr>
          <p:cNvPr id="699" name="Google Shape;699;p34"/>
          <p:cNvSpPr txBox="1">
            <a:spLocks noGrp="1"/>
          </p:cNvSpPr>
          <p:nvPr>
            <p:ph type="body" idx="1"/>
          </p:nvPr>
        </p:nvSpPr>
        <p:spPr>
          <a:xfrm>
            <a:off x="720000" y="1152475"/>
            <a:ext cx="7704000" cy="3606000"/>
          </a:xfrm>
          <a:prstGeom prst="rect">
            <a:avLst/>
          </a:prstGeom>
          <a:solidFill>
            <a:schemeClr val="dk1">
              <a:alpha val="56699"/>
            </a:schemeClr>
          </a:solidFill>
        </p:spPr>
        <p:txBody>
          <a:bodyPr spcFirstLastPara="1" wrap="square" lIns="234000" tIns="234000" rIns="234000" bIns="91425" anchor="t" anchorCtr="0">
            <a:noAutofit/>
          </a:bodyPr>
          <a:lstStyle/>
          <a:p>
            <a:pPr marL="285750" lvl="0" indent="-285750">
              <a:buClr>
                <a:schemeClr val="accent5">
                  <a:lumMod val="10000"/>
                  <a:lumOff val="90000"/>
                </a:schemeClr>
              </a:buClr>
              <a:buFont typeface="Arial" panose="020B0604020202020204" pitchFamily="34" charset="0"/>
              <a:buChar char="•"/>
            </a:pPr>
            <a:r>
              <a:rPr lang="en-US" dirty="0">
                <a:solidFill>
                  <a:schemeClr val="lt2"/>
                </a:solidFill>
              </a:rPr>
              <a:t>Private sector jobs are much more likely to be permanent, but other sectors have more temporary jobs</a:t>
            </a:r>
          </a:p>
          <a:p>
            <a:pPr marL="285750" lvl="0" indent="-285750">
              <a:buClr>
                <a:schemeClr val="accent5">
                  <a:lumMod val="10000"/>
                  <a:lumOff val="90000"/>
                </a:schemeClr>
              </a:buClr>
              <a:buFont typeface="Arial" panose="020B0604020202020204" pitchFamily="34" charset="0"/>
              <a:buChar char="•"/>
            </a:pPr>
            <a:endParaRPr lang="en-US" dirty="0">
              <a:solidFill>
                <a:schemeClr val="lt2"/>
              </a:solidFill>
            </a:endParaRPr>
          </a:p>
          <a:p>
            <a:pPr marL="285750" indent="-285750">
              <a:buClr>
                <a:schemeClr val="accent5">
                  <a:lumMod val="10000"/>
                  <a:lumOff val="90000"/>
                </a:schemeClr>
              </a:buClr>
              <a:buFont typeface="Arial" panose="020B0604020202020204" pitchFamily="34" charset="0"/>
              <a:buChar char="•"/>
            </a:pPr>
            <a:r>
              <a:rPr lang="en-US" dirty="0"/>
              <a:t>Diversity terms by Job Permanence seem to be very similar [average STDEV is under 2%]</a:t>
            </a:r>
          </a:p>
          <a:p>
            <a:pPr marL="285750" indent="-285750">
              <a:buClr>
                <a:schemeClr val="accent5">
                  <a:lumMod val="10000"/>
                  <a:lumOff val="90000"/>
                </a:schemeClr>
              </a:buClr>
              <a:buFont typeface="Arial" panose="020B0604020202020204" pitchFamily="34" charset="0"/>
              <a:buChar char="•"/>
            </a:pPr>
            <a:endParaRPr lang="en-US" dirty="0"/>
          </a:p>
          <a:p>
            <a:pPr marL="285750" indent="-285750">
              <a:buClr>
                <a:schemeClr val="accent5">
                  <a:lumMod val="10000"/>
                  <a:lumOff val="90000"/>
                </a:schemeClr>
              </a:buClr>
              <a:buFont typeface="Arial" panose="020B0604020202020204" pitchFamily="34" charset="0"/>
              <a:buChar char="•"/>
            </a:pPr>
            <a:r>
              <a:rPr lang="en-US" dirty="0"/>
              <a:t>Keywords oriented towards research and development, such as "design, develop, model, technical" were more prominent in the private and government sectors, while terms like "teach" and "course“</a:t>
            </a:r>
          </a:p>
          <a:p>
            <a:pPr marL="285750" indent="-285750">
              <a:buClr>
                <a:schemeClr val="accent5">
                  <a:lumMod val="10000"/>
                  <a:lumOff val="90000"/>
                </a:schemeClr>
              </a:buClr>
              <a:buFont typeface="Arial" panose="020B0604020202020204" pitchFamily="34" charset="0"/>
              <a:buChar char="•"/>
            </a:pPr>
            <a:endParaRPr lang="en-US" dirty="0"/>
          </a:p>
          <a:p>
            <a:pPr marL="285750" indent="-285750">
              <a:buClr>
                <a:schemeClr val="accent5">
                  <a:lumMod val="10000"/>
                  <a:lumOff val="90000"/>
                </a:schemeClr>
              </a:buClr>
              <a:buFont typeface="Arial" panose="020B0604020202020204" pitchFamily="34" charset="0"/>
              <a:buChar char="•"/>
            </a:pPr>
            <a:r>
              <a:rPr lang="en-US" dirty="0"/>
              <a:t>"Experiment" appears most often in the government sector, and appears with similar regularity within academic and private jobs. </a:t>
            </a:r>
            <a:br>
              <a:rPr lang="en-US" dirty="0"/>
            </a:br>
            <a:br>
              <a:rPr lang="en-US" dirty="0"/>
            </a:br>
            <a:endParaRPr lang="en-US" dirty="0">
              <a:solidFill>
                <a:schemeClr val="lt2"/>
              </a:solidFill>
            </a:endParaRPr>
          </a:p>
          <a:p>
            <a:pPr marL="0" lvl="0" indent="0" algn="l" rtl="0">
              <a:spcBef>
                <a:spcPts val="1600"/>
              </a:spcBef>
              <a:spcAft>
                <a:spcPts val="1600"/>
              </a:spcAft>
              <a:buNone/>
            </a:pPr>
            <a:endParaRPr dirty="0">
              <a:solidFill>
                <a:schemeClr val="lt2"/>
              </a:solidFill>
            </a:endParaRPr>
          </a:p>
        </p:txBody>
      </p:sp>
      <p:sp>
        <p:nvSpPr>
          <p:cNvPr id="4" name="Google Shape;99;p22">
            <a:extLst>
              <a:ext uri="{FF2B5EF4-FFF2-40B4-BE49-F238E27FC236}">
                <a16:creationId xmlns:a16="http://schemas.microsoft.com/office/drawing/2014/main" id="{48928AD3-A5E9-4161-8301-E2D0A5543CFA}"/>
              </a:ext>
            </a:extLst>
          </p:cNvPr>
          <p:cNvSpPr txBox="1">
            <a:spLocks/>
          </p:cNvSpPr>
          <p:nvPr/>
        </p:nvSpPr>
        <p:spPr>
          <a:xfrm>
            <a:off x="8710025" y="4777455"/>
            <a:ext cx="402445"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lgn="r"/>
            <a:r>
              <a:rPr lang="de-DE" b="1" dirty="0">
                <a:latin typeface="Fira Sans Condensed"/>
                <a:ea typeface="Fira Sans Condensed"/>
                <a:cs typeface="Fira Sans Condensed"/>
                <a:sym typeface="Fira Sans Condensed"/>
              </a:rPr>
              <a:t>11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p:cNvGrpSpPr/>
        <p:nvPr/>
      </p:nvGrpSpPr>
      <p:grpSpPr>
        <a:xfrm>
          <a:off x="0" y="0"/>
          <a:ext cx="0" cy="0"/>
          <a:chOff x="0" y="0"/>
          <a:chExt cx="0" cy="0"/>
        </a:xfrm>
      </p:grpSpPr>
      <p:sp>
        <p:nvSpPr>
          <p:cNvPr id="106" name="Google Shape;106;p23"/>
          <p:cNvSpPr txBox="1">
            <a:spLocks noGrp="1"/>
          </p:cNvSpPr>
          <p:nvPr>
            <p:ph type="title"/>
          </p:nvPr>
        </p:nvSpPr>
        <p:spPr>
          <a:xfrm>
            <a:off x="1511713" y="1452625"/>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Job Permanace</a:t>
            </a:r>
            <a:endParaRPr dirty="0"/>
          </a:p>
        </p:txBody>
      </p:sp>
      <p:sp>
        <p:nvSpPr>
          <p:cNvPr id="107" name="Google Shape;107;p23"/>
          <p:cNvSpPr txBox="1">
            <a:spLocks noGrp="1"/>
          </p:cNvSpPr>
          <p:nvPr>
            <p:ph type="subTitle" idx="1"/>
          </p:nvPr>
        </p:nvSpPr>
        <p:spPr>
          <a:xfrm>
            <a:off x="1511703" y="1779575"/>
            <a:ext cx="2019769" cy="644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dirty="0"/>
              <a:t>Private sectors have far fewer temporary jobs</a:t>
            </a:r>
            <a:endParaRPr dirty="0"/>
          </a:p>
        </p:txBody>
      </p:sp>
      <p:sp>
        <p:nvSpPr>
          <p:cNvPr id="108" name="Google Shape;108;p23"/>
          <p:cNvSpPr txBox="1">
            <a:spLocks noGrp="1"/>
          </p:cNvSpPr>
          <p:nvPr>
            <p:ph type="title" idx="2"/>
          </p:nvPr>
        </p:nvSpPr>
        <p:spPr>
          <a:xfrm>
            <a:off x="4845486" y="1455263"/>
            <a:ext cx="2917976"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Government Terms</a:t>
            </a:r>
            <a:endParaRPr dirty="0"/>
          </a:p>
        </p:txBody>
      </p:sp>
      <p:sp>
        <p:nvSpPr>
          <p:cNvPr id="109" name="Google Shape;109;p23"/>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dirty="0"/>
              <a:t>Experiment appears more in gover</a:t>
            </a:r>
            <a:r>
              <a:rPr lang="en-US" dirty="0"/>
              <a:t>n</a:t>
            </a:r>
            <a:r>
              <a:rPr lang="en" dirty="0"/>
              <a:t>ment jobs, and about equally in other sectors</a:t>
            </a:r>
          </a:p>
        </p:txBody>
      </p:sp>
      <p:sp>
        <p:nvSpPr>
          <p:cNvPr id="110" name="Google Shape;110;p23"/>
          <p:cNvSpPr txBox="1">
            <a:spLocks noGrp="1"/>
          </p:cNvSpPr>
          <p:nvPr>
            <p:ph type="title" idx="4"/>
          </p:nvPr>
        </p:nvSpPr>
        <p:spPr>
          <a:xfrm>
            <a:off x="2768313" y="2877450"/>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Sector Terms</a:t>
            </a:r>
            <a:endParaRPr dirty="0"/>
          </a:p>
        </p:txBody>
      </p:sp>
      <p:sp>
        <p:nvSpPr>
          <p:cNvPr id="111" name="Google Shape;111;p23"/>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US" dirty="0"/>
              <a:t>Academic and R&amp;D terms appear as expected </a:t>
            </a:r>
            <a:endParaRPr dirty="0"/>
          </a:p>
        </p:txBody>
      </p:sp>
      <p:sp>
        <p:nvSpPr>
          <p:cNvPr id="112" name="Google Shape;112;p23"/>
          <p:cNvSpPr txBox="1">
            <a:spLocks noGrp="1"/>
          </p:cNvSpPr>
          <p:nvPr>
            <p:ph type="title" idx="6"/>
          </p:nvPr>
        </p:nvSpPr>
        <p:spPr>
          <a:xfrm>
            <a:off x="6100575" y="2878082"/>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t>Diversity</a:t>
            </a:r>
            <a:endParaRPr dirty="0"/>
          </a:p>
        </p:txBody>
      </p:sp>
      <p:sp>
        <p:nvSpPr>
          <p:cNvPr id="113" name="Google Shape;113;p23"/>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US" dirty="0"/>
              <a:t>Trends in diversity terms by sector vs job permanence</a:t>
            </a:r>
            <a:endParaRPr dirty="0"/>
          </a:p>
        </p:txBody>
      </p:sp>
      <p:sp>
        <p:nvSpPr>
          <p:cNvPr id="114" name="Google Shape;114;p23"/>
          <p:cNvSpPr txBox="1">
            <a:spLocks noGrp="1"/>
          </p:cNvSpPr>
          <p:nvPr>
            <p:ph type="title" idx="8"/>
          </p:nvPr>
        </p:nvSpPr>
        <p:spPr>
          <a:xfrm>
            <a:off x="1959337" y="3164300"/>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115" name="Google Shape;115;p23"/>
          <p:cNvSpPr txBox="1">
            <a:spLocks noGrp="1"/>
          </p:cNvSpPr>
          <p:nvPr>
            <p:ph type="title" idx="9"/>
          </p:nvPr>
        </p:nvSpPr>
        <p:spPr>
          <a:xfrm>
            <a:off x="704337" y="1730350"/>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116" name="Google Shape;116;p23"/>
          <p:cNvSpPr txBox="1">
            <a:spLocks noGrp="1"/>
          </p:cNvSpPr>
          <p:nvPr>
            <p:ph type="title" idx="13"/>
          </p:nvPr>
        </p:nvSpPr>
        <p:spPr>
          <a:xfrm>
            <a:off x="5304000" y="3183632"/>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117" name="Google Shape;117;p23"/>
          <p:cNvSpPr txBox="1">
            <a:spLocks noGrp="1"/>
          </p:cNvSpPr>
          <p:nvPr>
            <p:ph type="title" idx="14"/>
          </p:nvPr>
        </p:nvSpPr>
        <p:spPr>
          <a:xfrm>
            <a:off x="4048912" y="1719213"/>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cxnSp>
        <p:nvCxnSpPr>
          <p:cNvPr id="118" name="Google Shape;118;p23"/>
          <p:cNvCxnSpPr/>
          <p:nvPr/>
        </p:nvCxnSpPr>
        <p:spPr>
          <a:xfrm>
            <a:off x="2635538" y="3069415"/>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19" name="Google Shape;119;p23"/>
          <p:cNvCxnSpPr/>
          <p:nvPr/>
        </p:nvCxnSpPr>
        <p:spPr>
          <a:xfrm>
            <a:off x="4725188" y="1620228"/>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20" name="Google Shape;120;p23"/>
          <p:cNvCxnSpPr/>
          <p:nvPr/>
        </p:nvCxnSpPr>
        <p:spPr>
          <a:xfrm>
            <a:off x="5980275" y="3069415"/>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21" name="Google Shape;121;p23"/>
          <p:cNvCxnSpPr/>
          <p:nvPr/>
        </p:nvCxnSpPr>
        <p:spPr>
          <a:xfrm>
            <a:off x="1380538" y="1620228"/>
            <a:ext cx="0" cy="630600"/>
          </a:xfrm>
          <a:prstGeom prst="straightConnector1">
            <a:avLst/>
          </a:prstGeom>
          <a:noFill/>
          <a:ln w="19050" cap="flat" cmpd="sng">
            <a:solidFill>
              <a:schemeClr val="lt2"/>
            </a:solidFill>
            <a:prstDash val="solid"/>
            <a:round/>
            <a:headEnd type="oval" w="med" len="med"/>
            <a:tailEnd type="oval" w="med" len="med"/>
          </a:ln>
        </p:spPr>
      </p:cxnSp>
      <p:sp>
        <p:nvSpPr>
          <p:cNvPr id="122" name="Google Shape;122;p23"/>
          <p:cNvSpPr txBox="1">
            <a:spLocks noGrp="1"/>
          </p:cNvSpPr>
          <p:nvPr>
            <p:ph type="title"/>
          </p:nvPr>
        </p:nvSpPr>
        <p:spPr>
          <a:xfrm>
            <a:off x="720100" y="509825"/>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2400" dirty="0"/>
              <a:t>Conclusions</a:t>
            </a:r>
            <a:endParaRPr dirty="0"/>
          </a:p>
        </p:txBody>
      </p:sp>
      <p:sp>
        <p:nvSpPr>
          <p:cNvPr id="19" name="Google Shape;99;p22">
            <a:extLst>
              <a:ext uri="{FF2B5EF4-FFF2-40B4-BE49-F238E27FC236}">
                <a16:creationId xmlns:a16="http://schemas.microsoft.com/office/drawing/2014/main" id="{B1663E19-5A26-4818-B04C-6BCAC6F2FEA1}"/>
              </a:ext>
            </a:extLst>
          </p:cNvPr>
          <p:cNvSpPr txBox="1">
            <a:spLocks/>
          </p:cNvSpPr>
          <p:nvPr/>
        </p:nvSpPr>
        <p:spPr>
          <a:xfrm>
            <a:off x="8710025" y="4777455"/>
            <a:ext cx="402445"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lgn="r"/>
            <a:r>
              <a:rPr lang="de-DE" b="1" dirty="0">
                <a:latin typeface="Fira Sans Condensed"/>
                <a:ea typeface="Fira Sans Condensed"/>
                <a:cs typeface="Fira Sans Condensed"/>
                <a:sym typeface="Fira Sans Condensed"/>
              </a:rPr>
              <a:t>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7">
                                            <p:txEl>
                                              <p:pRg st="0" end="0"/>
                                            </p:txEl>
                                          </p:spTgt>
                                        </p:tgtEl>
                                        <p:attrNameLst>
                                          <p:attrName>style.visibility</p:attrName>
                                        </p:attrNameLst>
                                      </p:cBhvr>
                                      <p:to>
                                        <p:strVal val="visible"/>
                                      </p:to>
                                    </p:set>
                                    <p:animEffect transition="in" filter="fade">
                                      <p:cBhvr>
                                        <p:cTn id="10" dur="500"/>
                                        <p:tgtEl>
                                          <p:spTgt spid="10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5"/>
                                        </p:tgtEl>
                                        <p:attrNameLst>
                                          <p:attrName>style.visibility</p:attrName>
                                        </p:attrNameLst>
                                      </p:cBhvr>
                                      <p:to>
                                        <p:strVal val="visible"/>
                                      </p:to>
                                    </p:set>
                                    <p:animEffect transition="in" filter="fade">
                                      <p:cBhvr>
                                        <p:cTn id="13" dur="500"/>
                                        <p:tgtEl>
                                          <p:spTgt spid="115"/>
                                        </p:tgtEl>
                                      </p:cBhvr>
                                    </p:animEffect>
                                  </p:childTnLst>
                                </p:cTn>
                              </p:par>
                              <p:par>
                                <p:cTn id="14" presetID="10" presetClass="entr" presetSubtype="0" fill="hold" nodeType="withEffect">
                                  <p:stCondLst>
                                    <p:cond delay="0"/>
                                  </p:stCondLst>
                                  <p:childTnLst>
                                    <p:set>
                                      <p:cBhvr>
                                        <p:cTn id="15" dur="1" fill="hold">
                                          <p:stCondLst>
                                            <p:cond delay="0"/>
                                          </p:stCondLst>
                                        </p:cTn>
                                        <p:tgtEl>
                                          <p:spTgt spid="121"/>
                                        </p:tgtEl>
                                        <p:attrNameLst>
                                          <p:attrName>style.visibility</p:attrName>
                                        </p:attrNameLst>
                                      </p:cBhvr>
                                      <p:to>
                                        <p:strVal val="visible"/>
                                      </p:to>
                                    </p:set>
                                    <p:animEffect transition="in" filter="fade">
                                      <p:cBhvr>
                                        <p:cTn id="16" dur="500"/>
                                        <p:tgtEl>
                                          <p:spTgt spid="12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4"/>
                                        </p:tgtEl>
                                        <p:attrNameLst>
                                          <p:attrName>style.visibility</p:attrName>
                                        </p:attrNameLst>
                                      </p:cBhvr>
                                      <p:to>
                                        <p:strVal val="visible"/>
                                      </p:to>
                                    </p:set>
                                    <p:animEffect transition="in" filter="fade">
                                      <p:cBhvr>
                                        <p:cTn id="21" dur="500"/>
                                        <p:tgtEl>
                                          <p:spTgt spid="1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1">
                                            <p:txEl>
                                              <p:pRg st="0" end="0"/>
                                            </p:txEl>
                                          </p:spTgt>
                                        </p:tgtEl>
                                        <p:attrNameLst>
                                          <p:attrName>style.visibility</p:attrName>
                                        </p:attrNameLst>
                                      </p:cBhvr>
                                      <p:to>
                                        <p:strVal val="visible"/>
                                      </p:to>
                                    </p:set>
                                    <p:animEffect transition="in" filter="fade">
                                      <p:cBhvr>
                                        <p:cTn id="24" dur="500"/>
                                        <p:tgtEl>
                                          <p:spTgt spid="111">
                                            <p:txEl>
                                              <p:pRg st="0" end="0"/>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0"/>
                                        </p:tgtEl>
                                        <p:attrNameLst>
                                          <p:attrName>style.visibility</p:attrName>
                                        </p:attrNameLst>
                                      </p:cBhvr>
                                      <p:to>
                                        <p:strVal val="visible"/>
                                      </p:to>
                                    </p:set>
                                    <p:animEffect transition="in" filter="fade">
                                      <p:cBhvr>
                                        <p:cTn id="27" dur="500"/>
                                        <p:tgtEl>
                                          <p:spTgt spid="110"/>
                                        </p:tgtEl>
                                      </p:cBhvr>
                                    </p:animEffect>
                                  </p:childTnLst>
                                </p:cTn>
                              </p:par>
                              <p:par>
                                <p:cTn id="28" presetID="10" presetClass="entr" presetSubtype="0" fill="hold" nodeType="withEffect">
                                  <p:stCondLst>
                                    <p:cond delay="0"/>
                                  </p:stCondLst>
                                  <p:childTnLst>
                                    <p:set>
                                      <p:cBhvr>
                                        <p:cTn id="29" dur="1" fill="hold">
                                          <p:stCondLst>
                                            <p:cond delay="0"/>
                                          </p:stCondLst>
                                        </p:cTn>
                                        <p:tgtEl>
                                          <p:spTgt spid="118"/>
                                        </p:tgtEl>
                                        <p:attrNameLst>
                                          <p:attrName>style.visibility</p:attrName>
                                        </p:attrNameLst>
                                      </p:cBhvr>
                                      <p:to>
                                        <p:strVal val="visible"/>
                                      </p:to>
                                    </p:set>
                                    <p:animEffect transition="in" filter="fade">
                                      <p:cBhvr>
                                        <p:cTn id="30" dur="500"/>
                                        <p:tgtEl>
                                          <p:spTgt spid="1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8"/>
                                        </p:tgtEl>
                                        <p:attrNameLst>
                                          <p:attrName>style.visibility</p:attrName>
                                        </p:attrNameLst>
                                      </p:cBhvr>
                                      <p:to>
                                        <p:strVal val="visible"/>
                                      </p:to>
                                    </p:set>
                                    <p:animEffect transition="in" filter="fade">
                                      <p:cBhvr>
                                        <p:cTn id="35" dur="500"/>
                                        <p:tgtEl>
                                          <p:spTgt spid="10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9">
                                            <p:txEl>
                                              <p:pRg st="0" end="0"/>
                                            </p:txEl>
                                          </p:spTgt>
                                        </p:tgtEl>
                                        <p:attrNameLst>
                                          <p:attrName>style.visibility</p:attrName>
                                        </p:attrNameLst>
                                      </p:cBhvr>
                                      <p:to>
                                        <p:strVal val="visible"/>
                                      </p:to>
                                    </p:set>
                                    <p:animEffect transition="in" filter="fade">
                                      <p:cBhvr>
                                        <p:cTn id="38" dur="500"/>
                                        <p:tgtEl>
                                          <p:spTgt spid="109">
                                            <p:txEl>
                                              <p:pRg st="0" end="0"/>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7"/>
                                        </p:tgtEl>
                                        <p:attrNameLst>
                                          <p:attrName>style.visibility</p:attrName>
                                        </p:attrNameLst>
                                      </p:cBhvr>
                                      <p:to>
                                        <p:strVal val="visible"/>
                                      </p:to>
                                    </p:set>
                                    <p:animEffect transition="in" filter="fade">
                                      <p:cBhvr>
                                        <p:cTn id="41" dur="500"/>
                                        <p:tgtEl>
                                          <p:spTgt spid="117"/>
                                        </p:tgtEl>
                                      </p:cBhvr>
                                    </p:animEffect>
                                  </p:childTnLst>
                                </p:cTn>
                              </p:par>
                              <p:par>
                                <p:cTn id="42" presetID="10" presetClass="entr" presetSubtype="0" fill="hold" nodeType="withEffect">
                                  <p:stCondLst>
                                    <p:cond delay="0"/>
                                  </p:stCondLst>
                                  <p:childTnLst>
                                    <p:set>
                                      <p:cBhvr>
                                        <p:cTn id="43" dur="1" fill="hold">
                                          <p:stCondLst>
                                            <p:cond delay="0"/>
                                          </p:stCondLst>
                                        </p:cTn>
                                        <p:tgtEl>
                                          <p:spTgt spid="119"/>
                                        </p:tgtEl>
                                        <p:attrNameLst>
                                          <p:attrName>style.visibility</p:attrName>
                                        </p:attrNameLst>
                                      </p:cBhvr>
                                      <p:to>
                                        <p:strVal val="visible"/>
                                      </p:to>
                                    </p:set>
                                    <p:animEffect transition="in" filter="fade">
                                      <p:cBhvr>
                                        <p:cTn id="44" dur="500"/>
                                        <p:tgtEl>
                                          <p:spTgt spid="11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12"/>
                                        </p:tgtEl>
                                        <p:attrNameLst>
                                          <p:attrName>style.visibility</p:attrName>
                                        </p:attrNameLst>
                                      </p:cBhvr>
                                      <p:to>
                                        <p:strVal val="visible"/>
                                      </p:to>
                                    </p:set>
                                    <p:animEffect transition="in" filter="fade">
                                      <p:cBhvr>
                                        <p:cTn id="49" dur="500"/>
                                        <p:tgtEl>
                                          <p:spTgt spid="11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3">
                                            <p:txEl>
                                              <p:pRg st="0" end="0"/>
                                            </p:txEl>
                                          </p:spTgt>
                                        </p:tgtEl>
                                        <p:attrNameLst>
                                          <p:attrName>style.visibility</p:attrName>
                                        </p:attrNameLst>
                                      </p:cBhvr>
                                      <p:to>
                                        <p:strVal val="visible"/>
                                      </p:to>
                                    </p:set>
                                    <p:animEffect transition="in" filter="fade">
                                      <p:cBhvr>
                                        <p:cTn id="52" dur="500"/>
                                        <p:tgtEl>
                                          <p:spTgt spid="113">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16"/>
                                        </p:tgtEl>
                                        <p:attrNameLst>
                                          <p:attrName>style.visibility</p:attrName>
                                        </p:attrNameLst>
                                      </p:cBhvr>
                                      <p:to>
                                        <p:strVal val="visible"/>
                                      </p:to>
                                    </p:set>
                                    <p:animEffect transition="in" filter="fade">
                                      <p:cBhvr>
                                        <p:cTn id="55" dur="500"/>
                                        <p:tgtEl>
                                          <p:spTgt spid="116"/>
                                        </p:tgtEl>
                                      </p:cBhvr>
                                    </p:animEffect>
                                  </p:childTnLst>
                                </p:cTn>
                              </p:par>
                              <p:par>
                                <p:cTn id="56" presetID="10" presetClass="entr" presetSubtype="0" fill="hold" nodeType="withEffect">
                                  <p:stCondLst>
                                    <p:cond delay="0"/>
                                  </p:stCondLst>
                                  <p:childTnLst>
                                    <p:set>
                                      <p:cBhvr>
                                        <p:cTn id="57" dur="1" fill="hold">
                                          <p:stCondLst>
                                            <p:cond delay="0"/>
                                          </p:stCondLst>
                                        </p:cTn>
                                        <p:tgtEl>
                                          <p:spTgt spid="120"/>
                                        </p:tgtEl>
                                        <p:attrNameLst>
                                          <p:attrName>style.visibility</p:attrName>
                                        </p:attrNameLst>
                                      </p:cBhvr>
                                      <p:to>
                                        <p:strVal val="visible"/>
                                      </p:to>
                                    </p:set>
                                    <p:animEffect transition="in" filter="fade">
                                      <p:cBhvr>
                                        <p:cTn id="58"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07" grpId="0" build="p"/>
      <p:bldP spid="108" grpId="0"/>
      <p:bldP spid="109" grpId="0" build="p"/>
      <p:bldP spid="110" grpId="0"/>
      <p:bldP spid="111" grpId="0" build="p"/>
      <p:bldP spid="112" grpId="0"/>
      <p:bldP spid="113" grpId="0" build="p"/>
      <p:bldP spid="114" grpId="0"/>
      <p:bldP spid="115" grpId="0"/>
      <p:bldP spid="116" grpId="0"/>
      <p:bldP spid="11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03"/>
        <p:cNvGrpSpPr/>
        <p:nvPr/>
      </p:nvGrpSpPr>
      <p:grpSpPr>
        <a:xfrm>
          <a:off x="0" y="0"/>
          <a:ext cx="0" cy="0"/>
          <a:chOff x="0" y="0"/>
          <a:chExt cx="0" cy="0"/>
        </a:xfrm>
      </p:grpSpPr>
      <p:grpSp>
        <p:nvGrpSpPr>
          <p:cNvPr id="704" name="Google Shape;704;p35"/>
          <p:cNvGrpSpPr/>
          <p:nvPr/>
        </p:nvGrpSpPr>
        <p:grpSpPr>
          <a:xfrm>
            <a:off x="5502881" y="1231179"/>
            <a:ext cx="1849683" cy="1849683"/>
            <a:chOff x="5337706" y="1191392"/>
            <a:chExt cx="1849683" cy="1849683"/>
          </a:xfrm>
        </p:grpSpPr>
        <p:grpSp>
          <p:nvGrpSpPr>
            <p:cNvPr id="705" name="Google Shape;705;p35"/>
            <p:cNvGrpSpPr/>
            <p:nvPr/>
          </p:nvGrpSpPr>
          <p:grpSpPr>
            <a:xfrm>
              <a:off x="5944419" y="1799532"/>
              <a:ext cx="635477" cy="633411"/>
              <a:chOff x="6039282" y="1042577"/>
              <a:chExt cx="734315" cy="731929"/>
            </a:xfrm>
          </p:grpSpPr>
          <p:sp>
            <p:nvSpPr>
              <p:cNvPr id="706" name="Google Shape;706;p35"/>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5"/>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5"/>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5"/>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5"/>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5"/>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5"/>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5"/>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5"/>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5"/>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5"/>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5"/>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5"/>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5"/>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5"/>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5"/>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5"/>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5"/>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5"/>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5"/>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5"/>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35"/>
            <p:cNvGrpSpPr/>
            <p:nvPr/>
          </p:nvGrpSpPr>
          <p:grpSpPr>
            <a:xfrm rot="9050597">
              <a:off x="5582763" y="1436448"/>
              <a:ext cx="1359571" cy="1359571"/>
              <a:chOff x="885403" y="1571142"/>
              <a:chExt cx="2598600" cy="2598600"/>
            </a:xfrm>
          </p:grpSpPr>
          <p:sp>
            <p:nvSpPr>
              <p:cNvPr id="728" name="Google Shape;728;p35"/>
              <p:cNvSpPr/>
              <p:nvPr/>
            </p:nvSpPr>
            <p:spPr>
              <a:xfrm>
                <a:off x="1303550" y="1980350"/>
                <a:ext cx="1762475" cy="1762450"/>
              </a:xfrm>
              <a:custGeom>
                <a:avLst/>
                <a:gdLst/>
                <a:ahLst/>
                <a:cxnLst/>
                <a:rect l="l" t="t" r="r" b="b"/>
                <a:pathLst>
                  <a:path w="70499" h="70498" extrusionOk="0">
                    <a:moveTo>
                      <a:pt x="35133" y="1"/>
                    </a:moveTo>
                    <a:lnTo>
                      <a:pt x="35133" y="683"/>
                    </a:lnTo>
                    <a:lnTo>
                      <a:pt x="35257" y="683"/>
                    </a:lnTo>
                    <a:cubicBezTo>
                      <a:pt x="36048" y="683"/>
                      <a:pt x="36853" y="710"/>
                      <a:pt x="37645" y="751"/>
                    </a:cubicBezTo>
                    <a:lnTo>
                      <a:pt x="37686" y="82"/>
                    </a:lnTo>
                    <a:cubicBezTo>
                      <a:pt x="36880" y="28"/>
                      <a:pt x="36061" y="1"/>
                      <a:pt x="35257" y="1"/>
                    </a:cubicBezTo>
                    <a:close/>
                    <a:moveTo>
                      <a:pt x="34560" y="1"/>
                    </a:moveTo>
                    <a:cubicBezTo>
                      <a:pt x="33714" y="28"/>
                      <a:pt x="32840" y="68"/>
                      <a:pt x="32008" y="150"/>
                    </a:cubicBezTo>
                    <a:lnTo>
                      <a:pt x="32063" y="820"/>
                    </a:lnTo>
                    <a:cubicBezTo>
                      <a:pt x="32895" y="751"/>
                      <a:pt x="33741" y="696"/>
                      <a:pt x="34574" y="683"/>
                    </a:cubicBezTo>
                    <a:lnTo>
                      <a:pt x="34560" y="1"/>
                    </a:lnTo>
                    <a:close/>
                    <a:moveTo>
                      <a:pt x="38259" y="123"/>
                    </a:moveTo>
                    <a:lnTo>
                      <a:pt x="38205" y="805"/>
                    </a:lnTo>
                    <a:cubicBezTo>
                      <a:pt x="39037" y="874"/>
                      <a:pt x="39870" y="969"/>
                      <a:pt x="40689" y="1106"/>
                    </a:cubicBezTo>
                    <a:lnTo>
                      <a:pt x="40798" y="437"/>
                    </a:lnTo>
                    <a:cubicBezTo>
                      <a:pt x="39965" y="301"/>
                      <a:pt x="39106" y="192"/>
                      <a:pt x="38259" y="123"/>
                    </a:cubicBezTo>
                    <a:close/>
                    <a:moveTo>
                      <a:pt x="31435" y="205"/>
                    </a:moveTo>
                    <a:cubicBezTo>
                      <a:pt x="30588" y="301"/>
                      <a:pt x="29742" y="423"/>
                      <a:pt x="28896" y="574"/>
                    </a:cubicBezTo>
                    <a:lnTo>
                      <a:pt x="29018" y="1242"/>
                    </a:lnTo>
                    <a:cubicBezTo>
                      <a:pt x="29837" y="1093"/>
                      <a:pt x="30683" y="969"/>
                      <a:pt x="31502" y="874"/>
                    </a:cubicBezTo>
                    <a:lnTo>
                      <a:pt x="31435" y="205"/>
                    </a:lnTo>
                    <a:close/>
                    <a:moveTo>
                      <a:pt x="41357" y="532"/>
                    </a:moveTo>
                    <a:lnTo>
                      <a:pt x="41248" y="1188"/>
                    </a:lnTo>
                    <a:cubicBezTo>
                      <a:pt x="42067" y="1338"/>
                      <a:pt x="42900" y="1515"/>
                      <a:pt x="43705" y="1720"/>
                    </a:cubicBezTo>
                    <a:lnTo>
                      <a:pt x="43869" y="1065"/>
                    </a:lnTo>
                    <a:cubicBezTo>
                      <a:pt x="43037" y="847"/>
                      <a:pt x="42203" y="669"/>
                      <a:pt x="41357" y="532"/>
                    </a:cubicBezTo>
                    <a:close/>
                    <a:moveTo>
                      <a:pt x="28336" y="683"/>
                    </a:moveTo>
                    <a:cubicBezTo>
                      <a:pt x="27504" y="847"/>
                      <a:pt x="26671" y="1038"/>
                      <a:pt x="25852" y="1269"/>
                    </a:cubicBezTo>
                    <a:lnTo>
                      <a:pt x="26030" y="1925"/>
                    </a:lnTo>
                    <a:cubicBezTo>
                      <a:pt x="26834" y="1693"/>
                      <a:pt x="27653" y="1502"/>
                      <a:pt x="28472" y="1338"/>
                    </a:cubicBezTo>
                    <a:lnTo>
                      <a:pt x="28336" y="683"/>
                    </a:lnTo>
                    <a:close/>
                    <a:moveTo>
                      <a:pt x="44415" y="1202"/>
                    </a:moveTo>
                    <a:lnTo>
                      <a:pt x="44238" y="1857"/>
                    </a:lnTo>
                    <a:cubicBezTo>
                      <a:pt x="45042" y="2075"/>
                      <a:pt x="45848" y="2321"/>
                      <a:pt x="46640" y="2594"/>
                    </a:cubicBezTo>
                    <a:lnTo>
                      <a:pt x="46871" y="1952"/>
                    </a:lnTo>
                    <a:cubicBezTo>
                      <a:pt x="46067" y="1679"/>
                      <a:pt x="45234" y="1420"/>
                      <a:pt x="44415" y="1202"/>
                    </a:cubicBezTo>
                    <a:close/>
                    <a:moveTo>
                      <a:pt x="25306" y="1420"/>
                    </a:moveTo>
                    <a:cubicBezTo>
                      <a:pt x="24487" y="1666"/>
                      <a:pt x="23668" y="1939"/>
                      <a:pt x="22863" y="2239"/>
                    </a:cubicBezTo>
                    <a:lnTo>
                      <a:pt x="23109" y="2867"/>
                    </a:lnTo>
                    <a:cubicBezTo>
                      <a:pt x="23886" y="2580"/>
                      <a:pt x="24692" y="2307"/>
                      <a:pt x="25484" y="2075"/>
                    </a:cubicBezTo>
                    <a:lnTo>
                      <a:pt x="25306" y="1420"/>
                    </a:lnTo>
                    <a:close/>
                    <a:moveTo>
                      <a:pt x="47404" y="2157"/>
                    </a:moveTo>
                    <a:lnTo>
                      <a:pt x="47172" y="2785"/>
                    </a:lnTo>
                    <a:cubicBezTo>
                      <a:pt x="47950" y="3071"/>
                      <a:pt x="48742" y="3399"/>
                      <a:pt x="49492" y="3740"/>
                    </a:cubicBezTo>
                    <a:lnTo>
                      <a:pt x="49779" y="3126"/>
                    </a:lnTo>
                    <a:cubicBezTo>
                      <a:pt x="49001" y="2771"/>
                      <a:pt x="48209" y="2443"/>
                      <a:pt x="47404" y="2157"/>
                    </a:cubicBezTo>
                    <a:close/>
                    <a:moveTo>
                      <a:pt x="22344" y="2443"/>
                    </a:moveTo>
                    <a:cubicBezTo>
                      <a:pt x="21553" y="2758"/>
                      <a:pt x="20761" y="3098"/>
                      <a:pt x="19997" y="3467"/>
                    </a:cubicBezTo>
                    <a:lnTo>
                      <a:pt x="20283" y="4068"/>
                    </a:lnTo>
                    <a:cubicBezTo>
                      <a:pt x="21034" y="3713"/>
                      <a:pt x="21812" y="3371"/>
                      <a:pt x="22590" y="3071"/>
                    </a:cubicBezTo>
                    <a:lnTo>
                      <a:pt x="22344" y="2443"/>
                    </a:lnTo>
                    <a:close/>
                    <a:moveTo>
                      <a:pt x="50298" y="3358"/>
                    </a:moveTo>
                    <a:lnTo>
                      <a:pt x="50011" y="3972"/>
                    </a:lnTo>
                    <a:cubicBezTo>
                      <a:pt x="50762" y="4327"/>
                      <a:pt x="51512" y="4723"/>
                      <a:pt x="52236" y="5133"/>
                    </a:cubicBezTo>
                    <a:lnTo>
                      <a:pt x="52577" y="4545"/>
                    </a:lnTo>
                    <a:cubicBezTo>
                      <a:pt x="51827" y="4123"/>
                      <a:pt x="51062" y="3726"/>
                      <a:pt x="50298" y="3358"/>
                    </a:cubicBezTo>
                    <a:close/>
                    <a:moveTo>
                      <a:pt x="19478" y="3713"/>
                    </a:moveTo>
                    <a:cubicBezTo>
                      <a:pt x="18727" y="4095"/>
                      <a:pt x="17962" y="4505"/>
                      <a:pt x="17240" y="4942"/>
                    </a:cubicBezTo>
                    <a:lnTo>
                      <a:pt x="17580" y="5528"/>
                    </a:lnTo>
                    <a:cubicBezTo>
                      <a:pt x="18304" y="5105"/>
                      <a:pt x="19041" y="4696"/>
                      <a:pt x="19791" y="4314"/>
                    </a:cubicBezTo>
                    <a:lnTo>
                      <a:pt x="19478" y="3713"/>
                    </a:lnTo>
                    <a:close/>
                    <a:moveTo>
                      <a:pt x="53068" y="4832"/>
                    </a:moveTo>
                    <a:lnTo>
                      <a:pt x="52728" y="5406"/>
                    </a:lnTo>
                    <a:cubicBezTo>
                      <a:pt x="53450" y="5828"/>
                      <a:pt x="54160" y="6292"/>
                      <a:pt x="54843" y="6756"/>
                    </a:cubicBezTo>
                    <a:lnTo>
                      <a:pt x="55225" y="6210"/>
                    </a:lnTo>
                    <a:cubicBezTo>
                      <a:pt x="54529" y="5719"/>
                      <a:pt x="53805" y="5255"/>
                      <a:pt x="53068" y="4832"/>
                    </a:cubicBezTo>
                    <a:close/>
                    <a:moveTo>
                      <a:pt x="16748" y="5242"/>
                    </a:moveTo>
                    <a:cubicBezTo>
                      <a:pt x="16230" y="5569"/>
                      <a:pt x="15697" y="5910"/>
                      <a:pt x="15192" y="6265"/>
                    </a:cubicBezTo>
                    <a:lnTo>
                      <a:pt x="15574" y="6811"/>
                    </a:lnTo>
                    <a:cubicBezTo>
                      <a:pt x="16079" y="6470"/>
                      <a:pt x="16598" y="6129"/>
                      <a:pt x="17103" y="5815"/>
                    </a:cubicBezTo>
                    <a:lnTo>
                      <a:pt x="16748" y="5242"/>
                    </a:lnTo>
                    <a:close/>
                    <a:moveTo>
                      <a:pt x="14960" y="6429"/>
                    </a:moveTo>
                    <a:cubicBezTo>
                      <a:pt x="14850" y="6498"/>
                      <a:pt x="14728" y="6579"/>
                      <a:pt x="14619" y="6661"/>
                    </a:cubicBezTo>
                    <a:lnTo>
                      <a:pt x="15014" y="7207"/>
                    </a:lnTo>
                    <a:cubicBezTo>
                      <a:pt x="15123" y="7139"/>
                      <a:pt x="15233" y="7057"/>
                      <a:pt x="15342" y="6975"/>
                    </a:cubicBezTo>
                    <a:lnTo>
                      <a:pt x="14960" y="6429"/>
                    </a:lnTo>
                    <a:close/>
                    <a:moveTo>
                      <a:pt x="55703" y="6525"/>
                    </a:moveTo>
                    <a:lnTo>
                      <a:pt x="55307" y="7084"/>
                    </a:lnTo>
                    <a:cubicBezTo>
                      <a:pt x="55989" y="7562"/>
                      <a:pt x="56658" y="8081"/>
                      <a:pt x="57299" y="8613"/>
                    </a:cubicBezTo>
                    <a:lnTo>
                      <a:pt x="57723" y="8094"/>
                    </a:lnTo>
                    <a:cubicBezTo>
                      <a:pt x="57068" y="7548"/>
                      <a:pt x="56386" y="7029"/>
                      <a:pt x="55703" y="6525"/>
                    </a:cubicBezTo>
                    <a:close/>
                    <a:moveTo>
                      <a:pt x="14168" y="7002"/>
                    </a:moveTo>
                    <a:cubicBezTo>
                      <a:pt x="13485" y="7508"/>
                      <a:pt x="12817" y="8054"/>
                      <a:pt x="12175" y="8613"/>
                    </a:cubicBezTo>
                    <a:lnTo>
                      <a:pt x="12612" y="9118"/>
                    </a:lnTo>
                    <a:cubicBezTo>
                      <a:pt x="13240" y="8572"/>
                      <a:pt x="13895" y="8039"/>
                      <a:pt x="14564" y="7548"/>
                    </a:cubicBezTo>
                    <a:lnTo>
                      <a:pt x="14168" y="7002"/>
                    </a:lnTo>
                    <a:close/>
                    <a:moveTo>
                      <a:pt x="58160" y="8463"/>
                    </a:moveTo>
                    <a:lnTo>
                      <a:pt x="57723" y="8968"/>
                    </a:lnTo>
                    <a:cubicBezTo>
                      <a:pt x="58351" y="9514"/>
                      <a:pt x="58979" y="10087"/>
                      <a:pt x="59565" y="10674"/>
                    </a:cubicBezTo>
                    <a:lnTo>
                      <a:pt x="60043" y="10196"/>
                    </a:lnTo>
                    <a:cubicBezTo>
                      <a:pt x="59443" y="9595"/>
                      <a:pt x="58815" y="9009"/>
                      <a:pt x="58160" y="8463"/>
                    </a:cubicBezTo>
                    <a:close/>
                    <a:moveTo>
                      <a:pt x="11738" y="8982"/>
                    </a:moveTo>
                    <a:cubicBezTo>
                      <a:pt x="11111" y="9555"/>
                      <a:pt x="10483" y="10156"/>
                      <a:pt x="9896" y="10756"/>
                    </a:cubicBezTo>
                    <a:lnTo>
                      <a:pt x="10388" y="11233"/>
                    </a:lnTo>
                    <a:cubicBezTo>
                      <a:pt x="10961" y="10633"/>
                      <a:pt x="11575" y="10046"/>
                      <a:pt x="12189" y="9486"/>
                    </a:cubicBezTo>
                    <a:lnTo>
                      <a:pt x="11738" y="8982"/>
                    </a:lnTo>
                    <a:close/>
                    <a:moveTo>
                      <a:pt x="60453" y="10605"/>
                    </a:moveTo>
                    <a:lnTo>
                      <a:pt x="59962" y="11070"/>
                    </a:lnTo>
                    <a:cubicBezTo>
                      <a:pt x="60548" y="11670"/>
                      <a:pt x="61121" y="12298"/>
                      <a:pt x="61654" y="12926"/>
                    </a:cubicBezTo>
                    <a:lnTo>
                      <a:pt x="62173" y="12489"/>
                    </a:lnTo>
                    <a:cubicBezTo>
                      <a:pt x="61627" y="11848"/>
                      <a:pt x="61039" y="11206"/>
                      <a:pt x="60453" y="10605"/>
                    </a:cubicBezTo>
                    <a:close/>
                    <a:moveTo>
                      <a:pt x="9500" y="11179"/>
                    </a:moveTo>
                    <a:cubicBezTo>
                      <a:pt x="8927" y="11793"/>
                      <a:pt x="8353" y="12449"/>
                      <a:pt x="7822" y="13104"/>
                    </a:cubicBezTo>
                    <a:lnTo>
                      <a:pt x="8353" y="13526"/>
                    </a:lnTo>
                    <a:cubicBezTo>
                      <a:pt x="8872" y="12885"/>
                      <a:pt x="9432" y="12243"/>
                      <a:pt x="10005" y="11630"/>
                    </a:cubicBezTo>
                    <a:lnTo>
                      <a:pt x="9500" y="11179"/>
                    </a:lnTo>
                    <a:close/>
                    <a:moveTo>
                      <a:pt x="62541" y="12926"/>
                    </a:moveTo>
                    <a:lnTo>
                      <a:pt x="62009" y="13363"/>
                    </a:lnTo>
                    <a:cubicBezTo>
                      <a:pt x="62541" y="14005"/>
                      <a:pt x="63046" y="14673"/>
                      <a:pt x="63523" y="15342"/>
                    </a:cubicBezTo>
                    <a:lnTo>
                      <a:pt x="64069" y="14960"/>
                    </a:lnTo>
                    <a:cubicBezTo>
                      <a:pt x="63592" y="14263"/>
                      <a:pt x="63074" y="13581"/>
                      <a:pt x="62541" y="12926"/>
                    </a:cubicBezTo>
                    <a:close/>
                    <a:moveTo>
                      <a:pt x="7467" y="13554"/>
                    </a:moveTo>
                    <a:cubicBezTo>
                      <a:pt x="6948" y="14223"/>
                      <a:pt x="6442" y="14919"/>
                      <a:pt x="5965" y="15628"/>
                    </a:cubicBezTo>
                    <a:lnTo>
                      <a:pt x="6524" y="16010"/>
                    </a:lnTo>
                    <a:cubicBezTo>
                      <a:pt x="6988" y="15315"/>
                      <a:pt x="7494" y="14632"/>
                      <a:pt x="7999" y="13963"/>
                    </a:cubicBezTo>
                    <a:lnTo>
                      <a:pt x="7467" y="13554"/>
                    </a:lnTo>
                    <a:close/>
                    <a:moveTo>
                      <a:pt x="64411" y="15437"/>
                    </a:moveTo>
                    <a:lnTo>
                      <a:pt x="63851" y="15819"/>
                    </a:lnTo>
                    <a:cubicBezTo>
                      <a:pt x="64315" y="16516"/>
                      <a:pt x="64766" y="17226"/>
                      <a:pt x="65189" y="17949"/>
                    </a:cubicBezTo>
                    <a:lnTo>
                      <a:pt x="65776" y="17608"/>
                    </a:lnTo>
                    <a:cubicBezTo>
                      <a:pt x="65352" y="16871"/>
                      <a:pt x="64888" y="16147"/>
                      <a:pt x="64411" y="15437"/>
                    </a:cubicBezTo>
                    <a:close/>
                    <a:moveTo>
                      <a:pt x="5651" y="16107"/>
                    </a:moveTo>
                    <a:cubicBezTo>
                      <a:pt x="5187" y="16816"/>
                      <a:pt x="4750" y="17553"/>
                      <a:pt x="4341" y="18304"/>
                    </a:cubicBezTo>
                    <a:lnTo>
                      <a:pt x="4928" y="18631"/>
                    </a:lnTo>
                    <a:cubicBezTo>
                      <a:pt x="5323" y="17894"/>
                      <a:pt x="5760" y="17171"/>
                      <a:pt x="6224" y="16475"/>
                    </a:cubicBezTo>
                    <a:lnTo>
                      <a:pt x="5651" y="16107"/>
                    </a:lnTo>
                    <a:close/>
                    <a:moveTo>
                      <a:pt x="66049" y="18099"/>
                    </a:moveTo>
                    <a:lnTo>
                      <a:pt x="65462" y="18427"/>
                    </a:lnTo>
                    <a:cubicBezTo>
                      <a:pt x="65871" y="19164"/>
                      <a:pt x="66253" y="19914"/>
                      <a:pt x="66608" y="20665"/>
                    </a:cubicBezTo>
                    <a:lnTo>
                      <a:pt x="67223" y="20378"/>
                    </a:lnTo>
                    <a:cubicBezTo>
                      <a:pt x="66868" y="19614"/>
                      <a:pt x="66472" y="18850"/>
                      <a:pt x="66049" y="18099"/>
                    </a:cubicBezTo>
                    <a:close/>
                    <a:moveTo>
                      <a:pt x="4068" y="18809"/>
                    </a:moveTo>
                    <a:cubicBezTo>
                      <a:pt x="3672" y="19559"/>
                      <a:pt x="3290" y="20338"/>
                      <a:pt x="2948" y="21115"/>
                    </a:cubicBezTo>
                    <a:lnTo>
                      <a:pt x="3576" y="21388"/>
                    </a:lnTo>
                    <a:cubicBezTo>
                      <a:pt x="3904" y="20624"/>
                      <a:pt x="4273" y="19860"/>
                      <a:pt x="4668" y="19123"/>
                    </a:cubicBezTo>
                    <a:lnTo>
                      <a:pt x="4068" y="18809"/>
                    </a:lnTo>
                    <a:close/>
                    <a:moveTo>
                      <a:pt x="67454" y="20897"/>
                    </a:moveTo>
                    <a:lnTo>
                      <a:pt x="66841" y="21170"/>
                    </a:lnTo>
                    <a:cubicBezTo>
                      <a:pt x="67181" y="21934"/>
                      <a:pt x="67496" y="22713"/>
                      <a:pt x="67782" y="23504"/>
                    </a:cubicBezTo>
                    <a:lnTo>
                      <a:pt x="68410" y="23272"/>
                    </a:lnTo>
                    <a:cubicBezTo>
                      <a:pt x="68124" y="22467"/>
                      <a:pt x="67796" y="21675"/>
                      <a:pt x="67454" y="20897"/>
                    </a:cubicBezTo>
                    <a:close/>
                    <a:moveTo>
                      <a:pt x="2730" y="21648"/>
                    </a:moveTo>
                    <a:cubicBezTo>
                      <a:pt x="2402" y="22426"/>
                      <a:pt x="2089" y="23231"/>
                      <a:pt x="1816" y="24036"/>
                    </a:cubicBezTo>
                    <a:lnTo>
                      <a:pt x="2457" y="24255"/>
                    </a:lnTo>
                    <a:cubicBezTo>
                      <a:pt x="2730" y="23463"/>
                      <a:pt x="3030" y="22671"/>
                      <a:pt x="3345" y="21907"/>
                    </a:cubicBezTo>
                    <a:lnTo>
                      <a:pt x="2730" y="21648"/>
                    </a:lnTo>
                    <a:close/>
                    <a:moveTo>
                      <a:pt x="68601" y="23805"/>
                    </a:moveTo>
                    <a:lnTo>
                      <a:pt x="67960" y="24023"/>
                    </a:lnTo>
                    <a:cubicBezTo>
                      <a:pt x="68233" y="24815"/>
                      <a:pt x="68479" y="25619"/>
                      <a:pt x="68683" y="26425"/>
                    </a:cubicBezTo>
                    <a:lnTo>
                      <a:pt x="69338" y="26262"/>
                    </a:lnTo>
                    <a:cubicBezTo>
                      <a:pt x="69134" y="25443"/>
                      <a:pt x="68874" y="24609"/>
                      <a:pt x="68601" y="23805"/>
                    </a:cubicBezTo>
                    <a:close/>
                    <a:moveTo>
                      <a:pt x="1638" y="24582"/>
                    </a:moveTo>
                    <a:cubicBezTo>
                      <a:pt x="1392" y="25401"/>
                      <a:pt x="1161" y="26234"/>
                      <a:pt x="956" y="27053"/>
                    </a:cubicBezTo>
                    <a:lnTo>
                      <a:pt x="1625" y="27217"/>
                    </a:lnTo>
                    <a:cubicBezTo>
                      <a:pt x="1816" y="26398"/>
                      <a:pt x="2034" y="25592"/>
                      <a:pt x="2293" y="24787"/>
                    </a:cubicBezTo>
                    <a:lnTo>
                      <a:pt x="1638" y="24582"/>
                    </a:lnTo>
                    <a:close/>
                    <a:moveTo>
                      <a:pt x="69489" y="26808"/>
                    </a:moveTo>
                    <a:lnTo>
                      <a:pt x="68834" y="26971"/>
                    </a:lnTo>
                    <a:cubicBezTo>
                      <a:pt x="69025" y="27776"/>
                      <a:pt x="69202" y="28609"/>
                      <a:pt x="69338" y="29428"/>
                    </a:cubicBezTo>
                    <a:lnTo>
                      <a:pt x="70007" y="29319"/>
                    </a:lnTo>
                    <a:cubicBezTo>
                      <a:pt x="69857" y="28486"/>
                      <a:pt x="69693" y="27640"/>
                      <a:pt x="69489" y="26808"/>
                    </a:cubicBezTo>
                    <a:close/>
                    <a:moveTo>
                      <a:pt x="833" y="27612"/>
                    </a:moveTo>
                    <a:cubicBezTo>
                      <a:pt x="655" y="28445"/>
                      <a:pt x="491" y="29292"/>
                      <a:pt x="369" y="30124"/>
                    </a:cubicBezTo>
                    <a:lnTo>
                      <a:pt x="1037" y="30233"/>
                    </a:lnTo>
                    <a:cubicBezTo>
                      <a:pt x="1161" y="29401"/>
                      <a:pt x="1310" y="28568"/>
                      <a:pt x="1488" y="27763"/>
                    </a:cubicBezTo>
                    <a:lnTo>
                      <a:pt x="833" y="27612"/>
                    </a:lnTo>
                    <a:close/>
                    <a:moveTo>
                      <a:pt x="70089" y="29878"/>
                    </a:moveTo>
                    <a:lnTo>
                      <a:pt x="69420" y="29987"/>
                    </a:lnTo>
                    <a:cubicBezTo>
                      <a:pt x="69556" y="30806"/>
                      <a:pt x="69653" y="31652"/>
                      <a:pt x="69720" y="32486"/>
                    </a:cubicBezTo>
                    <a:lnTo>
                      <a:pt x="70390" y="32431"/>
                    </a:lnTo>
                    <a:cubicBezTo>
                      <a:pt x="70321" y="31571"/>
                      <a:pt x="70226" y="30724"/>
                      <a:pt x="70089" y="29878"/>
                    </a:cubicBezTo>
                    <a:close/>
                    <a:moveTo>
                      <a:pt x="300" y="30697"/>
                    </a:moveTo>
                    <a:cubicBezTo>
                      <a:pt x="191" y="31530"/>
                      <a:pt x="109" y="32389"/>
                      <a:pt x="55" y="33250"/>
                    </a:cubicBezTo>
                    <a:lnTo>
                      <a:pt x="737" y="33277"/>
                    </a:lnTo>
                    <a:cubicBezTo>
                      <a:pt x="779" y="32444"/>
                      <a:pt x="861" y="31612"/>
                      <a:pt x="970" y="30779"/>
                    </a:cubicBezTo>
                    <a:lnTo>
                      <a:pt x="300" y="30697"/>
                    </a:lnTo>
                    <a:close/>
                    <a:moveTo>
                      <a:pt x="27" y="33809"/>
                    </a:moveTo>
                    <a:cubicBezTo>
                      <a:pt x="14" y="34287"/>
                      <a:pt x="0" y="34764"/>
                      <a:pt x="0" y="35243"/>
                    </a:cubicBezTo>
                    <a:cubicBezTo>
                      <a:pt x="0" y="35625"/>
                      <a:pt x="14" y="36007"/>
                      <a:pt x="27" y="36375"/>
                    </a:cubicBezTo>
                    <a:lnTo>
                      <a:pt x="697" y="36348"/>
                    </a:lnTo>
                    <a:cubicBezTo>
                      <a:pt x="683" y="35993"/>
                      <a:pt x="683" y="35611"/>
                      <a:pt x="683" y="35243"/>
                    </a:cubicBezTo>
                    <a:cubicBezTo>
                      <a:pt x="683" y="34779"/>
                      <a:pt x="697" y="34300"/>
                      <a:pt x="710" y="33836"/>
                    </a:cubicBezTo>
                    <a:lnTo>
                      <a:pt x="27" y="33809"/>
                    </a:lnTo>
                    <a:close/>
                    <a:moveTo>
                      <a:pt x="70430" y="32990"/>
                    </a:moveTo>
                    <a:lnTo>
                      <a:pt x="69748" y="33032"/>
                    </a:lnTo>
                    <a:cubicBezTo>
                      <a:pt x="69802" y="33769"/>
                      <a:pt x="69829" y="34506"/>
                      <a:pt x="69829" y="35243"/>
                    </a:cubicBezTo>
                    <a:cubicBezTo>
                      <a:pt x="69829" y="36075"/>
                      <a:pt x="69789" y="36921"/>
                      <a:pt x="69734" y="37754"/>
                    </a:cubicBezTo>
                    <a:lnTo>
                      <a:pt x="70403" y="37809"/>
                    </a:lnTo>
                    <a:cubicBezTo>
                      <a:pt x="70471" y="36962"/>
                      <a:pt x="70499" y="36102"/>
                      <a:pt x="70499" y="35243"/>
                    </a:cubicBezTo>
                    <a:cubicBezTo>
                      <a:pt x="70499" y="34491"/>
                      <a:pt x="70471" y="33741"/>
                      <a:pt x="70430" y="32990"/>
                    </a:cubicBezTo>
                    <a:close/>
                    <a:moveTo>
                      <a:pt x="724" y="36908"/>
                    </a:moveTo>
                    <a:lnTo>
                      <a:pt x="42" y="36948"/>
                    </a:lnTo>
                    <a:cubicBezTo>
                      <a:pt x="82" y="37795"/>
                      <a:pt x="151" y="38655"/>
                      <a:pt x="260" y="39501"/>
                    </a:cubicBezTo>
                    <a:lnTo>
                      <a:pt x="928" y="39419"/>
                    </a:lnTo>
                    <a:cubicBezTo>
                      <a:pt x="833" y="38586"/>
                      <a:pt x="764" y="37754"/>
                      <a:pt x="724" y="36908"/>
                    </a:cubicBezTo>
                    <a:close/>
                    <a:moveTo>
                      <a:pt x="69693" y="38313"/>
                    </a:moveTo>
                    <a:cubicBezTo>
                      <a:pt x="69611" y="39146"/>
                      <a:pt x="69516" y="39978"/>
                      <a:pt x="69380" y="40812"/>
                    </a:cubicBezTo>
                    <a:lnTo>
                      <a:pt x="70048" y="40921"/>
                    </a:lnTo>
                    <a:cubicBezTo>
                      <a:pt x="70184" y="40074"/>
                      <a:pt x="70293" y="39214"/>
                      <a:pt x="70362" y="38368"/>
                    </a:cubicBezTo>
                    <a:lnTo>
                      <a:pt x="69693" y="38313"/>
                    </a:lnTo>
                    <a:close/>
                    <a:moveTo>
                      <a:pt x="997" y="39965"/>
                    </a:moveTo>
                    <a:lnTo>
                      <a:pt x="328" y="40060"/>
                    </a:lnTo>
                    <a:cubicBezTo>
                      <a:pt x="451" y="40907"/>
                      <a:pt x="588" y="41753"/>
                      <a:pt x="764" y="42586"/>
                    </a:cubicBezTo>
                    <a:lnTo>
                      <a:pt x="1434" y="42449"/>
                    </a:lnTo>
                    <a:cubicBezTo>
                      <a:pt x="1256" y="41630"/>
                      <a:pt x="1119" y="40797"/>
                      <a:pt x="997" y="39965"/>
                    </a:cubicBezTo>
                    <a:close/>
                    <a:moveTo>
                      <a:pt x="69283" y="41357"/>
                    </a:moveTo>
                    <a:cubicBezTo>
                      <a:pt x="69134" y="42176"/>
                      <a:pt x="68956" y="43008"/>
                      <a:pt x="68752" y="43814"/>
                    </a:cubicBezTo>
                    <a:lnTo>
                      <a:pt x="69407" y="43978"/>
                    </a:lnTo>
                    <a:cubicBezTo>
                      <a:pt x="69625" y="43159"/>
                      <a:pt x="69802" y="42313"/>
                      <a:pt x="69953" y="41480"/>
                    </a:cubicBezTo>
                    <a:lnTo>
                      <a:pt x="69283" y="41357"/>
                    </a:lnTo>
                    <a:close/>
                    <a:moveTo>
                      <a:pt x="1556" y="42995"/>
                    </a:moveTo>
                    <a:lnTo>
                      <a:pt x="888" y="43145"/>
                    </a:lnTo>
                    <a:cubicBezTo>
                      <a:pt x="1079" y="43964"/>
                      <a:pt x="1297" y="44797"/>
                      <a:pt x="1556" y="45616"/>
                    </a:cubicBezTo>
                    <a:lnTo>
                      <a:pt x="2198" y="45411"/>
                    </a:lnTo>
                    <a:cubicBezTo>
                      <a:pt x="1952" y="44619"/>
                      <a:pt x="1734" y="43800"/>
                      <a:pt x="1556" y="42995"/>
                    </a:cubicBezTo>
                    <a:close/>
                    <a:moveTo>
                      <a:pt x="68615" y="44360"/>
                    </a:moveTo>
                    <a:cubicBezTo>
                      <a:pt x="68397" y="45165"/>
                      <a:pt x="68137" y="45971"/>
                      <a:pt x="67864" y="46748"/>
                    </a:cubicBezTo>
                    <a:lnTo>
                      <a:pt x="68506" y="46981"/>
                    </a:lnTo>
                    <a:cubicBezTo>
                      <a:pt x="68779" y="46175"/>
                      <a:pt x="69038" y="45356"/>
                      <a:pt x="69270" y="44537"/>
                    </a:cubicBezTo>
                    <a:lnTo>
                      <a:pt x="68615" y="44360"/>
                    </a:lnTo>
                    <a:close/>
                    <a:moveTo>
                      <a:pt x="2375" y="45957"/>
                    </a:moveTo>
                    <a:lnTo>
                      <a:pt x="1720" y="46162"/>
                    </a:lnTo>
                    <a:cubicBezTo>
                      <a:pt x="1993" y="46967"/>
                      <a:pt x="2280" y="47773"/>
                      <a:pt x="2608" y="48564"/>
                    </a:cubicBezTo>
                    <a:lnTo>
                      <a:pt x="3235" y="48304"/>
                    </a:lnTo>
                    <a:cubicBezTo>
                      <a:pt x="2921" y="47540"/>
                      <a:pt x="2621" y="46748"/>
                      <a:pt x="2375" y="45957"/>
                    </a:cubicBezTo>
                    <a:close/>
                    <a:moveTo>
                      <a:pt x="67673" y="47281"/>
                    </a:moveTo>
                    <a:cubicBezTo>
                      <a:pt x="67387" y="48059"/>
                      <a:pt x="67059" y="48837"/>
                      <a:pt x="66704" y="49602"/>
                    </a:cubicBezTo>
                    <a:lnTo>
                      <a:pt x="67332" y="49888"/>
                    </a:lnTo>
                    <a:cubicBezTo>
                      <a:pt x="67687" y="49110"/>
                      <a:pt x="68015" y="48319"/>
                      <a:pt x="68301" y="47513"/>
                    </a:cubicBezTo>
                    <a:lnTo>
                      <a:pt x="67673" y="47281"/>
                    </a:lnTo>
                    <a:close/>
                    <a:moveTo>
                      <a:pt x="3454" y="48823"/>
                    </a:moveTo>
                    <a:lnTo>
                      <a:pt x="2826" y="49083"/>
                    </a:lnTo>
                    <a:cubicBezTo>
                      <a:pt x="3154" y="49875"/>
                      <a:pt x="3522" y="50652"/>
                      <a:pt x="3918" y="51403"/>
                    </a:cubicBezTo>
                    <a:lnTo>
                      <a:pt x="4519" y="51089"/>
                    </a:lnTo>
                    <a:cubicBezTo>
                      <a:pt x="4136" y="50352"/>
                      <a:pt x="3781" y="49587"/>
                      <a:pt x="3454" y="48823"/>
                    </a:cubicBezTo>
                    <a:close/>
                    <a:moveTo>
                      <a:pt x="66472" y="50106"/>
                    </a:moveTo>
                    <a:cubicBezTo>
                      <a:pt x="66117" y="50870"/>
                      <a:pt x="65722" y="51622"/>
                      <a:pt x="65312" y="52345"/>
                    </a:cubicBezTo>
                    <a:lnTo>
                      <a:pt x="65898" y="52672"/>
                    </a:lnTo>
                    <a:cubicBezTo>
                      <a:pt x="66322" y="51935"/>
                      <a:pt x="66717" y="51171"/>
                      <a:pt x="67086" y="50406"/>
                    </a:cubicBezTo>
                    <a:lnTo>
                      <a:pt x="66472" y="50106"/>
                    </a:lnTo>
                    <a:close/>
                    <a:moveTo>
                      <a:pt x="4777" y="51580"/>
                    </a:moveTo>
                    <a:lnTo>
                      <a:pt x="4177" y="51908"/>
                    </a:lnTo>
                    <a:cubicBezTo>
                      <a:pt x="4586" y="52659"/>
                      <a:pt x="5023" y="53396"/>
                      <a:pt x="5474" y="54119"/>
                    </a:cubicBezTo>
                    <a:lnTo>
                      <a:pt x="6047" y="53751"/>
                    </a:lnTo>
                    <a:cubicBezTo>
                      <a:pt x="5596" y="53054"/>
                      <a:pt x="5174" y="52317"/>
                      <a:pt x="4777" y="51580"/>
                    </a:cubicBezTo>
                    <a:close/>
                    <a:moveTo>
                      <a:pt x="6347" y="54228"/>
                    </a:moveTo>
                    <a:lnTo>
                      <a:pt x="5787" y="54597"/>
                    </a:lnTo>
                    <a:cubicBezTo>
                      <a:pt x="5938" y="54829"/>
                      <a:pt x="6102" y="55074"/>
                      <a:pt x="6266" y="55307"/>
                    </a:cubicBezTo>
                    <a:lnTo>
                      <a:pt x="6825" y="54925"/>
                    </a:lnTo>
                    <a:cubicBezTo>
                      <a:pt x="6661" y="54692"/>
                      <a:pt x="6497" y="54461"/>
                      <a:pt x="6347" y="54228"/>
                    </a:cubicBezTo>
                    <a:close/>
                    <a:moveTo>
                      <a:pt x="65025" y="52823"/>
                    </a:moveTo>
                    <a:cubicBezTo>
                      <a:pt x="64602" y="53546"/>
                      <a:pt x="64151" y="54255"/>
                      <a:pt x="63674" y="54938"/>
                    </a:cubicBezTo>
                    <a:lnTo>
                      <a:pt x="64220" y="55320"/>
                    </a:lnTo>
                    <a:cubicBezTo>
                      <a:pt x="64712" y="54624"/>
                      <a:pt x="65176" y="53901"/>
                      <a:pt x="65612" y="53163"/>
                    </a:cubicBezTo>
                    <a:lnTo>
                      <a:pt x="65025" y="52823"/>
                    </a:lnTo>
                    <a:close/>
                    <a:moveTo>
                      <a:pt x="6975" y="55156"/>
                    </a:moveTo>
                    <a:lnTo>
                      <a:pt x="6429" y="55538"/>
                    </a:lnTo>
                    <a:cubicBezTo>
                      <a:pt x="6702" y="55921"/>
                      <a:pt x="6975" y="56303"/>
                      <a:pt x="7261" y="56685"/>
                    </a:cubicBezTo>
                    <a:lnTo>
                      <a:pt x="7807" y="56275"/>
                    </a:lnTo>
                    <a:cubicBezTo>
                      <a:pt x="7521" y="55907"/>
                      <a:pt x="7248" y="55525"/>
                      <a:pt x="6975" y="55156"/>
                    </a:cubicBezTo>
                    <a:close/>
                    <a:moveTo>
                      <a:pt x="63347" y="55402"/>
                    </a:moveTo>
                    <a:cubicBezTo>
                      <a:pt x="62855" y="56071"/>
                      <a:pt x="62350" y="56740"/>
                      <a:pt x="61804" y="57382"/>
                    </a:cubicBezTo>
                    <a:lnTo>
                      <a:pt x="62322" y="57818"/>
                    </a:lnTo>
                    <a:cubicBezTo>
                      <a:pt x="62868" y="57163"/>
                      <a:pt x="63401" y="56481"/>
                      <a:pt x="63893" y="55798"/>
                    </a:cubicBezTo>
                    <a:lnTo>
                      <a:pt x="63347" y="55402"/>
                    </a:lnTo>
                    <a:close/>
                    <a:moveTo>
                      <a:pt x="8149" y="56712"/>
                    </a:moveTo>
                    <a:lnTo>
                      <a:pt x="7616" y="57136"/>
                    </a:lnTo>
                    <a:cubicBezTo>
                      <a:pt x="8149" y="57791"/>
                      <a:pt x="8708" y="58446"/>
                      <a:pt x="9282" y="59074"/>
                    </a:cubicBezTo>
                    <a:lnTo>
                      <a:pt x="9773" y="58623"/>
                    </a:lnTo>
                    <a:cubicBezTo>
                      <a:pt x="9214" y="58009"/>
                      <a:pt x="8668" y="57367"/>
                      <a:pt x="8149" y="56712"/>
                    </a:cubicBezTo>
                    <a:close/>
                    <a:moveTo>
                      <a:pt x="61449" y="57804"/>
                    </a:moveTo>
                    <a:cubicBezTo>
                      <a:pt x="60903" y="58446"/>
                      <a:pt x="60330" y="59060"/>
                      <a:pt x="59743" y="59647"/>
                    </a:cubicBezTo>
                    <a:lnTo>
                      <a:pt x="60220" y="60125"/>
                    </a:lnTo>
                    <a:cubicBezTo>
                      <a:pt x="60821" y="59524"/>
                      <a:pt x="61408" y="58896"/>
                      <a:pt x="61954" y="58255"/>
                    </a:cubicBezTo>
                    <a:lnTo>
                      <a:pt x="61449" y="57804"/>
                    </a:lnTo>
                    <a:close/>
                    <a:moveTo>
                      <a:pt x="10155" y="59033"/>
                    </a:moveTo>
                    <a:lnTo>
                      <a:pt x="9664" y="59497"/>
                    </a:lnTo>
                    <a:cubicBezTo>
                      <a:pt x="10251" y="60111"/>
                      <a:pt x="10865" y="60712"/>
                      <a:pt x="11493" y="61285"/>
                    </a:cubicBezTo>
                    <a:lnTo>
                      <a:pt x="11957" y="60794"/>
                    </a:lnTo>
                    <a:cubicBezTo>
                      <a:pt x="11343" y="60234"/>
                      <a:pt x="10728" y="59633"/>
                      <a:pt x="10155" y="59033"/>
                    </a:cubicBezTo>
                    <a:close/>
                    <a:moveTo>
                      <a:pt x="59334" y="60043"/>
                    </a:moveTo>
                    <a:cubicBezTo>
                      <a:pt x="58746" y="60630"/>
                      <a:pt x="58118" y="61189"/>
                      <a:pt x="57477" y="61735"/>
                    </a:cubicBezTo>
                    <a:lnTo>
                      <a:pt x="57914" y="62254"/>
                    </a:lnTo>
                    <a:cubicBezTo>
                      <a:pt x="58555" y="61695"/>
                      <a:pt x="59197" y="61121"/>
                      <a:pt x="59811" y="60534"/>
                    </a:cubicBezTo>
                    <a:lnTo>
                      <a:pt x="59334" y="60043"/>
                    </a:lnTo>
                    <a:close/>
                    <a:moveTo>
                      <a:pt x="12366" y="61162"/>
                    </a:moveTo>
                    <a:lnTo>
                      <a:pt x="11916" y="61667"/>
                    </a:lnTo>
                    <a:cubicBezTo>
                      <a:pt x="12557" y="62226"/>
                      <a:pt x="13227" y="62787"/>
                      <a:pt x="13895" y="63291"/>
                    </a:cubicBezTo>
                    <a:lnTo>
                      <a:pt x="14304" y="62759"/>
                    </a:lnTo>
                    <a:cubicBezTo>
                      <a:pt x="13649" y="62254"/>
                      <a:pt x="12994" y="61722"/>
                      <a:pt x="12366" y="61162"/>
                    </a:cubicBezTo>
                    <a:close/>
                    <a:moveTo>
                      <a:pt x="57041" y="62090"/>
                    </a:moveTo>
                    <a:cubicBezTo>
                      <a:pt x="56440" y="62581"/>
                      <a:pt x="55798" y="63060"/>
                      <a:pt x="55157" y="63524"/>
                    </a:cubicBezTo>
                    <a:lnTo>
                      <a:pt x="55539" y="64070"/>
                    </a:lnTo>
                    <a:cubicBezTo>
                      <a:pt x="56194" y="63606"/>
                      <a:pt x="56850" y="63114"/>
                      <a:pt x="57477" y="62609"/>
                    </a:cubicBezTo>
                    <a:lnTo>
                      <a:pt x="57041" y="62090"/>
                    </a:lnTo>
                    <a:close/>
                    <a:moveTo>
                      <a:pt x="14755" y="63087"/>
                    </a:moveTo>
                    <a:lnTo>
                      <a:pt x="14359" y="63633"/>
                    </a:lnTo>
                    <a:cubicBezTo>
                      <a:pt x="15041" y="64137"/>
                      <a:pt x="15751" y="64629"/>
                      <a:pt x="16475" y="65080"/>
                    </a:cubicBezTo>
                    <a:lnTo>
                      <a:pt x="16830" y="64506"/>
                    </a:lnTo>
                    <a:cubicBezTo>
                      <a:pt x="16133" y="64070"/>
                      <a:pt x="15438" y="63591"/>
                      <a:pt x="14755" y="63087"/>
                    </a:cubicBezTo>
                    <a:close/>
                    <a:moveTo>
                      <a:pt x="54584" y="63919"/>
                    </a:moveTo>
                    <a:cubicBezTo>
                      <a:pt x="53887" y="64383"/>
                      <a:pt x="53177" y="64834"/>
                      <a:pt x="52455" y="65243"/>
                    </a:cubicBezTo>
                    <a:lnTo>
                      <a:pt x="52782" y="65830"/>
                    </a:lnTo>
                    <a:cubicBezTo>
                      <a:pt x="53519" y="65407"/>
                      <a:pt x="54256" y="64956"/>
                      <a:pt x="54966" y="64479"/>
                    </a:cubicBezTo>
                    <a:lnTo>
                      <a:pt x="54584" y="63919"/>
                    </a:lnTo>
                    <a:close/>
                    <a:moveTo>
                      <a:pt x="17307" y="64807"/>
                    </a:moveTo>
                    <a:lnTo>
                      <a:pt x="16952" y="65380"/>
                    </a:lnTo>
                    <a:cubicBezTo>
                      <a:pt x="17689" y="65830"/>
                      <a:pt x="18441" y="66254"/>
                      <a:pt x="19191" y="66636"/>
                    </a:cubicBezTo>
                    <a:lnTo>
                      <a:pt x="19505" y="66035"/>
                    </a:lnTo>
                    <a:cubicBezTo>
                      <a:pt x="18768" y="65653"/>
                      <a:pt x="18031" y="65243"/>
                      <a:pt x="17307" y="64807"/>
                    </a:cubicBezTo>
                    <a:close/>
                    <a:moveTo>
                      <a:pt x="51963" y="65516"/>
                    </a:moveTo>
                    <a:cubicBezTo>
                      <a:pt x="51239" y="65926"/>
                      <a:pt x="50475" y="66308"/>
                      <a:pt x="49725" y="66649"/>
                    </a:cubicBezTo>
                    <a:lnTo>
                      <a:pt x="50011" y="67264"/>
                    </a:lnTo>
                    <a:cubicBezTo>
                      <a:pt x="50775" y="66909"/>
                      <a:pt x="51554" y="66527"/>
                      <a:pt x="52291" y="66103"/>
                    </a:cubicBezTo>
                    <a:lnTo>
                      <a:pt x="51963" y="65516"/>
                    </a:lnTo>
                    <a:close/>
                    <a:moveTo>
                      <a:pt x="20010" y="66281"/>
                    </a:moveTo>
                    <a:lnTo>
                      <a:pt x="19710" y="66894"/>
                    </a:lnTo>
                    <a:cubicBezTo>
                      <a:pt x="20474" y="67264"/>
                      <a:pt x="21252" y="67618"/>
                      <a:pt x="22044" y="67932"/>
                    </a:cubicBezTo>
                    <a:lnTo>
                      <a:pt x="22303" y="67318"/>
                    </a:lnTo>
                    <a:cubicBezTo>
                      <a:pt x="21525" y="67004"/>
                      <a:pt x="20761" y="66649"/>
                      <a:pt x="20010" y="66281"/>
                    </a:cubicBezTo>
                    <a:close/>
                    <a:moveTo>
                      <a:pt x="49219" y="66881"/>
                    </a:moveTo>
                    <a:cubicBezTo>
                      <a:pt x="48455" y="67222"/>
                      <a:pt x="47677" y="67537"/>
                      <a:pt x="46886" y="67810"/>
                    </a:cubicBezTo>
                    <a:lnTo>
                      <a:pt x="47117" y="68450"/>
                    </a:lnTo>
                    <a:cubicBezTo>
                      <a:pt x="47909" y="68164"/>
                      <a:pt x="48715" y="67850"/>
                      <a:pt x="49492" y="67495"/>
                    </a:cubicBezTo>
                    <a:lnTo>
                      <a:pt x="49219" y="66881"/>
                    </a:lnTo>
                    <a:close/>
                    <a:moveTo>
                      <a:pt x="22822" y="67522"/>
                    </a:moveTo>
                    <a:lnTo>
                      <a:pt x="22576" y="68150"/>
                    </a:lnTo>
                    <a:cubicBezTo>
                      <a:pt x="23368" y="68450"/>
                      <a:pt x="24186" y="68738"/>
                      <a:pt x="25005" y="68983"/>
                    </a:cubicBezTo>
                    <a:lnTo>
                      <a:pt x="25197" y="68341"/>
                    </a:lnTo>
                    <a:cubicBezTo>
                      <a:pt x="24405" y="68096"/>
                      <a:pt x="23600" y="67823"/>
                      <a:pt x="22822" y="67522"/>
                    </a:cubicBezTo>
                    <a:close/>
                    <a:moveTo>
                      <a:pt x="46353" y="68001"/>
                    </a:moveTo>
                    <a:cubicBezTo>
                      <a:pt x="45575" y="68259"/>
                      <a:pt x="44756" y="68505"/>
                      <a:pt x="43951" y="68710"/>
                    </a:cubicBezTo>
                    <a:lnTo>
                      <a:pt x="44114" y="69366"/>
                    </a:lnTo>
                    <a:cubicBezTo>
                      <a:pt x="44947" y="69160"/>
                      <a:pt x="45766" y="68915"/>
                      <a:pt x="46571" y="68642"/>
                    </a:cubicBezTo>
                    <a:lnTo>
                      <a:pt x="46353" y="68001"/>
                    </a:lnTo>
                    <a:close/>
                    <a:moveTo>
                      <a:pt x="25742" y="68492"/>
                    </a:moveTo>
                    <a:lnTo>
                      <a:pt x="25551" y="69147"/>
                    </a:lnTo>
                    <a:cubicBezTo>
                      <a:pt x="26370" y="69379"/>
                      <a:pt x="27203" y="69584"/>
                      <a:pt x="28036" y="69761"/>
                    </a:cubicBezTo>
                    <a:lnTo>
                      <a:pt x="28172" y="69093"/>
                    </a:lnTo>
                    <a:cubicBezTo>
                      <a:pt x="27367" y="68929"/>
                      <a:pt x="26534" y="68723"/>
                      <a:pt x="25742" y="68492"/>
                    </a:cubicBezTo>
                    <a:close/>
                    <a:moveTo>
                      <a:pt x="43405" y="68847"/>
                    </a:moveTo>
                    <a:cubicBezTo>
                      <a:pt x="42600" y="69051"/>
                      <a:pt x="41767" y="69215"/>
                      <a:pt x="40948" y="69351"/>
                    </a:cubicBezTo>
                    <a:lnTo>
                      <a:pt x="41057" y="70021"/>
                    </a:lnTo>
                    <a:cubicBezTo>
                      <a:pt x="41903" y="69884"/>
                      <a:pt x="42749" y="69706"/>
                      <a:pt x="43568" y="69502"/>
                    </a:cubicBezTo>
                    <a:lnTo>
                      <a:pt x="43405" y="68847"/>
                    </a:lnTo>
                    <a:close/>
                    <a:moveTo>
                      <a:pt x="28718" y="69202"/>
                    </a:moveTo>
                    <a:lnTo>
                      <a:pt x="28596" y="69870"/>
                    </a:lnTo>
                    <a:cubicBezTo>
                      <a:pt x="29428" y="70021"/>
                      <a:pt x="30288" y="70157"/>
                      <a:pt x="31134" y="70252"/>
                    </a:cubicBezTo>
                    <a:lnTo>
                      <a:pt x="31202" y="69584"/>
                    </a:lnTo>
                    <a:cubicBezTo>
                      <a:pt x="30370" y="69488"/>
                      <a:pt x="29537" y="69366"/>
                      <a:pt x="28718" y="69202"/>
                    </a:cubicBezTo>
                    <a:close/>
                    <a:moveTo>
                      <a:pt x="40402" y="69433"/>
                    </a:moveTo>
                    <a:cubicBezTo>
                      <a:pt x="39570" y="69557"/>
                      <a:pt x="38737" y="69652"/>
                      <a:pt x="37904" y="69720"/>
                    </a:cubicBezTo>
                    <a:lnTo>
                      <a:pt x="37945" y="70389"/>
                    </a:lnTo>
                    <a:cubicBezTo>
                      <a:pt x="38805" y="70334"/>
                      <a:pt x="39652" y="70239"/>
                      <a:pt x="40498" y="70103"/>
                    </a:cubicBezTo>
                    <a:lnTo>
                      <a:pt x="40402" y="69433"/>
                    </a:lnTo>
                    <a:close/>
                    <a:moveTo>
                      <a:pt x="31762" y="69639"/>
                    </a:moveTo>
                    <a:lnTo>
                      <a:pt x="31694" y="70321"/>
                    </a:lnTo>
                    <a:cubicBezTo>
                      <a:pt x="32540" y="70403"/>
                      <a:pt x="33400" y="70457"/>
                      <a:pt x="34246" y="70485"/>
                    </a:cubicBezTo>
                    <a:lnTo>
                      <a:pt x="34274" y="69802"/>
                    </a:lnTo>
                    <a:cubicBezTo>
                      <a:pt x="33441" y="69788"/>
                      <a:pt x="32594" y="69734"/>
                      <a:pt x="31762" y="69639"/>
                    </a:cubicBezTo>
                    <a:close/>
                    <a:moveTo>
                      <a:pt x="37344" y="69761"/>
                    </a:moveTo>
                    <a:cubicBezTo>
                      <a:pt x="36649" y="69802"/>
                      <a:pt x="35952" y="69815"/>
                      <a:pt x="35270" y="69815"/>
                    </a:cubicBezTo>
                    <a:lnTo>
                      <a:pt x="34833" y="69815"/>
                    </a:lnTo>
                    <a:lnTo>
                      <a:pt x="34820" y="70498"/>
                    </a:lnTo>
                    <a:lnTo>
                      <a:pt x="35257" y="70498"/>
                    </a:lnTo>
                    <a:cubicBezTo>
                      <a:pt x="35966" y="70498"/>
                      <a:pt x="36676" y="70471"/>
                      <a:pt x="37386" y="70430"/>
                    </a:cubicBezTo>
                    <a:lnTo>
                      <a:pt x="37344" y="6976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5"/>
              <p:cNvSpPr/>
              <p:nvPr/>
            </p:nvSpPr>
            <p:spPr>
              <a:xfrm rot="-5400000">
                <a:off x="1201838" y="1887550"/>
                <a:ext cx="1965900" cy="1965900"/>
              </a:xfrm>
              <a:prstGeom prst="blockArc">
                <a:avLst>
                  <a:gd name="adj1" fmla="val 13560149"/>
                  <a:gd name="adj2" fmla="val 21599613"/>
                  <a:gd name="adj3" fmla="val 10681"/>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5"/>
              <p:cNvSpPr/>
              <p:nvPr/>
            </p:nvSpPr>
            <p:spPr>
              <a:xfrm rot="3949254">
                <a:off x="1201770" y="1887509"/>
                <a:ext cx="1965866" cy="1965866"/>
              </a:xfrm>
              <a:prstGeom prst="blockArc">
                <a:avLst>
                  <a:gd name="adj1" fmla="val 17246835"/>
                  <a:gd name="adj2" fmla="val 21599613"/>
                  <a:gd name="adj3" fmla="val 10681"/>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31" name="Google Shape;731;p35"/>
          <p:cNvGrpSpPr/>
          <p:nvPr/>
        </p:nvGrpSpPr>
        <p:grpSpPr>
          <a:xfrm>
            <a:off x="2029528" y="1476227"/>
            <a:ext cx="1359588" cy="1359588"/>
            <a:chOff x="2029528" y="1476233"/>
            <a:chExt cx="1359588" cy="1359588"/>
          </a:xfrm>
        </p:grpSpPr>
        <p:grpSp>
          <p:nvGrpSpPr>
            <p:cNvPr id="732" name="Google Shape;732;p35"/>
            <p:cNvGrpSpPr/>
            <p:nvPr/>
          </p:nvGrpSpPr>
          <p:grpSpPr>
            <a:xfrm>
              <a:off x="2391165" y="1834482"/>
              <a:ext cx="635477" cy="633411"/>
              <a:chOff x="6039282" y="1042577"/>
              <a:chExt cx="734315" cy="731929"/>
            </a:xfrm>
          </p:grpSpPr>
          <p:sp>
            <p:nvSpPr>
              <p:cNvPr id="733" name="Google Shape;733;p35"/>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5"/>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5"/>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5"/>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5"/>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5"/>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5"/>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5"/>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5"/>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5"/>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5"/>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5"/>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5"/>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5"/>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5"/>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5"/>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5"/>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5"/>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5"/>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5"/>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5"/>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 name="Google Shape;754;p35"/>
            <p:cNvGrpSpPr/>
            <p:nvPr/>
          </p:nvGrpSpPr>
          <p:grpSpPr>
            <a:xfrm>
              <a:off x="2029528" y="1476233"/>
              <a:ext cx="1359588" cy="1359588"/>
              <a:chOff x="885403" y="1571142"/>
              <a:chExt cx="2598600" cy="2598600"/>
            </a:xfrm>
          </p:grpSpPr>
          <p:sp>
            <p:nvSpPr>
              <p:cNvPr id="755" name="Google Shape;755;p35"/>
              <p:cNvSpPr/>
              <p:nvPr/>
            </p:nvSpPr>
            <p:spPr>
              <a:xfrm>
                <a:off x="1303550" y="1980350"/>
                <a:ext cx="1762475" cy="1762450"/>
              </a:xfrm>
              <a:custGeom>
                <a:avLst/>
                <a:gdLst/>
                <a:ahLst/>
                <a:cxnLst/>
                <a:rect l="l" t="t" r="r" b="b"/>
                <a:pathLst>
                  <a:path w="70499" h="70498" extrusionOk="0">
                    <a:moveTo>
                      <a:pt x="35133" y="1"/>
                    </a:moveTo>
                    <a:lnTo>
                      <a:pt x="35133" y="683"/>
                    </a:lnTo>
                    <a:lnTo>
                      <a:pt x="35257" y="683"/>
                    </a:lnTo>
                    <a:cubicBezTo>
                      <a:pt x="36048" y="683"/>
                      <a:pt x="36853" y="710"/>
                      <a:pt x="37645" y="751"/>
                    </a:cubicBezTo>
                    <a:lnTo>
                      <a:pt x="37686" y="82"/>
                    </a:lnTo>
                    <a:cubicBezTo>
                      <a:pt x="36880" y="28"/>
                      <a:pt x="36061" y="1"/>
                      <a:pt x="35257" y="1"/>
                    </a:cubicBezTo>
                    <a:close/>
                    <a:moveTo>
                      <a:pt x="34560" y="1"/>
                    </a:moveTo>
                    <a:cubicBezTo>
                      <a:pt x="33714" y="28"/>
                      <a:pt x="32840" y="68"/>
                      <a:pt x="32008" y="150"/>
                    </a:cubicBezTo>
                    <a:lnTo>
                      <a:pt x="32063" y="820"/>
                    </a:lnTo>
                    <a:cubicBezTo>
                      <a:pt x="32895" y="751"/>
                      <a:pt x="33741" y="696"/>
                      <a:pt x="34574" y="683"/>
                    </a:cubicBezTo>
                    <a:lnTo>
                      <a:pt x="34560" y="1"/>
                    </a:lnTo>
                    <a:close/>
                    <a:moveTo>
                      <a:pt x="38259" y="123"/>
                    </a:moveTo>
                    <a:lnTo>
                      <a:pt x="38205" y="805"/>
                    </a:lnTo>
                    <a:cubicBezTo>
                      <a:pt x="39037" y="874"/>
                      <a:pt x="39870" y="969"/>
                      <a:pt x="40689" y="1106"/>
                    </a:cubicBezTo>
                    <a:lnTo>
                      <a:pt x="40798" y="437"/>
                    </a:lnTo>
                    <a:cubicBezTo>
                      <a:pt x="39965" y="301"/>
                      <a:pt x="39106" y="192"/>
                      <a:pt x="38259" y="123"/>
                    </a:cubicBezTo>
                    <a:close/>
                    <a:moveTo>
                      <a:pt x="31435" y="205"/>
                    </a:moveTo>
                    <a:cubicBezTo>
                      <a:pt x="30588" y="301"/>
                      <a:pt x="29742" y="423"/>
                      <a:pt x="28896" y="574"/>
                    </a:cubicBezTo>
                    <a:lnTo>
                      <a:pt x="29018" y="1242"/>
                    </a:lnTo>
                    <a:cubicBezTo>
                      <a:pt x="29837" y="1093"/>
                      <a:pt x="30683" y="969"/>
                      <a:pt x="31502" y="874"/>
                    </a:cubicBezTo>
                    <a:lnTo>
                      <a:pt x="31435" y="205"/>
                    </a:lnTo>
                    <a:close/>
                    <a:moveTo>
                      <a:pt x="41357" y="532"/>
                    </a:moveTo>
                    <a:lnTo>
                      <a:pt x="41248" y="1188"/>
                    </a:lnTo>
                    <a:cubicBezTo>
                      <a:pt x="42067" y="1338"/>
                      <a:pt x="42900" y="1515"/>
                      <a:pt x="43705" y="1720"/>
                    </a:cubicBezTo>
                    <a:lnTo>
                      <a:pt x="43869" y="1065"/>
                    </a:lnTo>
                    <a:cubicBezTo>
                      <a:pt x="43037" y="847"/>
                      <a:pt x="42203" y="669"/>
                      <a:pt x="41357" y="532"/>
                    </a:cubicBezTo>
                    <a:close/>
                    <a:moveTo>
                      <a:pt x="28336" y="683"/>
                    </a:moveTo>
                    <a:cubicBezTo>
                      <a:pt x="27504" y="847"/>
                      <a:pt x="26671" y="1038"/>
                      <a:pt x="25852" y="1269"/>
                    </a:cubicBezTo>
                    <a:lnTo>
                      <a:pt x="26030" y="1925"/>
                    </a:lnTo>
                    <a:cubicBezTo>
                      <a:pt x="26834" y="1693"/>
                      <a:pt x="27653" y="1502"/>
                      <a:pt x="28472" y="1338"/>
                    </a:cubicBezTo>
                    <a:lnTo>
                      <a:pt x="28336" y="683"/>
                    </a:lnTo>
                    <a:close/>
                    <a:moveTo>
                      <a:pt x="44415" y="1202"/>
                    </a:moveTo>
                    <a:lnTo>
                      <a:pt x="44238" y="1857"/>
                    </a:lnTo>
                    <a:cubicBezTo>
                      <a:pt x="45042" y="2075"/>
                      <a:pt x="45848" y="2321"/>
                      <a:pt x="46640" y="2594"/>
                    </a:cubicBezTo>
                    <a:lnTo>
                      <a:pt x="46871" y="1952"/>
                    </a:lnTo>
                    <a:cubicBezTo>
                      <a:pt x="46067" y="1679"/>
                      <a:pt x="45234" y="1420"/>
                      <a:pt x="44415" y="1202"/>
                    </a:cubicBezTo>
                    <a:close/>
                    <a:moveTo>
                      <a:pt x="25306" y="1420"/>
                    </a:moveTo>
                    <a:cubicBezTo>
                      <a:pt x="24487" y="1666"/>
                      <a:pt x="23668" y="1939"/>
                      <a:pt x="22863" y="2239"/>
                    </a:cubicBezTo>
                    <a:lnTo>
                      <a:pt x="23109" y="2867"/>
                    </a:lnTo>
                    <a:cubicBezTo>
                      <a:pt x="23886" y="2580"/>
                      <a:pt x="24692" y="2307"/>
                      <a:pt x="25484" y="2075"/>
                    </a:cubicBezTo>
                    <a:lnTo>
                      <a:pt x="25306" y="1420"/>
                    </a:lnTo>
                    <a:close/>
                    <a:moveTo>
                      <a:pt x="47404" y="2157"/>
                    </a:moveTo>
                    <a:lnTo>
                      <a:pt x="47172" y="2785"/>
                    </a:lnTo>
                    <a:cubicBezTo>
                      <a:pt x="47950" y="3071"/>
                      <a:pt x="48742" y="3399"/>
                      <a:pt x="49492" y="3740"/>
                    </a:cubicBezTo>
                    <a:lnTo>
                      <a:pt x="49779" y="3126"/>
                    </a:lnTo>
                    <a:cubicBezTo>
                      <a:pt x="49001" y="2771"/>
                      <a:pt x="48209" y="2443"/>
                      <a:pt x="47404" y="2157"/>
                    </a:cubicBezTo>
                    <a:close/>
                    <a:moveTo>
                      <a:pt x="22344" y="2443"/>
                    </a:moveTo>
                    <a:cubicBezTo>
                      <a:pt x="21553" y="2758"/>
                      <a:pt x="20761" y="3098"/>
                      <a:pt x="19997" y="3467"/>
                    </a:cubicBezTo>
                    <a:lnTo>
                      <a:pt x="20283" y="4068"/>
                    </a:lnTo>
                    <a:cubicBezTo>
                      <a:pt x="21034" y="3713"/>
                      <a:pt x="21812" y="3371"/>
                      <a:pt x="22590" y="3071"/>
                    </a:cubicBezTo>
                    <a:lnTo>
                      <a:pt x="22344" y="2443"/>
                    </a:lnTo>
                    <a:close/>
                    <a:moveTo>
                      <a:pt x="50298" y="3358"/>
                    </a:moveTo>
                    <a:lnTo>
                      <a:pt x="50011" y="3972"/>
                    </a:lnTo>
                    <a:cubicBezTo>
                      <a:pt x="50762" y="4327"/>
                      <a:pt x="51512" y="4723"/>
                      <a:pt x="52236" y="5133"/>
                    </a:cubicBezTo>
                    <a:lnTo>
                      <a:pt x="52577" y="4545"/>
                    </a:lnTo>
                    <a:cubicBezTo>
                      <a:pt x="51827" y="4123"/>
                      <a:pt x="51062" y="3726"/>
                      <a:pt x="50298" y="3358"/>
                    </a:cubicBezTo>
                    <a:close/>
                    <a:moveTo>
                      <a:pt x="19478" y="3713"/>
                    </a:moveTo>
                    <a:cubicBezTo>
                      <a:pt x="18727" y="4095"/>
                      <a:pt x="17962" y="4505"/>
                      <a:pt x="17240" y="4942"/>
                    </a:cubicBezTo>
                    <a:lnTo>
                      <a:pt x="17580" y="5528"/>
                    </a:lnTo>
                    <a:cubicBezTo>
                      <a:pt x="18304" y="5105"/>
                      <a:pt x="19041" y="4696"/>
                      <a:pt x="19791" y="4314"/>
                    </a:cubicBezTo>
                    <a:lnTo>
                      <a:pt x="19478" y="3713"/>
                    </a:lnTo>
                    <a:close/>
                    <a:moveTo>
                      <a:pt x="53068" y="4832"/>
                    </a:moveTo>
                    <a:lnTo>
                      <a:pt x="52728" y="5406"/>
                    </a:lnTo>
                    <a:cubicBezTo>
                      <a:pt x="53450" y="5828"/>
                      <a:pt x="54160" y="6292"/>
                      <a:pt x="54843" y="6756"/>
                    </a:cubicBezTo>
                    <a:lnTo>
                      <a:pt x="55225" y="6210"/>
                    </a:lnTo>
                    <a:cubicBezTo>
                      <a:pt x="54529" y="5719"/>
                      <a:pt x="53805" y="5255"/>
                      <a:pt x="53068" y="4832"/>
                    </a:cubicBezTo>
                    <a:close/>
                    <a:moveTo>
                      <a:pt x="16748" y="5242"/>
                    </a:moveTo>
                    <a:cubicBezTo>
                      <a:pt x="16230" y="5569"/>
                      <a:pt x="15697" y="5910"/>
                      <a:pt x="15192" y="6265"/>
                    </a:cubicBezTo>
                    <a:lnTo>
                      <a:pt x="15574" y="6811"/>
                    </a:lnTo>
                    <a:cubicBezTo>
                      <a:pt x="16079" y="6470"/>
                      <a:pt x="16598" y="6129"/>
                      <a:pt x="17103" y="5815"/>
                    </a:cubicBezTo>
                    <a:lnTo>
                      <a:pt x="16748" y="5242"/>
                    </a:lnTo>
                    <a:close/>
                    <a:moveTo>
                      <a:pt x="14960" y="6429"/>
                    </a:moveTo>
                    <a:cubicBezTo>
                      <a:pt x="14850" y="6498"/>
                      <a:pt x="14728" y="6579"/>
                      <a:pt x="14619" y="6661"/>
                    </a:cubicBezTo>
                    <a:lnTo>
                      <a:pt x="15014" y="7207"/>
                    </a:lnTo>
                    <a:cubicBezTo>
                      <a:pt x="15123" y="7139"/>
                      <a:pt x="15233" y="7057"/>
                      <a:pt x="15342" y="6975"/>
                    </a:cubicBezTo>
                    <a:lnTo>
                      <a:pt x="14960" y="6429"/>
                    </a:lnTo>
                    <a:close/>
                    <a:moveTo>
                      <a:pt x="55703" y="6525"/>
                    </a:moveTo>
                    <a:lnTo>
                      <a:pt x="55307" y="7084"/>
                    </a:lnTo>
                    <a:cubicBezTo>
                      <a:pt x="55989" y="7562"/>
                      <a:pt x="56658" y="8081"/>
                      <a:pt x="57299" y="8613"/>
                    </a:cubicBezTo>
                    <a:lnTo>
                      <a:pt x="57723" y="8094"/>
                    </a:lnTo>
                    <a:cubicBezTo>
                      <a:pt x="57068" y="7548"/>
                      <a:pt x="56386" y="7029"/>
                      <a:pt x="55703" y="6525"/>
                    </a:cubicBezTo>
                    <a:close/>
                    <a:moveTo>
                      <a:pt x="14168" y="7002"/>
                    </a:moveTo>
                    <a:cubicBezTo>
                      <a:pt x="13485" y="7508"/>
                      <a:pt x="12817" y="8054"/>
                      <a:pt x="12175" y="8613"/>
                    </a:cubicBezTo>
                    <a:lnTo>
                      <a:pt x="12612" y="9118"/>
                    </a:lnTo>
                    <a:cubicBezTo>
                      <a:pt x="13240" y="8572"/>
                      <a:pt x="13895" y="8039"/>
                      <a:pt x="14564" y="7548"/>
                    </a:cubicBezTo>
                    <a:lnTo>
                      <a:pt x="14168" y="7002"/>
                    </a:lnTo>
                    <a:close/>
                    <a:moveTo>
                      <a:pt x="58160" y="8463"/>
                    </a:moveTo>
                    <a:lnTo>
                      <a:pt x="57723" y="8968"/>
                    </a:lnTo>
                    <a:cubicBezTo>
                      <a:pt x="58351" y="9514"/>
                      <a:pt x="58979" y="10087"/>
                      <a:pt x="59565" y="10674"/>
                    </a:cubicBezTo>
                    <a:lnTo>
                      <a:pt x="60043" y="10196"/>
                    </a:lnTo>
                    <a:cubicBezTo>
                      <a:pt x="59443" y="9595"/>
                      <a:pt x="58815" y="9009"/>
                      <a:pt x="58160" y="8463"/>
                    </a:cubicBezTo>
                    <a:close/>
                    <a:moveTo>
                      <a:pt x="11738" y="8982"/>
                    </a:moveTo>
                    <a:cubicBezTo>
                      <a:pt x="11111" y="9555"/>
                      <a:pt x="10483" y="10156"/>
                      <a:pt x="9896" y="10756"/>
                    </a:cubicBezTo>
                    <a:lnTo>
                      <a:pt x="10388" y="11233"/>
                    </a:lnTo>
                    <a:cubicBezTo>
                      <a:pt x="10961" y="10633"/>
                      <a:pt x="11575" y="10046"/>
                      <a:pt x="12189" y="9486"/>
                    </a:cubicBezTo>
                    <a:lnTo>
                      <a:pt x="11738" y="8982"/>
                    </a:lnTo>
                    <a:close/>
                    <a:moveTo>
                      <a:pt x="60453" y="10605"/>
                    </a:moveTo>
                    <a:lnTo>
                      <a:pt x="59962" y="11070"/>
                    </a:lnTo>
                    <a:cubicBezTo>
                      <a:pt x="60548" y="11670"/>
                      <a:pt x="61121" y="12298"/>
                      <a:pt x="61654" y="12926"/>
                    </a:cubicBezTo>
                    <a:lnTo>
                      <a:pt x="62173" y="12489"/>
                    </a:lnTo>
                    <a:cubicBezTo>
                      <a:pt x="61627" y="11848"/>
                      <a:pt x="61039" y="11206"/>
                      <a:pt x="60453" y="10605"/>
                    </a:cubicBezTo>
                    <a:close/>
                    <a:moveTo>
                      <a:pt x="9500" y="11179"/>
                    </a:moveTo>
                    <a:cubicBezTo>
                      <a:pt x="8927" y="11793"/>
                      <a:pt x="8353" y="12449"/>
                      <a:pt x="7822" y="13104"/>
                    </a:cubicBezTo>
                    <a:lnTo>
                      <a:pt x="8353" y="13526"/>
                    </a:lnTo>
                    <a:cubicBezTo>
                      <a:pt x="8872" y="12885"/>
                      <a:pt x="9432" y="12243"/>
                      <a:pt x="10005" y="11630"/>
                    </a:cubicBezTo>
                    <a:lnTo>
                      <a:pt x="9500" y="11179"/>
                    </a:lnTo>
                    <a:close/>
                    <a:moveTo>
                      <a:pt x="62541" y="12926"/>
                    </a:moveTo>
                    <a:lnTo>
                      <a:pt x="62009" y="13363"/>
                    </a:lnTo>
                    <a:cubicBezTo>
                      <a:pt x="62541" y="14005"/>
                      <a:pt x="63046" y="14673"/>
                      <a:pt x="63523" y="15342"/>
                    </a:cubicBezTo>
                    <a:lnTo>
                      <a:pt x="64069" y="14960"/>
                    </a:lnTo>
                    <a:cubicBezTo>
                      <a:pt x="63592" y="14263"/>
                      <a:pt x="63074" y="13581"/>
                      <a:pt x="62541" y="12926"/>
                    </a:cubicBezTo>
                    <a:close/>
                    <a:moveTo>
                      <a:pt x="7467" y="13554"/>
                    </a:moveTo>
                    <a:cubicBezTo>
                      <a:pt x="6948" y="14223"/>
                      <a:pt x="6442" y="14919"/>
                      <a:pt x="5965" y="15628"/>
                    </a:cubicBezTo>
                    <a:lnTo>
                      <a:pt x="6524" y="16010"/>
                    </a:lnTo>
                    <a:cubicBezTo>
                      <a:pt x="6988" y="15315"/>
                      <a:pt x="7494" y="14632"/>
                      <a:pt x="7999" y="13963"/>
                    </a:cubicBezTo>
                    <a:lnTo>
                      <a:pt x="7467" y="13554"/>
                    </a:lnTo>
                    <a:close/>
                    <a:moveTo>
                      <a:pt x="64411" y="15437"/>
                    </a:moveTo>
                    <a:lnTo>
                      <a:pt x="63851" y="15819"/>
                    </a:lnTo>
                    <a:cubicBezTo>
                      <a:pt x="64315" y="16516"/>
                      <a:pt x="64766" y="17226"/>
                      <a:pt x="65189" y="17949"/>
                    </a:cubicBezTo>
                    <a:lnTo>
                      <a:pt x="65776" y="17608"/>
                    </a:lnTo>
                    <a:cubicBezTo>
                      <a:pt x="65352" y="16871"/>
                      <a:pt x="64888" y="16147"/>
                      <a:pt x="64411" y="15437"/>
                    </a:cubicBezTo>
                    <a:close/>
                    <a:moveTo>
                      <a:pt x="5651" y="16107"/>
                    </a:moveTo>
                    <a:cubicBezTo>
                      <a:pt x="5187" y="16816"/>
                      <a:pt x="4750" y="17553"/>
                      <a:pt x="4341" y="18304"/>
                    </a:cubicBezTo>
                    <a:lnTo>
                      <a:pt x="4928" y="18631"/>
                    </a:lnTo>
                    <a:cubicBezTo>
                      <a:pt x="5323" y="17894"/>
                      <a:pt x="5760" y="17171"/>
                      <a:pt x="6224" y="16475"/>
                    </a:cubicBezTo>
                    <a:lnTo>
                      <a:pt x="5651" y="16107"/>
                    </a:lnTo>
                    <a:close/>
                    <a:moveTo>
                      <a:pt x="66049" y="18099"/>
                    </a:moveTo>
                    <a:lnTo>
                      <a:pt x="65462" y="18427"/>
                    </a:lnTo>
                    <a:cubicBezTo>
                      <a:pt x="65871" y="19164"/>
                      <a:pt x="66253" y="19914"/>
                      <a:pt x="66608" y="20665"/>
                    </a:cubicBezTo>
                    <a:lnTo>
                      <a:pt x="67223" y="20378"/>
                    </a:lnTo>
                    <a:cubicBezTo>
                      <a:pt x="66868" y="19614"/>
                      <a:pt x="66472" y="18850"/>
                      <a:pt x="66049" y="18099"/>
                    </a:cubicBezTo>
                    <a:close/>
                    <a:moveTo>
                      <a:pt x="4068" y="18809"/>
                    </a:moveTo>
                    <a:cubicBezTo>
                      <a:pt x="3672" y="19559"/>
                      <a:pt x="3290" y="20338"/>
                      <a:pt x="2948" y="21115"/>
                    </a:cubicBezTo>
                    <a:lnTo>
                      <a:pt x="3576" y="21388"/>
                    </a:lnTo>
                    <a:cubicBezTo>
                      <a:pt x="3904" y="20624"/>
                      <a:pt x="4273" y="19860"/>
                      <a:pt x="4668" y="19123"/>
                    </a:cubicBezTo>
                    <a:lnTo>
                      <a:pt x="4068" y="18809"/>
                    </a:lnTo>
                    <a:close/>
                    <a:moveTo>
                      <a:pt x="67454" y="20897"/>
                    </a:moveTo>
                    <a:lnTo>
                      <a:pt x="66841" y="21170"/>
                    </a:lnTo>
                    <a:cubicBezTo>
                      <a:pt x="67181" y="21934"/>
                      <a:pt x="67496" y="22713"/>
                      <a:pt x="67782" y="23504"/>
                    </a:cubicBezTo>
                    <a:lnTo>
                      <a:pt x="68410" y="23272"/>
                    </a:lnTo>
                    <a:cubicBezTo>
                      <a:pt x="68124" y="22467"/>
                      <a:pt x="67796" y="21675"/>
                      <a:pt x="67454" y="20897"/>
                    </a:cubicBezTo>
                    <a:close/>
                    <a:moveTo>
                      <a:pt x="2730" y="21648"/>
                    </a:moveTo>
                    <a:cubicBezTo>
                      <a:pt x="2402" y="22426"/>
                      <a:pt x="2089" y="23231"/>
                      <a:pt x="1816" y="24036"/>
                    </a:cubicBezTo>
                    <a:lnTo>
                      <a:pt x="2457" y="24255"/>
                    </a:lnTo>
                    <a:cubicBezTo>
                      <a:pt x="2730" y="23463"/>
                      <a:pt x="3030" y="22671"/>
                      <a:pt x="3345" y="21907"/>
                    </a:cubicBezTo>
                    <a:lnTo>
                      <a:pt x="2730" y="21648"/>
                    </a:lnTo>
                    <a:close/>
                    <a:moveTo>
                      <a:pt x="68601" y="23805"/>
                    </a:moveTo>
                    <a:lnTo>
                      <a:pt x="67960" y="24023"/>
                    </a:lnTo>
                    <a:cubicBezTo>
                      <a:pt x="68233" y="24815"/>
                      <a:pt x="68479" y="25619"/>
                      <a:pt x="68683" y="26425"/>
                    </a:cubicBezTo>
                    <a:lnTo>
                      <a:pt x="69338" y="26262"/>
                    </a:lnTo>
                    <a:cubicBezTo>
                      <a:pt x="69134" y="25443"/>
                      <a:pt x="68874" y="24609"/>
                      <a:pt x="68601" y="23805"/>
                    </a:cubicBezTo>
                    <a:close/>
                    <a:moveTo>
                      <a:pt x="1638" y="24582"/>
                    </a:moveTo>
                    <a:cubicBezTo>
                      <a:pt x="1392" y="25401"/>
                      <a:pt x="1161" y="26234"/>
                      <a:pt x="956" y="27053"/>
                    </a:cubicBezTo>
                    <a:lnTo>
                      <a:pt x="1625" y="27217"/>
                    </a:lnTo>
                    <a:cubicBezTo>
                      <a:pt x="1816" y="26398"/>
                      <a:pt x="2034" y="25592"/>
                      <a:pt x="2293" y="24787"/>
                    </a:cubicBezTo>
                    <a:lnTo>
                      <a:pt x="1638" y="24582"/>
                    </a:lnTo>
                    <a:close/>
                    <a:moveTo>
                      <a:pt x="69489" y="26808"/>
                    </a:moveTo>
                    <a:lnTo>
                      <a:pt x="68834" y="26971"/>
                    </a:lnTo>
                    <a:cubicBezTo>
                      <a:pt x="69025" y="27776"/>
                      <a:pt x="69202" y="28609"/>
                      <a:pt x="69338" y="29428"/>
                    </a:cubicBezTo>
                    <a:lnTo>
                      <a:pt x="70007" y="29319"/>
                    </a:lnTo>
                    <a:cubicBezTo>
                      <a:pt x="69857" y="28486"/>
                      <a:pt x="69693" y="27640"/>
                      <a:pt x="69489" y="26808"/>
                    </a:cubicBezTo>
                    <a:close/>
                    <a:moveTo>
                      <a:pt x="833" y="27612"/>
                    </a:moveTo>
                    <a:cubicBezTo>
                      <a:pt x="655" y="28445"/>
                      <a:pt x="491" y="29292"/>
                      <a:pt x="369" y="30124"/>
                    </a:cubicBezTo>
                    <a:lnTo>
                      <a:pt x="1037" y="30233"/>
                    </a:lnTo>
                    <a:cubicBezTo>
                      <a:pt x="1161" y="29401"/>
                      <a:pt x="1310" y="28568"/>
                      <a:pt x="1488" y="27763"/>
                    </a:cubicBezTo>
                    <a:lnTo>
                      <a:pt x="833" y="27612"/>
                    </a:lnTo>
                    <a:close/>
                    <a:moveTo>
                      <a:pt x="70089" y="29878"/>
                    </a:moveTo>
                    <a:lnTo>
                      <a:pt x="69420" y="29987"/>
                    </a:lnTo>
                    <a:cubicBezTo>
                      <a:pt x="69556" y="30806"/>
                      <a:pt x="69653" y="31652"/>
                      <a:pt x="69720" y="32486"/>
                    </a:cubicBezTo>
                    <a:lnTo>
                      <a:pt x="70390" y="32431"/>
                    </a:lnTo>
                    <a:cubicBezTo>
                      <a:pt x="70321" y="31571"/>
                      <a:pt x="70226" y="30724"/>
                      <a:pt x="70089" y="29878"/>
                    </a:cubicBezTo>
                    <a:close/>
                    <a:moveTo>
                      <a:pt x="300" y="30697"/>
                    </a:moveTo>
                    <a:cubicBezTo>
                      <a:pt x="191" y="31530"/>
                      <a:pt x="109" y="32389"/>
                      <a:pt x="55" y="33250"/>
                    </a:cubicBezTo>
                    <a:lnTo>
                      <a:pt x="737" y="33277"/>
                    </a:lnTo>
                    <a:cubicBezTo>
                      <a:pt x="779" y="32444"/>
                      <a:pt x="861" y="31612"/>
                      <a:pt x="970" y="30779"/>
                    </a:cubicBezTo>
                    <a:lnTo>
                      <a:pt x="300" y="30697"/>
                    </a:lnTo>
                    <a:close/>
                    <a:moveTo>
                      <a:pt x="27" y="33809"/>
                    </a:moveTo>
                    <a:cubicBezTo>
                      <a:pt x="14" y="34287"/>
                      <a:pt x="0" y="34764"/>
                      <a:pt x="0" y="35243"/>
                    </a:cubicBezTo>
                    <a:cubicBezTo>
                      <a:pt x="0" y="35625"/>
                      <a:pt x="14" y="36007"/>
                      <a:pt x="27" y="36375"/>
                    </a:cubicBezTo>
                    <a:lnTo>
                      <a:pt x="697" y="36348"/>
                    </a:lnTo>
                    <a:cubicBezTo>
                      <a:pt x="683" y="35993"/>
                      <a:pt x="683" y="35611"/>
                      <a:pt x="683" y="35243"/>
                    </a:cubicBezTo>
                    <a:cubicBezTo>
                      <a:pt x="683" y="34779"/>
                      <a:pt x="697" y="34300"/>
                      <a:pt x="710" y="33836"/>
                    </a:cubicBezTo>
                    <a:lnTo>
                      <a:pt x="27" y="33809"/>
                    </a:lnTo>
                    <a:close/>
                    <a:moveTo>
                      <a:pt x="70430" y="32990"/>
                    </a:moveTo>
                    <a:lnTo>
                      <a:pt x="69748" y="33032"/>
                    </a:lnTo>
                    <a:cubicBezTo>
                      <a:pt x="69802" y="33769"/>
                      <a:pt x="69829" y="34506"/>
                      <a:pt x="69829" y="35243"/>
                    </a:cubicBezTo>
                    <a:cubicBezTo>
                      <a:pt x="69829" y="36075"/>
                      <a:pt x="69789" y="36921"/>
                      <a:pt x="69734" y="37754"/>
                    </a:cubicBezTo>
                    <a:lnTo>
                      <a:pt x="70403" y="37809"/>
                    </a:lnTo>
                    <a:cubicBezTo>
                      <a:pt x="70471" y="36962"/>
                      <a:pt x="70499" y="36102"/>
                      <a:pt x="70499" y="35243"/>
                    </a:cubicBezTo>
                    <a:cubicBezTo>
                      <a:pt x="70499" y="34491"/>
                      <a:pt x="70471" y="33741"/>
                      <a:pt x="70430" y="32990"/>
                    </a:cubicBezTo>
                    <a:close/>
                    <a:moveTo>
                      <a:pt x="724" y="36908"/>
                    </a:moveTo>
                    <a:lnTo>
                      <a:pt x="42" y="36948"/>
                    </a:lnTo>
                    <a:cubicBezTo>
                      <a:pt x="82" y="37795"/>
                      <a:pt x="151" y="38655"/>
                      <a:pt x="260" y="39501"/>
                    </a:cubicBezTo>
                    <a:lnTo>
                      <a:pt x="928" y="39419"/>
                    </a:lnTo>
                    <a:cubicBezTo>
                      <a:pt x="833" y="38586"/>
                      <a:pt x="764" y="37754"/>
                      <a:pt x="724" y="36908"/>
                    </a:cubicBezTo>
                    <a:close/>
                    <a:moveTo>
                      <a:pt x="69693" y="38313"/>
                    </a:moveTo>
                    <a:cubicBezTo>
                      <a:pt x="69611" y="39146"/>
                      <a:pt x="69516" y="39978"/>
                      <a:pt x="69380" y="40812"/>
                    </a:cubicBezTo>
                    <a:lnTo>
                      <a:pt x="70048" y="40921"/>
                    </a:lnTo>
                    <a:cubicBezTo>
                      <a:pt x="70184" y="40074"/>
                      <a:pt x="70293" y="39214"/>
                      <a:pt x="70362" y="38368"/>
                    </a:cubicBezTo>
                    <a:lnTo>
                      <a:pt x="69693" y="38313"/>
                    </a:lnTo>
                    <a:close/>
                    <a:moveTo>
                      <a:pt x="997" y="39965"/>
                    </a:moveTo>
                    <a:lnTo>
                      <a:pt x="328" y="40060"/>
                    </a:lnTo>
                    <a:cubicBezTo>
                      <a:pt x="451" y="40907"/>
                      <a:pt x="588" y="41753"/>
                      <a:pt x="764" y="42586"/>
                    </a:cubicBezTo>
                    <a:lnTo>
                      <a:pt x="1434" y="42449"/>
                    </a:lnTo>
                    <a:cubicBezTo>
                      <a:pt x="1256" y="41630"/>
                      <a:pt x="1119" y="40797"/>
                      <a:pt x="997" y="39965"/>
                    </a:cubicBezTo>
                    <a:close/>
                    <a:moveTo>
                      <a:pt x="69283" y="41357"/>
                    </a:moveTo>
                    <a:cubicBezTo>
                      <a:pt x="69134" y="42176"/>
                      <a:pt x="68956" y="43008"/>
                      <a:pt x="68752" y="43814"/>
                    </a:cubicBezTo>
                    <a:lnTo>
                      <a:pt x="69407" y="43978"/>
                    </a:lnTo>
                    <a:cubicBezTo>
                      <a:pt x="69625" y="43159"/>
                      <a:pt x="69802" y="42313"/>
                      <a:pt x="69953" y="41480"/>
                    </a:cubicBezTo>
                    <a:lnTo>
                      <a:pt x="69283" y="41357"/>
                    </a:lnTo>
                    <a:close/>
                    <a:moveTo>
                      <a:pt x="1556" y="42995"/>
                    </a:moveTo>
                    <a:lnTo>
                      <a:pt x="888" y="43145"/>
                    </a:lnTo>
                    <a:cubicBezTo>
                      <a:pt x="1079" y="43964"/>
                      <a:pt x="1297" y="44797"/>
                      <a:pt x="1556" y="45616"/>
                    </a:cubicBezTo>
                    <a:lnTo>
                      <a:pt x="2198" y="45411"/>
                    </a:lnTo>
                    <a:cubicBezTo>
                      <a:pt x="1952" y="44619"/>
                      <a:pt x="1734" y="43800"/>
                      <a:pt x="1556" y="42995"/>
                    </a:cubicBezTo>
                    <a:close/>
                    <a:moveTo>
                      <a:pt x="68615" y="44360"/>
                    </a:moveTo>
                    <a:cubicBezTo>
                      <a:pt x="68397" y="45165"/>
                      <a:pt x="68137" y="45971"/>
                      <a:pt x="67864" y="46748"/>
                    </a:cubicBezTo>
                    <a:lnTo>
                      <a:pt x="68506" y="46981"/>
                    </a:lnTo>
                    <a:cubicBezTo>
                      <a:pt x="68779" y="46175"/>
                      <a:pt x="69038" y="45356"/>
                      <a:pt x="69270" y="44537"/>
                    </a:cubicBezTo>
                    <a:lnTo>
                      <a:pt x="68615" y="44360"/>
                    </a:lnTo>
                    <a:close/>
                    <a:moveTo>
                      <a:pt x="2375" y="45957"/>
                    </a:moveTo>
                    <a:lnTo>
                      <a:pt x="1720" y="46162"/>
                    </a:lnTo>
                    <a:cubicBezTo>
                      <a:pt x="1993" y="46967"/>
                      <a:pt x="2280" y="47773"/>
                      <a:pt x="2608" y="48564"/>
                    </a:cubicBezTo>
                    <a:lnTo>
                      <a:pt x="3235" y="48304"/>
                    </a:lnTo>
                    <a:cubicBezTo>
                      <a:pt x="2921" y="47540"/>
                      <a:pt x="2621" y="46748"/>
                      <a:pt x="2375" y="45957"/>
                    </a:cubicBezTo>
                    <a:close/>
                    <a:moveTo>
                      <a:pt x="67673" y="47281"/>
                    </a:moveTo>
                    <a:cubicBezTo>
                      <a:pt x="67387" y="48059"/>
                      <a:pt x="67059" y="48837"/>
                      <a:pt x="66704" y="49602"/>
                    </a:cubicBezTo>
                    <a:lnTo>
                      <a:pt x="67332" y="49888"/>
                    </a:lnTo>
                    <a:cubicBezTo>
                      <a:pt x="67687" y="49110"/>
                      <a:pt x="68015" y="48319"/>
                      <a:pt x="68301" y="47513"/>
                    </a:cubicBezTo>
                    <a:lnTo>
                      <a:pt x="67673" y="47281"/>
                    </a:lnTo>
                    <a:close/>
                    <a:moveTo>
                      <a:pt x="3454" y="48823"/>
                    </a:moveTo>
                    <a:lnTo>
                      <a:pt x="2826" y="49083"/>
                    </a:lnTo>
                    <a:cubicBezTo>
                      <a:pt x="3154" y="49875"/>
                      <a:pt x="3522" y="50652"/>
                      <a:pt x="3918" y="51403"/>
                    </a:cubicBezTo>
                    <a:lnTo>
                      <a:pt x="4519" y="51089"/>
                    </a:lnTo>
                    <a:cubicBezTo>
                      <a:pt x="4136" y="50352"/>
                      <a:pt x="3781" y="49587"/>
                      <a:pt x="3454" y="48823"/>
                    </a:cubicBezTo>
                    <a:close/>
                    <a:moveTo>
                      <a:pt x="66472" y="50106"/>
                    </a:moveTo>
                    <a:cubicBezTo>
                      <a:pt x="66117" y="50870"/>
                      <a:pt x="65722" y="51622"/>
                      <a:pt x="65312" y="52345"/>
                    </a:cubicBezTo>
                    <a:lnTo>
                      <a:pt x="65898" y="52672"/>
                    </a:lnTo>
                    <a:cubicBezTo>
                      <a:pt x="66322" y="51935"/>
                      <a:pt x="66717" y="51171"/>
                      <a:pt x="67086" y="50406"/>
                    </a:cubicBezTo>
                    <a:lnTo>
                      <a:pt x="66472" y="50106"/>
                    </a:lnTo>
                    <a:close/>
                    <a:moveTo>
                      <a:pt x="4777" y="51580"/>
                    </a:moveTo>
                    <a:lnTo>
                      <a:pt x="4177" y="51908"/>
                    </a:lnTo>
                    <a:cubicBezTo>
                      <a:pt x="4586" y="52659"/>
                      <a:pt x="5023" y="53396"/>
                      <a:pt x="5474" y="54119"/>
                    </a:cubicBezTo>
                    <a:lnTo>
                      <a:pt x="6047" y="53751"/>
                    </a:lnTo>
                    <a:cubicBezTo>
                      <a:pt x="5596" y="53054"/>
                      <a:pt x="5174" y="52317"/>
                      <a:pt x="4777" y="51580"/>
                    </a:cubicBezTo>
                    <a:close/>
                    <a:moveTo>
                      <a:pt x="6347" y="54228"/>
                    </a:moveTo>
                    <a:lnTo>
                      <a:pt x="5787" y="54597"/>
                    </a:lnTo>
                    <a:cubicBezTo>
                      <a:pt x="5938" y="54829"/>
                      <a:pt x="6102" y="55074"/>
                      <a:pt x="6266" y="55307"/>
                    </a:cubicBezTo>
                    <a:lnTo>
                      <a:pt x="6825" y="54925"/>
                    </a:lnTo>
                    <a:cubicBezTo>
                      <a:pt x="6661" y="54692"/>
                      <a:pt x="6497" y="54461"/>
                      <a:pt x="6347" y="54228"/>
                    </a:cubicBezTo>
                    <a:close/>
                    <a:moveTo>
                      <a:pt x="65025" y="52823"/>
                    </a:moveTo>
                    <a:cubicBezTo>
                      <a:pt x="64602" y="53546"/>
                      <a:pt x="64151" y="54255"/>
                      <a:pt x="63674" y="54938"/>
                    </a:cubicBezTo>
                    <a:lnTo>
                      <a:pt x="64220" y="55320"/>
                    </a:lnTo>
                    <a:cubicBezTo>
                      <a:pt x="64712" y="54624"/>
                      <a:pt x="65176" y="53901"/>
                      <a:pt x="65612" y="53163"/>
                    </a:cubicBezTo>
                    <a:lnTo>
                      <a:pt x="65025" y="52823"/>
                    </a:lnTo>
                    <a:close/>
                    <a:moveTo>
                      <a:pt x="6975" y="55156"/>
                    </a:moveTo>
                    <a:lnTo>
                      <a:pt x="6429" y="55538"/>
                    </a:lnTo>
                    <a:cubicBezTo>
                      <a:pt x="6702" y="55921"/>
                      <a:pt x="6975" y="56303"/>
                      <a:pt x="7261" y="56685"/>
                    </a:cubicBezTo>
                    <a:lnTo>
                      <a:pt x="7807" y="56275"/>
                    </a:lnTo>
                    <a:cubicBezTo>
                      <a:pt x="7521" y="55907"/>
                      <a:pt x="7248" y="55525"/>
                      <a:pt x="6975" y="55156"/>
                    </a:cubicBezTo>
                    <a:close/>
                    <a:moveTo>
                      <a:pt x="63347" y="55402"/>
                    </a:moveTo>
                    <a:cubicBezTo>
                      <a:pt x="62855" y="56071"/>
                      <a:pt x="62350" y="56740"/>
                      <a:pt x="61804" y="57382"/>
                    </a:cubicBezTo>
                    <a:lnTo>
                      <a:pt x="62322" y="57818"/>
                    </a:lnTo>
                    <a:cubicBezTo>
                      <a:pt x="62868" y="57163"/>
                      <a:pt x="63401" y="56481"/>
                      <a:pt x="63893" y="55798"/>
                    </a:cubicBezTo>
                    <a:lnTo>
                      <a:pt x="63347" y="55402"/>
                    </a:lnTo>
                    <a:close/>
                    <a:moveTo>
                      <a:pt x="8149" y="56712"/>
                    </a:moveTo>
                    <a:lnTo>
                      <a:pt x="7616" y="57136"/>
                    </a:lnTo>
                    <a:cubicBezTo>
                      <a:pt x="8149" y="57791"/>
                      <a:pt x="8708" y="58446"/>
                      <a:pt x="9282" y="59074"/>
                    </a:cubicBezTo>
                    <a:lnTo>
                      <a:pt x="9773" y="58623"/>
                    </a:lnTo>
                    <a:cubicBezTo>
                      <a:pt x="9214" y="58009"/>
                      <a:pt x="8668" y="57367"/>
                      <a:pt x="8149" y="56712"/>
                    </a:cubicBezTo>
                    <a:close/>
                    <a:moveTo>
                      <a:pt x="61449" y="57804"/>
                    </a:moveTo>
                    <a:cubicBezTo>
                      <a:pt x="60903" y="58446"/>
                      <a:pt x="60330" y="59060"/>
                      <a:pt x="59743" y="59647"/>
                    </a:cubicBezTo>
                    <a:lnTo>
                      <a:pt x="60220" y="60125"/>
                    </a:lnTo>
                    <a:cubicBezTo>
                      <a:pt x="60821" y="59524"/>
                      <a:pt x="61408" y="58896"/>
                      <a:pt x="61954" y="58255"/>
                    </a:cubicBezTo>
                    <a:lnTo>
                      <a:pt x="61449" y="57804"/>
                    </a:lnTo>
                    <a:close/>
                    <a:moveTo>
                      <a:pt x="10155" y="59033"/>
                    </a:moveTo>
                    <a:lnTo>
                      <a:pt x="9664" y="59497"/>
                    </a:lnTo>
                    <a:cubicBezTo>
                      <a:pt x="10251" y="60111"/>
                      <a:pt x="10865" y="60712"/>
                      <a:pt x="11493" y="61285"/>
                    </a:cubicBezTo>
                    <a:lnTo>
                      <a:pt x="11957" y="60794"/>
                    </a:lnTo>
                    <a:cubicBezTo>
                      <a:pt x="11343" y="60234"/>
                      <a:pt x="10728" y="59633"/>
                      <a:pt x="10155" y="59033"/>
                    </a:cubicBezTo>
                    <a:close/>
                    <a:moveTo>
                      <a:pt x="59334" y="60043"/>
                    </a:moveTo>
                    <a:cubicBezTo>
                      <a:pt x="58746" y="60630"/>
                      <a:pt x="58118" y="61189"/>
                      <a:pt x="57477" y="61735"/>
                    </a:cubicBezTo>
                    <a:lnTo>
                      <a:pt x="57914" y="62254"/>
                    </a:lnTo>
                    <a:cubicBezTo>
                      <a:pt x="58555" y="61695"/>
                      <a:pt x="59197" y="61121"/>
                      <a:pt x="59811" y="60534"/>
                    </a:cubicBezTo>
                    <a:lnTo>
                      <a:pt x="59334" y="60043"/>
                    </a:lnTo>
                    <a:close/>
                    <a:moveTo>
                      <a:pt x="12366" y="61162"/>
                    </a:moveTo>
                    <a:lnTo>
                      <a:pt x="11916" y="61667"/>
                    </a:lnTo>
                    <a:cubicBezTo>
                      <a:pt x="12557" y="62226"/>
                      <a:pt x="13227" y="62787"/>
                      <a:pt x="13895" y="63291"/>
                    </a:cubicBezTo>
                    <a:lnTo>
                      <a:pt x="14304" y="62759"/>
                    </a:lnTo>
                    <a:cubicBezTo>
                      <a:pt x="13649" y="62254"/>
                      <a:pt x="12994" y="61722"/>
                      <a:pt x="12366" y="61162"/>
                    </a:cubicBezTo>
                    <a:close/>
                    <a:moveTo>
                      <a:pt x="57041" y="62090"/>
                    </a:moveTo>
                    <a:cubicBezTo>
                      <a:pt x="56440" y="62581"/>
                      <a:pt x="55798" y="63060"/>
                      <a:pt x="55157" y="63524"/>
                    </a:cubicBezTo>
                    <a:lnTo>
                      <a:pt x="55539" y="64070"/>
                    </a:lnTo>
                    <a:cubicBezTo>
                      <a:pt x="56194" y="63606"/>
                      <a:pt x="56850" y="63114"/>
                      <a:pt x="57477" y="62609"/>
                    </a:cubicBezTo>
                    <a:lnTo>
                      <a:pt x="57041" y="62090"/>
                    </a:lnTo>
                    <a:close/>
                    <a:moveTo>
                      <a:pt x="14755" y="63087"/>
                    </a:moveTo>
                    <a:lnTo>
                      <a:pt x="14359" y="63633"/>
                    </a:lnTo>
                    <a:cubicBezTo>
                      <a:pt x="15041" y="64137"/>
                      <a:pt x="15751" y="64629"/>
                      <a:pt x="16475" y="65080"/>
                    </a:cubicBezTo>
                    <a:lnTo>
                      <a:pt x="16830" y="64506"/>
                    </a:lnTo>
                    <a:cubicBezTo>
                      <a:pt x="16133" y="64070"/>
                      <a:pt x="15438" y="63591"/>
                      <a:pt x="14755" y="63087"/>
                    </a:cubicBezTo>
                    <a:close/>
                    <a:moveTo>
                      <a:pt x="54584" y="63919"/>
                    </a:moveTo>
                    <a:cubicBezTo>
                      <a:pt x="53887" y="64383"/>
                      <a:pt x="53177" y="64834"/>
                      <a:pt x="52455" y="65243"/>
                    </a:cubicBezTo>
                    <a:lnTo>
                      <a:pt x="52782" y="65830"/>
                    </a:lnTo>
                    <a:cubicBezTo>
                      <a:pt x="53519" y="65407"/>
                      <a:pt x="54256" y="64956"/>
                      <a:pt x="54966" y="64479"/>
                    </a:cubicBezTo>
                    <a:lnTo>
                      <a:pt x="54584" y="63919"/>
                    </a:lnTo>
                    <a:close/>
                    <a:moveTo>
                      <a:pt x="17307" y="64807"/>
                    </a:moveTo>
                    <a:lnTo>
                      <a:pt x="16952" y="65380"/>
                    </a:lnTo>
                    <a:cubicBezTo>
                      <a:pt x="17689" y="65830"/>
                      <a:pt x="18441" y="66254"/>
                      <a:pt x="19191" y="66636"/>
                    </a:cubicBezTo>
                    <a:lnTo>
                      <a:pt x="19505" y="66035"/>
                    </a:lnTo>
                    <a:cubicBezTo>
                      <a:pt x="18768" y="65653"/>
                      <a:pt x="18031" y="65243"/>
                      <a:pt x="17307" y="64807"/>
                    </a:cubicBezTo>
                    <a:close/>
                    <a:moveTo>
                      <a:pt x="51963" y="65516"/>
                    </a:moveTo>
                    <a:cubicBezTo>
                      <a:pt x="51239" y="65926"/>
                      <a:pt x="50475" y="66308"/>
                      <a:pt x="49725" y="66649"/>
                    </a:cubicBezTo>
                    <a:lnTo>
                      <a:pt x="50011" y="67264"/>
                    </a:lnTo>
                    <a:cubicBezTo>
                      <a:pt x="50775" y="66909"/>
                      <a:pt x="51554" y="66527"/>
                      <a:pt x="52291" y="66103"/>
                    </a:cubicBezTo>
                    <a:lnTo>
                      <a:pt x="51963" y="65516"/>
                    </a:lnTo>
                    <a:close/>
                    <a:moveTo>
                      <a:pt x="20010" y="66281"/>
                    </a:moveTo>
                    <a:lnTo>
                      <a:pt x="19710" y="66894"/>
                    </a:lnTo>
                    <a:cubicBezTo>
                      <a:pt x="20474" y="67264"/>
                      <a:pt x="21252" y="67618"/>
                      <a:pt x="22044" y="67932"/>
                    </a:cubicBezTo>
                    <a:lnTo>
                      <a:pt x="22303" y="67318"/>
                    </a:lnTo>
                    <a:cubicBezTo>
                      <a:pt x="21525" y="67004"/>
                      <a:pt x="20761" y="66649"/>
                      <a:pt x="20010" y="66281"/>
                    </a:cubicBezTo>
                    <a:close/>
                    <a:moveTo>
                      <a:pt x="49219" y="66881"/>
                    </a:moveTo>
                    <a:cubicBezTo>
                      <a:pt x="48455" y="67222"/>
                      <a:pt x="47677" y="67537"/>
                      <a:pt x="46886" y="67810"/>
                    </a:cubicBezTo>
                    <a:lnTo>
                      <a:pt x="47117" y="68450"/>
                    </a:lnTo>
                    <a:cubicBezTo>
                      <a:pt x="47909" y="68164"/>
                      <a:pt x="48715" y="67850"/>
                      <a:pt x="49492" y="67495"/>
                    </a:cubicBezTo>
                    <a:lnTo>
                      <a:pt x="49219" y="66881"/>
                    </a:lnTo>
                    <a:close/>
                    <a:moveTo>
                      <a:pt x="22822" y="67522"/>
                    </a:moveTo>
                    <a:lnTo>
                      <a:pt x="22576" y="68150"/>
                    </a:lnTo>
                    <a:cubicBezTo>
                      <a:pt x="23368" y="68450"/>
                      <a:pt x="24186" y="68738"/>
                      <a:pt x="25005" y="68983"/>
                    </a:cubicBezTo>
                    <a:lnTo>
                      <a:pt x="25197" y="68341"/>
                    </a:lnTo>
                    <a:cubicBezTo>
                      <a:pt x="24405" y="68096"/>
                      <a:pt x="23600" y="67823"/>
                      <a:pt x="22822" y="67522"/>
                    </a:cubicBezTo>
                    <a:close/>
                    <a:moveTo>
                      <a:pt x="46353" y="68001"/>
                    </a:moveTo>
                    <a:cubicBezTo>
                      <a:pt x="45575" y="68259"/>
                      <a:pt x="44756" y="68505"/>
                      <a:pt x="43951" y="68710"/>
                    </a:cubicBezTo>
                    <a:lnTo>
                      <a:pt x="44114" y="69366"/>
                    </a:lnTo>
                    <a:cubicBezTo>
                      <a:pt x="44947" y="69160"/>
                      <a:pt x="45766" y="68915"/>
                      <a:pt x="46571" y="68642"/>
                    </a:cubicBezTo>
                    <a:lnTo>
                      <a:pt x="46353" y="68001"/>
                    </a:lnTo>
                    <a:close/>
                    <a:moveTo>
                      <a:pt x="25742" y="68492"/>
                    </a:moveTo>
                    <a:lnTo>
                      <a:pt x="25551" y="69147"/>
                    </a:lnTo>
                    <a:cubicBezTo>
                      <a:pt x="26370" y="69379"/>
                      <a:pt x="27203" y="69584"/>
                      <a:pt x="28036" y="69761"/>
                    </a:cubicBezTo>
                    <a:lnTo>
                      <a:pt x="28172" y="69093"/>
                    </a:lnTo>
                    <a:cubicBezTo>
                      <a:pt x="27367" y="68929"/>
                      <a:pt x="26534" y="68723"/>
                      <a:pt x="25742" y="68492"/>
                    </a:cubicBezTo>
                    <a:close/>
                    <a:moveTo>
                      <a:pt x="43405" y="68847"/>
                    </a:moveTo>
                    <a:cubicBezTo>
                      <a:pt x="42600" y="69051"/>
                      <a:pt x="41767" y="69215"/>
                      <a:pt x="40948" y="69351"/>
                    </a:cubicBezTo>
                    <a:lnTo>
                      <a:pt x="41057" y="70021"/>
                    </a:lnTo>
                    <a:cubicBezTo>
                      <a:pt x="41903" y="69884"/>
                      <a:pt x="42749" y="69706"/>
                      <a:pt x="43568" y="69502"/>
                    </a:cubicBezTo>
                    <a:lnTo>
                      <a:pt x="43405" y="68847"/>
                    </a:lnTo>
                    <a:close/>
                    <a:moveTo>
                      <a:pt x="28718" y="69202"/>
                    </a:moveTo>
                    <a:lnTo>
                      <a:pt x="28596" y="69870"/>
                    </a:lnTo>
                    <a:cubicBezTo>
                      <a:pt x="29428" y="70021"/>
                      <a:pt x="30288" y="70157"/>
                      <a:pt x="31134" y="70252"/>
                    </a:cubicBezTo>
                    <a:lnTo>
                      <a:pt x="31202" y="69584"/>
                    </a:lnTo>
                    <a:cubicBezTo>
                      <a:pt x="30370" y="69488"/>
                      <a:pt x="29537" y="69366"/>
                      <a:pt x="28718" y="69202"/>
                    </a:cubicBezTo>
                    <a:close/>
                    <a:moveTo>
                      <a:pt x="40402" y="69433"/>
                    </a:moveTo>
                    <a:cubicBezTo>
                      <a:pt x="39570" y="69557"/>
                      <a:pt x="38737" y="69652"/>
                      <a:pt x="37904" y="69720"/>
                    </a:cubicBezTo>
                    <a:lnTo>
                      <a:pt x="37945" y="70389"/>
                    </a:lnTo>
                    <a:cubicBezTo>
                      <a:pt x="38805" y="70334"/>
                      <a:pt x="39652" y="70239"/>
                      <a:pt x="40498" y="70103"/>
                    </a:cubicBezTo>
                    <a:lnTo>
                      <a:pt x="40402" y="69433"/>
                    </a:lnTo>
                    <a:close/>
                    <a:moveTo>
                      <a:pt x="31762" y="69639"/>
                    </a:moveTo>
                    <a:lnTo>
                      <a:pt x="31694" y="70321"/>
                    </a:lnTo>
                    <a:cubicBezTo>
                      <a:pt x="32540" y="70403"/>
                      <a:pt x="33400" y="70457"/>
                      <a:pt x="34246" y="70485"/>
                    </a:cubicBezTo>
                    <a:lnTo>
                      <a:pt x="34274" y="69802"/>
                    </a:lnTo>
                    <a:cubicBezTo>
                      <a:pt x="33441" y="69788"/>
                      <a:pt x="32594" y="69734"/>
                      <a:pt x="31762" y="69639"/>
                    </a:cubicBezTo>
                    <a:close/>
                    <a:moveTo>
                      <a:pt x="37344" y="69761"/>
                    </a:moveTo>
                    <a:cubicBezTo>
                      <a:pt x="36649" y="69802"/>
                      <a:pt x="35952" y="69815"/>
                      <a:pt x="35270" y="69815"/>
                    </a:cubicBezTo>
                    <a:lnTo>
                      <a:pt x="34833" y="69815"/>
                    </a:lnTo>
                    <a:lnTo>
                      <a:pt x="34820" y="70498"/>
                    </a:lnTo>
                    <a:lnTo>
                      <a:pt x="35257" y="70498"/>
                    </a:lnTo>
                    <a:cubicBezTo>
                      <a:pt x="35966" y="70498"/>
                      <a:pt x="36676" y="70471"/>
                      <a:pt x="37386" y="70430"/>
                    </a:cubicBezTo>
                    <a:lnTo>
                      <a:pt x="37344" y="6976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5"/>
              <p:cNvSpPr/>
              <p:nvPr/>
            </p:nvSpPr>
            <p:spPr>
              <a:xfrm rot="-5400000">
                <a:off x="1201838" y="1887550"/>
                <a:ext cx="1965900" cy="1965900"/>
              </a:xfrm>
              <a:prstGeom prst="blockArc">
                <a:avLst>
                  <a:gd name="adj1" fmla="val 13560149"/>
                  <a:gd name="adj2" fmla="val 21599613"/>
                  <a:gd name="adj3" fmla="val 10681"/>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5"/>
              <p:cNvSpPr/>
              <p:nvPr/>
            </p:nvSpPr>
            <p:spPr>
              <a:xfrm rot="3949254">
                <a:off x="1201770" y="1887509"/>
                <a:ext cx="1965866" cy="1965866"/>
              </a:xfrm>
              <a:prstGeom prst="blockArc">
                <a:avLst>
                  <a:gd name="adj1" fmla="val 17246835"/>
                  <a:gd name="adj2" fmla="val 21599613"/>
                  <a:gd name="adj3" fmla="val 10681"/>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58" name="Google Shape;758;p35"/>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Next Steps</a:t>
            </a:r>
            <a:endParaRPr dirty="0"/>
          </a:p>
        </p:txBody>
      </p:sp>
      <p:sp>
        <p:nvSpPr>
          <p:cNvPr id="759" name="Google Shape;759;p35"/>
          <p:cNvSpPr txBox="1">
            <a:spLocks noGrp="1"/>
          </p:cNvSpPr>
          <p:nvPr>
            <p:ph type="subTitle" idx="2"/>
          </p:nvPr>
        </p:nvSpPr>
        <p:spPr>
          <a:xfrm flipH="1">
            <a:off x="5072170" y="3229525"/>
            <a:ext cx="2711100" cy="73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Integrate pre-processing into the job data tool and add ability to intelligently identify imported columns.</a:t>
            </a:r>
            <a:endParaRPr dirty="0"/>
          </a:p>
        </p:txBody>
      </p:sp>
      <p:sp>
        <p:nvSpPr>
          <p:cNvPr id="760" name="Google Shape;760;p35"/>
          <p:cNvSpPr txBox="1">
            <a:spLocks noGrp="1"/>
          </p:cNvSpPr>
          <p:nvPr>
            <p:ph type="subTitle" idx="4"/>
          </p:nvPr>
        </p:nvSpPr>
        <p:spPr>
          <a:xfrm flipH="1">
            <a:off x="1346670" y="3229525"/>
            <a:ext cx="2711100" cy="73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Analyze job data based on degree requirements, job level, and/or location</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761" name="Google Shape;761;p35"/>
          <p:cNvSpPr txBox="1">
            <a:spLocks noGrp="1"/>
          </p:cNvSpPr>
          <p:nvPr>
            <p:ph type="subTitle" idx="1"/>
          </p:nvPr>
        </p:nvSpPr>
        <p:spPr>
          <a:xfrm flipH="1">
            <a:off x="5072170" y="2784025"/>
            <a:ext cx="2711100" cy="44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b="1">
                <a:latin typeface="Rajdhani"/>
                <a:ea typeface="Rajdhani"/>
                <a:cs typeface="Rajdhani"/>
                <a:sym typeface="Rajdhani"/>
              </a:rPr>
              <a:t>Development</a:t>
            </a:r>
            <a:endParaRPr sz="2400" b="1">
              <a:latin typeface="Rajdhani"/>
              <a:ea typeface="Rajdhani"/>
              <a:cs typeface="Rajdhani"/>
              <a:sym typeface="Rajdhani"/>
            </a:endParaRPr>
          </a:p>
        </p:txBody>
      </p:sp>
      <p:sp>
        <p:nvSpPr>
          <p:cNvPr id="762" name="Google Shape;762;p35"/>
          <p:cNvSpPr txBox="1">
            <a:spLocks noGrp="1"/>
          </p:cNvSpPr>
          <p:nvPr>
            <p:ph type="subTitle" idx="3"/>
          </p:nvPr>
        </p:nvSpPr>
        <p:spPr>
          <a:xfrm flipH="1">
            <a:off x="1346670" y="2784025"/>
            <a:ext cx="2711100" cy="44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b="1">
                <a:latin typeface="Rajdhani"/>
                <a:ea typeface="Rajdhani"/>
                <a:cs typeface="Rajdhani"/>
                <a:sym typeface="Rajdhani"/>
              </a:rPr>
              <a:t>Further Analyses</a:t>
            </a:r>
            <a:endParaRPr sz="2400" b="1">
              <a:latin typeface="Rajdhani"/>
              <a:ea typeface="Rajdhani"/>
              <a:cs typeface="Rajdhani"/>
              <a:sym typeface="Rajdhani"/>
            </a:endParaRPr>
          </a:p>
        </p:txBody>
      </p:sp>
      <p:sp>
        <p:nvSpPr>
          <p:cNvPr id="61" name="Google Shape;99;p22">
            <a:extLst>
              <a:ext uri="{FF2B5EF4-FFF2-40B4-BE49-F238E27FC236}">
                <a16:creationId xmlns:a16="http://schemas.microsoft.com/office/drawing/2014/main" id="{01285891-794A-4730-9D50-12A8A6436ADB}"/>
              </a:ext>
            </a:extLst>
          </p:cNvPr>
          <p:cNvSpPr txBox="1">
            <a:spLocks/>
          </p:cNvSpPr>
          <p:nvPr/>
        </p:nvSpPr>
        <p:spPr>
          <a:xfrm>
            <a:off x="8710025" y="4777455"/>
            <a:ext cx="402445"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lgn="r"/>
            <a:r>
              <a:rPr lang="de-DE" b="1" dirty="0">
                <a:latin typeface="Fira Sans Condensed"/>
                <a:ea typeface="Fira Sans Condensed"/>
                <a:cs typeface="Fira Sans Condensed"/>
                <a:sym typeface="Fira Sans Condensed"/>
              </a:rPr>
              <a:t>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1"/>
                                        </p:tgtEl>
                                        <p:attrNameLst>
                                          <p:attrName>style.visibility</p:attrName>
                                        </p:attrNameLst>
                                      </p:cBhvr>
                                      <p:to>
                                        <p:strVal val="visible"/>
                                      </p:to>
                                    </p:set>
                                    <p:animEffect transition="in" filter="fade">
                                      <p:cBhvr>
                                        <p:cTn id="7" dur="500"/>
                                        <p:tgtEl>
                                          <p:spTgt spid="7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60">
                                            <p:txEl>
                                              <p:pRg st="0" end="0"/>
                                            </p:txEl>
                                          </p:spTgt>
                                        </p:tgtEl>
                                        <p:attrNameLst>
                                          <p:attrName>style.visibility</p:attrName>
                                        </p:attrNameLst>
                                      </p:cBhvr>
                                      <p:to>
                                        <p:strVal val="visible"/>
                                      </p:to>
                                    </p:set>
                                    <p:animEffect transition="in" filter="fade">
                                      <p:cBhvr>
                                        <p:cTn id="10" dur="500"/>
                                        <p:tgtEl>
                                          <p:spTgt spid="760">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62">
                                            <p:txEl>
                                              <p:pRg st="0" end="0"/>
                                            </p:txEl>
                                          </p:spTgt>
                                        </p:tgtEl>
                                        <p:attrNameLst>
                                          <p:attrName>style.visibility</p:attrName>
                                        </p:attrNameLst>
                                      </p:cBhvr>
                                      <p:to>
                                        <p:strVal val="visible"/>
                                      </p:to>
                                    </p:set>
                                    <p:animEffect transition="in" filter="fade">
                                      <p:cBhvr>
                                        <p:cTn id="13" dur="500"/>
                                        <p:tgtEl>
                                          <p:spTgt spid="76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59">
                                            <p:txEl>
                                              <p:pRg st="0" end="0"/>
                                            </p:txEl>
                                          </p:spTgt>
                                        </p:tgtEl>
                                        <p:attrNameLst>
                                          <p:attrName>style.visibility</p:attrName>
                                        </p:attrNameLst>
                                      </p:cBhvr>
                                      <p:to>
                                        <p:strVal val="visible"/>
                                      </p:to>
                                    </p:set>
                                    <p:animEffect transition="in" filter="fade">
                                      <p:cBhvr>
                                        <p:cTn id="18" dur="500"/>
                                        <p:tgtEl>
                                          <p:spTgt spid="759">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61">
                                            <p:txEl>
                                              <p:pRg st="0" end="0"/>
                                            </p:txEl>
                                          </p:spTgt>
                                        </p:tgtEl>
                                        <p:attrNameLst>
                                          <p:attrName>style.visibility</p:attrName>
                                        </p:attrNameLst>
                                      </p:cBhvr>
                                      <p:to>
                                        <p:strVal val="visible"/>
                                      </p:to>
                                    </p:set>
                                    <p:animEffect transition="in" filter="fade">
                                      <p:cBhvr>
                                        <p:cTn id="21" dur="500"/>
                                        <p:tgtEl>
                                          <p:spTgt spid="761">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04"/>
                                        </p:tgtEl>
                                        <p:attrNameLst>
                                          <p:attrName>style.visibility</p:attrName>
                                        </p:attrNameLst>
                                      </p:cBhvr>
                                      <p:to>
                                        <p:strVal val="visible"/>
                                      </p:to>
                                    </p:set>
                                    <p:animEffect transition="in" filter="fade">
                                      <p:cBhvr>
                                        <p:cTn id="24" dur="500"/>
                                        <p:tgtEl>
                                          <p:spTgt spid="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 grpId="0" build="p"/>
      <p:bldP spid="760" grpId="0" build="p"/>
      <p:bldP spid="761" grpId="0" build="p"/>
      <p:bldP spid="76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72"/>
        <p:cNvGrpSpPr/>
        <p:nvPr/>
      </p:nvGrpSpPr>
      <p:grpSpPr>
        <a:xfrm>
          <a:off x="0" y="0"/>
          <a:ext cx="0" cy="0"/>
          <a:chOff x="0" y="0"/>
          <a:chExt cx="0" cy="0"/>
        </a:xfrm>
      </p:grpSpPr>
      <p:sp>
        <p:nvSpPr>
          <p:cNvPr id="1585" name="Google Shape;767;p36">
            <a:extLst>
              <a:ext uri="{FF2B5EF4-FFF2-40B4-BE49-F238E27FC236}">
                <a16:creationId xmlns:a16="http://schemas.microsoft.com/office/drawing/2014/main" id="{ABFCE791-08CD-473D-90D7-C55AA689788D}"/>
              </a:ext>
            </a:extLst>
          </p:cNvPr>
          <p:cNvSpPr txBox="1">
            <a:spLocks noGrp="1"/>
          </p:cNvSpPr>
          <p:nvPr>
            <p:ph type="subTitle" idx="1"/>
          </p:nvPr>
        </p:nvSpPr>
        <p:spPr>
          <a:xfrm>
            <a:off x="1450013" y="3798396"/>
            <a:ext cx="6243974" cy="13417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600" b="1" dirty="0">
                <a:latin typeface="Rajdhani" panose="020B0604020202020204" charset="0"/>
                <a:cs typeface="Rajdhani" panose="020B0604020202020204" charset="0"/>
              </a:rPr>
              <a:t>Any Questions?</a:t>
            </a:r>
          </a:p>
          <a:p>
            <a:pPr marL="0" lvl="0" indent="0" algn="ctr" rtl="0">
              <a:spcBef>
                <a:spcPts val="0"/>
              </a:spcBef>
              <a:spcAft>
                <a:spcPts val="0"/>
              </a:spcAft>
              <a:buClr>
                <a:schemeClr val="dk1"/>
              </a:buClr>
              <a:buSzPts val="1100"/>
              <a:buFont typeface="Arial"/>
              <a:buNone/>
            </a:pPr>
            <a:r>
              <a:rPr lang="en" dirty="0"/>
              <a:t>Many thanks to my project supervisor, Midhat Farooq, for her mentorship and support throughout this summer. Additionally, thanks to the amazing folks at SPS National and AIP for their work making our summer awesome!</a:t>
            </a:r>
            <a:endParaRPr dirty="0"/>
          </a:p>
        </p:txBody>
      </p:sp>
      <p:pic>
        <p:nvPicPr>
          <p:cNvPr id="1586" name="Picture 1585">
            <a:extLst>
              <a:ext uri="{FF2B5EF4-FFF2-40B4-BE49-F238E27FC236}">
                <a16:creationId xmlns:a16="http://schemas.microsoft.com/office/drawing/2014/main" id="{B936E580-5C88-49AC-A512-64C0360C6D47}"/>
              </a:ext>
            </a:extLst>
          </p:cNvPr>
          <p:cNvPicPr>
            <a:picLocks noChangeAspect="1"/>
          </p:cNvPicPr>
          <p:nvPr/>
        </p:nvPicPr>
        <p:blipFill>
          <a:blip r:embed="rId4"/>
          <a:stretch>
            <a:fillRect/>
          </a:stretch>
        </p:blipFill>
        <p:spPr>
          <a:xfrm>
            <a:off x="2145030" y="127465"/>
            <a:ext cx="4853940" cy="3640455"/>
          </a:xfrm>
          <a:prstGeom prst="rect">
            <a:avLst/>
          </a:prstGeom>
        </p:spPr>
      </p:pic>
      <p:sp>
        <p:nvSpPr>
          <p:cNvPr id="1587" name="Google Shape;767;p36">
            <a:extLst>
              <a:ext uri="{FF2B5EF4-FFF2-40B4-BE49-F238E27FC236}">
                <a16:creationId xmlns:a16="http://schemas.microsoft.com/office/drawing/2014/main" id="{2D989269-8FF4-4AE2-A6DE-3A221BFA4EC2}"/>
              </a:ext>
            </a:extLst>
          </p:cNvPr>
          <p:cNvSpPr txBox="1">
            <a:spLocks/>
          </p:cNvSpPr>
          <p:nvPr/>
        </p:nvSpPr>
        <p:spPr>
          <a:xfrm>
            <a:off x="791509" y="4748770"/>
            <a:ext cx="7560983" cy="3503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1200"/>
              <a:buFont typeface="Fira Sans Condensed"/>
              <a:buNone/>
              <a:defRPr sz="1200" b="0" i="0" u="none" strike="noStrike" cap="none">
                <a:solidFill>
                  <a:schemeClr val="lt2"/>
                </a:solidFill>
                <a:latin typeface="Fira Sans Condensed"/>
                <a:ea typeface="Fira Sans Condensed"/>
                <a:cs typeface="Fira Sans Condensed"/>
                <a:sym typeface="Fira Sans Condensed"/>
              </a:defRPr>
            </a:lvl1pPr>
            <a:lvl2pPr marL="914400" marR="0" lvl="1" indent="-304800" algn="l" rtl="0">
              <a:lnSpc>
                <a:spcPct val="100000"/>
              </a:lnSpc>
              <a:spcBef>
                <a:spcPts val="1600"/>
              </a:spcBef>
              <a:spcAft>
                <a:spcPts val="0"/>
              </a:spcAft>
              <a:buClr>
                <a:schemeClr val="lt2"/>
              </a:buClr>
              <a:buSzPts val="1200"/>
              <a:buFont typeface="Fira Sans Condensed"/>
              <a:buNone/>
              <a:defRPr sz="1200" b="0" i="0" u="none" strike="noStrike" cap="none">
                <a:solidFill>
                  <a:schemeClr val="lt2"/>
                </a:solidFill>
                <a:latin typeface="Fira Sans Condensed"/>
                <a:ea typeface="Fira Sans Condensed"/>
                <a:cs typeface="Fira Sans Condensed"/>
                <a:sym typeface="Fira Sans Condensed"/>
              </a:defRPr>
            </a:lvl2pPr>
            <a:lvl3pPr marL="1371600" marR="0" lvl="2" indent="-304800" algn="l" rtl="0">
              <a:lnSpc>
                <a:spcPct val="100000"/>
              </a:lnSpc>
              <a:spcBef>
                <a:spcPts val="1600"/>
              </a:spcBef>
              <a:spcAft>
                <a:spcPts val="0"/>
              </a:spcAft>
              <a:buClr>
                <a:schemeClr val="lt2"/>
              </a:buClr>
              <a:buSzPts val="1200"/>
              <a:buFont typeface="Fira Sans Condensed"/>
              <a:buNone/>
              <a:defRPr sz="1200" b="0" i="0" u="none" strike="noStrike" cap="none">
                <a:solidFill>
                  <a:schemeClr val="lt2"/>
                </a:solidFill>
                <a:latin typeface="Fira Sans Condensed"/>
                <a:ea typeface="Fira Sans Condensed"/>
                <a:cs typeface="Fira Sans Condensed"/>
                <a:sym typeface="Fira Sans Condensed"/>
              </a:defRPr>
            </a:lvl3pPr>
            <a:lvl4pPr marL="1828800" marR="0" lvl="3" indent="-304800" algn="l" rtl="0">
              <a:lnSpc>
                <a:spcPct val="100000"/>
              </a:lnSpc>
              <a:spcBef>
                <a:spcPts val="1600"/>
              </a:spcBef>
              <a:spcAft>
                <a:spcPts val="0"/>
              </a:spcAft>
              <a:buClr>
                <a:schemeClr val="lt2"/>
              </a:buClr>
              <a:buSzPts val="1200"/>
              <a:buFont typeface="Fira Sans Condensed"/>
              <a:buNone/>
              <a:defRPr sz="1200" b="0" i="0" u="none" strike="noStrike" cap="none">
                <a:solidFill>
                  <a:schemeClr val="lt2"/>
                </a:solidFill>
                <a:latin typeface="Fira Sans Condensed"/>
                <a:ea typeface="Fira Sans Condensed"/>
                <a:cs typeface="Fira Sans Condensed"/>
                <a:sym typeface="Fira Sans Condensed"/>
              </a:defRPr>
            </a:lvl4pPr>
            <a:lvl5pPr marL="2286000" marR="0" lvl="4" indent="-304800" algn="l" rtl="0">
              <a:lnSpc>
                <a:spcPct val="100000"/>
              </a:lnSpc>
              <a:spcBef>
                <a:spcPts val="1600"/>
              </a:spcBef>
              <a:spcAft>
                <a:spcPts val="0"/>
              </a:spcAft>
              <a:buClr>
                <a:schemeClr val="lt2"/>
              </a:buClr>
              <a:buSzPts val="1200"/>
              <a:buFont typeface="Fira Sans Condensed"/>
              <a:buNone/>
              <a:defRPr sz="1200" b="0" i="0" u="none" strike="noStrike" cap="none">
                <a:solidFill>
                  <a:schemeClr val="lt2"/>
                </a:solidFill>
                <a:latin typeface="Fira Sans Condensed"/>
                <a:ea typeface="Fira Sans Condensed"/>
                <a:cs typeface="Fira Sans Condensed"/>
                <a:sym typeface="Fira Sans Condensed"/>
              </a:defRPr>
            </a:lvl5pPr>
            <a:lvl6pPr marL="2743200" marR="0" lvl="5" indent="-304800" algn="l" rtl="0">
              <a:lnSpc>
                <a:spcPct val="100000"/>
              </a:lnSpc>
              <a:spcBef>
                <a:spcPts val="1600"/>
              </a:spcBef>
              <a:spcAft>
                <a:spcPts val="0"/>
              </a:spcAft>
              <a:buClr>
                <a:schemeClr val="lt2"/>
              </a:buClr>
              <a:buSzPts val="1200"/>
              <a:buFont typeface="Fira Sans Condensed"/>
              <a:buNone/>
              <a:defRPr sz="1200" b="0" i="0" u="none" strike="noStrike" cap="none">
                <a:solidFill>
                  <a:schemeClr val="lt2"/>
                </a:solidFill>
                <a:latin typeface="Fira Sans Condensed"/>
                <a:ea typeface="Fira Sans Condensed"/>
                <a:cs typeface="Fira Sans Condensed"/>
                <a:sym typeface="Fira Sans Condensed"/>
              </a:defRPr>
            </a:lvl6pPr>
            <a:lvl7pPr marL="3200400" marR="0" lvl="6" indent="-304800" algn="l" rtl="0">
              <a:lnSpc>
                <a:spcPct val="100000"/>
              </a:lnSpc>
              <a:spcBef>
                <a:spcPts val="1600"/>
              </a:spcBef>
              <a:spcAft>
                <a:spcPts val="0"/>
              </a:spcAft>
              <a:buClr>
                <a:schemeClr val="lt2"/>
              </a:buClr>
              <a:buSzPts val="1200"/>
              <a:buFont typeface="Fira Sans Condensed"/>
              <a:buNone/>
              <a:defRPr sz="1200" b="0" i="0" u="none" strike="noStrike" cap="none">
                <a:solidFill>
                  <a:schemeClr val="lt2"/>
                </a:solidFill>
                <a:latin typeface="Fira Sans Condensed"/>
                <a:ea typeface="Fira Sans Condensed"/>
                <a:cs typeface="Fira Sans Condensed"/>
                <a:sym typeface="Fira Sans Condensed"/>
              </a:defRPr>
            </a:lvl7pPr>
            <a:lvl8pPr marL="3657600" marR="0" lvl="7" indent="-304800" algn="l" rtl="0">
              <a:lnSpc>
                <a:spcPct val="100000"/>
              </a:lnSpc>
              <a:spcBef>
                <a:spcPts val="1600"/>
              </a:spcBef>
              <a:spcAft>
                <a:spcPts val="0"/>
              </a:spcAft>
              <a:buClr>
                <a:schemeClr val="lt2"/>
              </a:buClr>
              <a:buSzPts val="1200"/>
              <a:buFont typeface="Fira Sans Condensed"/>
              <a:buNone/>
              <a:defRPr sz="1200" b="0" i="0" u="none" strike="noStrike" cap="none">
                <a:solidFill>
                  <a:schemeClr val="lt2"/>
                </a:solidFill>
                <a:latin typeface="Fira Sans Condensed"/>
                <a:ea typeface="Fira Sans Condensed"/>
                <a:cs typeface="Fira Sans Condensed"/>
                <a:sym typeface="Fira Sans Condensed"/>
              </a:defRPr>
            </a:lvl8pPr>
            <a:lvl9pPr marL="4114800" marR="0" lvl="8" indent="-304800" algn="l" rtl="0">
              <a:lnSpc>
                <a:spcPct val="100000"/>
              </a:lnSpc>
              <a:spcBef>
                <a:spcPts val="1600"/>
              </a:spcBef>
              <a:spcAft>
                <a:spcPts val="1600"/>
              </a:spcAft>
              <a:buClr>
                <a:schemeClr val="lt2"/>
              </a:buClr>
              <a:buSzPts val="1200"/>
              <a:buFont typeface="Fira Sans Condensed"/>
              <a:buNone/>
              <a:defRPr sz="1200" b="0" i="0" u="none" strike="noStrike" cap="none">
                <a:solidFill>
                  <a:schemeClr val="lt2"/>
                </a:solidFill>
                <a:latin typeface="Fira Sans Condensed"/>
                <a:ea typeface="Fira Sans Condensed"/>
                <a:cs typeface="Fira Sans Condensed"/>
                <a:sym typeface="Fira Sans Condensed"/>
              </a:defRPr>
            </a:lvl9pPr>
          </a:lstStyle>
          <a:p>
            <a:pPr marL="0" indent="0" algn="ctr">
              <a:buClr>
                <a:schemeClr val="dk1"/>
              </a:buClr>
              <a:buSzPts val="1100"/>
              <a:buFont typeface="Arial"/>
              <a:buNone/>
            </a:pPr>
            <a:r>
              <a:rPr lang="en-US" sz="1050" dirty="0"/>
              <a:t>Credits: This presentation template was created by </a:t>
            </a:r>
            <a:r>
              <a:rPr lang="en-US" sz="1050" b="1" dirty="0" err="1"/>
              <a:t>Slidesgo</a:t>
            </a:r>
            <a:r>
              <a:rPr lang="en-US" sz="1050" dirty="0"/>
              <a:t>, including icons by </a:t>
            </a:r>
            <a:r>
              <a:rPr lang="en-US" sz="1050" b="1" dirty="0" err="1"/>
              <a:t>Flaticon</a:t>
            </a:r>
            <a:r>
              <a:rPr lang="en-US" sz="1050" dirty="0"/>
              <a:t>, and infographics/images by </a:t>
            </a:r>
            <a:r>
              <a:rPr lang="en-US" sz="1050" b="1" dirty="0" err="1"/>
              <a:t>Freepik</a:t>
            </a:r>
            <a:r>
              <a:rPr lang="en-US" sz="1050" dirty="0"/>
              <a:t>.</a:t>
            </a:r>
          </a:p>
        </p:txBody>
      </p:sp>
      <p:sp>
        <p:nvSpPr>
          <p:cNvPr id="5" name="Google Shape;99;p22">
            <a:extLst>
              <a:ext uri="{FF2B5EF4-FFF2-40B4-BE49-F238E27FC236}">
                <a16:creationId xmlns:a16="http://schemas.microsoft.com/office/drawing/2014/main" id="{EFEB8E69-EFDC-461C-89E9-E35092E12DEA}"/>
              </a:ext>
            </a:extLst>
          </p:cNvPr>
          <p:cNvSpPr txBox="1">
            <a:spLocks/>
          </p:cNvSpPr>
          <p:nvPr/>
        </p:nvSpPr>
        <p:spPr>
          <a:xfrm>
            <a:off x="8710025" y="4777455"/>
            <a:ext cx="402445"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lgn="r"/>
            <a:r>
              <a:rPr lang="de-DE" b="1" dirty="0">
                <a:latin typeface="Fira Sans Condensed"/>
                <a:ea typeface="Fira Sans Condensed"/>
                <a:cs typeface="Fira Sans Condensed"/>
                <a:sym typeface="Fira Sans Condensed"/>
              </a:rPr>
              <a:t>13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6"/>
        <p:cNvGrpSpPr/>
        <p:nvPr/>
      </p:nvGrpSpPr>
      <p:grpSpPr>
        <a:xfrm>
          <a:off x="0" y="0"/>
          <a:ext cx="0" cy="0"/>
          <a:chOff x="0" y="0"/>
          <a:chExt cx="0" cy="0"/>
        </a:xfrm>
      </p:grpSpPr>
      <p:sp>
        <p:nvSpPr>
          <p:cNvPr id="127" name="Google Shape;127;p24"/>
          <p:cNvSpPr txBox="1">
            <a:spLocks noGrp="1"/>
          </p:cNvSpPr>
          <p:nvPr>
            <p:ph type="subTitle" idx="4294967295"/>
          </p:nvPr>
        </p:nvSpPr>
        <p:spPr>
          <a:xfrm>
            <a:off x="6074974" y="1278000"/>
            <a:ext cx="2803147" cy="1533000"/>
          </a:xfrm>
          <a:prstGeom prst="rect">
            <a:avLst/>
          </a:prstGeom>
        </p:spPr>
        <p:txBody>
          <a:bodyPr spcFirstLastPara="1" wrap="square" lIns="91425" tIns="182875" rIns="91425" bIns="91425" anchor="ctr" anchorCtr="0">
            <a:noAutofit/>
          </a:bodyPr>
          <a:lstStyle/>
          <a:p>
            <a:pPr marL="0" lvl="0" indent="0" algn="ctr" rtl="0">
              <a:lnSpc>
                <a:spcPct val="100000"/>
              </a:lnSpc>
              <a:spcBef>
                <a:spcPts val="0"/>
              </a:spcBef>
              <a:spcAft>
                <a:spcPts val="0"/>
              </a:spcAft>
              <a:buNone/>
            </a:pPr>
            <a:r>
              <a:rPr lang="en" sz="1800" dirty="0"/>
              <a:t>Perform a quantitative analysis of keywords common to job descriptions</a:t>
            </a:r>
            <a:endParaRPr sz="1800" dirty="0"/>
          </a:p>
        </p:txBody>
      </p:sp>
      <p:sp>
        <p:nvSpPr>
          <p:cNvPr id="128" name="Google Shape;128;p2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Internship Goals</a:t>
            </a:r>
            <a:endParaRPr/>
          </a:p>
        </p:txBody>
      </p:sp>
      <p:grpSp>
        <p:nvGrpSpPr>
          <p:cNvPr id="129" name="Google Shape;129;p24"/>
          <p:cNvGrpSpPr/>
          <p:nvPr/>
        </p:nvGrpSpPr>
        <p:grpSpPr>
          <a:xfrm>
            <a:off x="3466895" y="1903046"/>
            <a:ext cx="2210395" cy="2090466"/>
            <a:chOff x="1040275" y="238125"/>
            <a:chExt cx="5538450" cy="5237950"/>
          </a:xfrm>
        </p:grpSpPr>
        <p:sp>
          <p:nvSpPr>
            <p:cNvPr id="130" name="Google Shape;130;p24"/>
            <p:cNvSpPr/>
            <p:nvPr/>
          </p:nvSpPr>
          <p:spPr>
            <a:xfrm>
              <a:off x="1445900" y="1165400"/>
              <a:ext cx="459350" cy="451025"/>
            </a:xfrm>
            <a:custGeom>
              <a:avLst/>
              <a:gdLst/>
              <a:ahLst/>
              <a:cxnLst/>
              <a:rect l="l" t="t" r="r" b="b"/>
              <a:pathLst>
                <a:path w="18374" h="18041" extrusionOk="0">
                  <a:moveTo>
                    <a:pt x="11801" y="1"/>
                  </a:moveTo>
                  <a:lnTo>
                    <a:pt x="1" y="14388"/>
                  </a:lnTo>
                  <a:lnTo>
                    <a:pt x="18259" y="18040"/>
                  </a:lnTo>
                  <a:lnTo>
                    <a:pt x="18374" y="17894"/>
                  </a:lnTo>
                  <a:lnTo>
                    <a:pt x="1180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4"/>
            <p:cNvSpPr/>
            <p:nvPr/>
          </p:nvSpPr>
          <p:spPr>
            <a:xfrm>
              <a:off x="1740900" y="915250"/>
              <a:ext cx="341475" cy="697525"/>
            </a:xfrm>
            <a:custGeom>
              <a:avLst/>
              <a:gdLst/>
              <a:ahLst/>
              <a:cxnLst/>
              <a:rect l="l" t="t" r="r" b="b"/>
              <a:pathLst>
                <a:path w="13659" h="27901" extrusionOk="0">
                  <a:moveTo>
                    <a:pt x="13659" y="1"/>
                  </a:moveTo>
                  <a:lnTo>
                    <a:pt x="95" y="9892"/>
                  </a:lnTo>
                  <a:lnTo>
                    <a:pt x="1" y="10007"/>
                  </a:lnTo>
                  <a:lnTo>
                    <a:pt x="6574" y="27900"/>
                  </a:lnTo>
                  <a:lnTo>
                    <a:pt x="6699" y="27765"/>
                  </a:lnTo>
                  <a:lnTo>
                    <a:pt x="6710" y="27807"/>
                  </a:lnTo>
                  <a:lnTo>
                    <a:pt x="1365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p:nvPr/>
          </p:nvSpPr>
          <p:spPr>
            <a:xfrm>
              <a:off x="1437800" y="1525100"/>
              <a:ext cx="464600" cy="592400"/>
            </a:xfrm>
            <a:custGeom>
              <a:avLst/>
              <a:gdLst/>
              <a:ahLst/>
              <a:cxnLst/>
              <a:rect l="l" t="t" r="r" b="b"/>
              <a:pathLst>
                <a:path w="18584" h="23696" extrusionOk="0">
                  <a:moveTo>
                    <a:pt x="325" y="0"/>
                  </a:moveTo>
                  <a:lnTo>
                    <a:pt x="220" y="126"/>
                  </a:lnTo>
                  <a:lnTo>
                    <a:pt x="1" y="429"/>
                  </a:lnTo>
                  <a:lnTo>
                    <a:pt x="1451" y="23622"/>
                  </a:lnTo>
                  <a:lnTo>
                    <a:pt x="1461" y="23601"/>
                  </a:lnTo>
                  <a:lnTo>
                    <a:pt x="1503" y="23695"/>
                  </a:lnTo>
                  <a:lnTo>
                    <a:pt x="18583" y="3652"/>
                  </a:lnTo>
                  <a:lnTo>
                    <a:pt x="32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4"/>
            <p:cNvSpPr/>
            <p:nvPr/>
          </p:nvSpPr>
          <p:spPr>
            <a:xfrm>
              <a:off x="1482675" y="1625000"/>
              <a:ext cx="634375" cy="560850"/>
            </a:xfrm>
            <a:custGeom>
              <a:avLst/>
              <a:gdLst/>
              <a:ahLst/>
              <a:cxnLst/>
              <a:rect l="l" t="t" r="r" b="b"/>
              <a:pathLst>
                <a:path w="25375" h="22434" extrusionOk="0">
                  <a:moveTo>
                    <a:pt x="16914" y="1"/>
                  </a:moveTo>
                  <a:lnTo>
                    <a:pt x="0" y="19856"/>
                  </a:lnTo>
                  <a:lnTo>
                    <a:pt x="19908" y="21880"/>
                  </a:lnTo>
                  <a:lnTo>
                    <a:pt x="25375" y="22433"/>
                  </a:lnTo>
                  <a:lnTo>
                    <a:pt x="1691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4"/>
            <p:cNvSpPr/>
            <p:nvPr/>
          </p:nvSpPr>
          <p:spPr>
            <a:xfrm>
              <a:off x="1125600" y="1535800"/>
              <a:ext cx="348500" cy="586125"/>
            </a:xfrm>
            <a:custGeom>
              <a:avLst/>
              <a:gdLst/>
              <a:ahLst/>
              <a:cxnLst/>
              <a:rect l="l" t="t" r="r" b="b"/>
              <a:pathLst>
                <a:path w="13940" h="23445" extrusionOk="0">
                  <a:moveTo>
                    <a:pt x="12489" y="1"/>
                  </a:moveTo>
                  <a:lnTo>
                    <a:pt x="0" y="16892"/>
                  </a:lnTo>
                  <a:lnTo>
                    <a:pt x="0" y="16945"/>
                  </a:lnTo>
                  <a:lnTo>
                    <a:pt x="13720" y="23444"/>
                  </a:lnTo>
                  <a:lnTo>
                    <a:pt x="13678" y="23372"/>
                  </a:lnTo>
                  <a:lnTo>
                    <a:pt x="13856" y="23382"/>
                  </a:lnTo>
                  <a:lnTo>
                    <a:pt x="13939" y="23194"/>
                  </a:lnTo>
                  <a:lnTo>
                    <a:pt x="1248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4"/>
            <p:cNvSpPr/>
            <p:nvPr/>
          </p:nvSpPr>
          <p:spPr>
            <a:xfrm>
              <a:off x="2097725" y="679450"/>
              <a:ext cx="730375" cy="221500"/>
            </a:xfrm>
            <a:custGeom>
              <a:avLst/>
              <a:gdLst/>
              <a:ahLst/>
              <a:cxnLst/>
              <a:rect l="l" t="t" r="r" b="b"/>
              <a:pathLst>
                <a:path w="29215" h="8860" extrusionOk="0">
                  <a:moveTo>
                    <a:pt x="7837" y="1"/>
                  </a:moveTo>
                  <a:lnTo>
                    <a:pt x="7628" y="158"/>
                  </a:lnTo>
                  <a:lnTo>
                    <a:pt x="1" y="8859"/>
                  </a:lnTo>
                  <a:lnTo>
                    <a:pt x="1" y="8859"/>
                  </a:lnTo>
                  <a:lnTo>
                    <a:pt x="29215" y="4049"/>
                  </a:lnTo>
                  <a:lnTo>
                    <a:pt x="783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4"/>
            <p:cNvSpPr/>
            <p:nvPr/>
          </p:nvSpPr>
          <p:spPr>
            <a:xfrm>
              <a:off x="2304075" y="463225"/>
              <a:ext cx="736875" cy="208175"/>
            </a:xfrm>
            <a:custGeom>
              <a:avLst/>
              <a:gdLst/>
              <a:ahLst/>
              <a:cxnLst/>
              <a:rect l="l" t="t" r="r" b="b"/>
              <a:pathLst>
                <a:path w="29475" h="8327" extrusionOk="0">
                  <a:moveTo>
                    <a:pt x="29475" y="1"/>
                  </a:moveTo>
                  <a:lnTo>
                    <a:pt x="8670" y="1733"/>
                  </a:lnTo>
                  <a:lnTo>
                    <a:pt x="0" y="8327"/>
                  </a:lnTo>
                  <a:lnTo>
                    <a:pt x="294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4"/>
            <p:cNvSpPr/>
            <p:nvPr/>
          </p:nvSpPr>
          <p:spPr>
            <a:xfrm>
              <a:off x="2293625" y="460350"/>
              <a:ext cx="781500" cy="320325"/>
            </a:xfrm>
            <a:custGeom>
              <a:avLst/>
              <a:gdLst/>
              <a:ahLst/>
              <a:cxnLst/>
              <a:rect l="l" t="t" r="r" b="b"/>
              <a:pathLst>
                <a:path w="31260" h="12813" extrusionOk="0">
                  <a:moveTo>
                    <a:pt x="31260" y="0"/>
                  </a:moveTo>
                  <a:lnTo>
                    <a:pt x="29893" y="116"/>
                  </a:lnTo>
                  <a:lnTo>
                    <a:pt x="418" y="8442"/>
                  </a:lnTo>
                  <a:lnTo>
                    <a:pt x="1" y="8765"/>
                  </a:lnTo>
                  <a:lnTo>
                    <a:pt x="21379" y="12813"/>
                  </a:lnTo>
                  <a:lnTo>
                    <a:pt x="3126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4"/>
            <p:cNvSpPr/>
            <p:nvPr/>
          </p:nvSpPr>
          <p:spPr>
            <a:xfrm>
              <a:off x="1908625" y="906900"/>
              <a:ext cx="740825" cy="708475"/>
            </a:xfrm>
            <a:custGeom>
              <a:avLst/>
              <a:gdLst/>
              <a:ahLst/>
              <a:cxnLst/>
              <a:rect l="l" t="t" r="r" b="b"/>
              <a:pathLst>
                <a:path w="29633" h="28339" extrusionOk="0">
                  <a:moveTo>
                    <a:pt x="29486" y="12166"/>
                  </a:moveTo>
                  <a:lnTo>
                    <a:pt x="29485" y="12169"/>
                  </a:lnTo>
                  <a:lnTo>
                    <a:pt x="29485" y="12169"/>
                  </a:lnTo>
                  <a:lnTo>
                    <a:pt x="29632" y="12250"/>
                  </a:lnTo>
                  <a:lnTo>
                    <a:pt x="29486" y="12166"/>
                  </a:lnTo>
                  <a:close/>
                  <a:moveTo>
                    <a:pt x="7356" y="1"/>
                  </a:moveTo>
                  <a:lnTo>
                    <a:pt x="7263" y="105"/>
                  </a:lnTo>
                  <a:lnTo>
                    <a:pt x="6950" y="335"/>
                  </a:lnTo>
                  <a:lnTo>
                    <a:pt x="1" y="28141"/>
                  </a:lnTo>
                  <a:lnTo>
                    <a:pt x="73" y="28338"/>
                  </a:lnTo>
                  <a:lnTo>
                    <a:pt x="29371" y="12386"/>
                  </a:lnTo>
                  <a:lnTo>
                    <a:pt x="29485" y="12169"/>
                  </a:lnTo>
                  <a:lnTo>
                    <a:pt x="29485" y="12169"/>
                  </a:lnTo>
                  <a:lnTo>
                    <a:pt x="735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4"/>
            <p:cNvSpPr/>
            <p:nvPr/>
          </p:nvSpPr>
          <p:spPr>
            <a:xfrm>
              <a:off x="2092525" y="780650"/>
              <a:ext cx="735575" cy="432500"/>
            </a:xfrm>
            <a:custGeom>
              <a:avLst/>
              <a:gdLst/>
              <a:ahLst/>
              <a:cxnLst/>
              <a:rect l="l" t="t" r="r" b="b"/>
              <a:pathLst>
                <a:path w="29423" h="17300" extrusionOk="0">
                  <a:moveTo>
                    <a:pt x="29423" y="1"/>
                  </a:moveTo>
                  <a:lnTo>
                    <a:pt x="209" y="4811"/>
                  </a:lnTo>
                  <a:lnTo>
                    <a:pt x="0" y="5051"/>
                  </a:lnTo>
                  <a:lnTo>
                    <a:pt x="22276" y="17300"/>
                  </a:lnTo>
                  <a:lnTo>
                    <a:pt x="294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4"/>
            <p:cNvSpPr/>
            <p:nvPr/>
          </p:nvSpPr>
          <p:spPr>
            <a:xfrm>
              <a:off x="1125600" y="1959400"/>
              <a:ext cx="344325" cy="422600"/>
            </a:xfrm>
            <a:custGeom>
              <a:avLst/>
              <a:gdLst/>
              <a:ahLst/>
              <a:cxnLst/>
              <a:rect l="l" t="t" r="r" b="b"/>
              <a:pathLst>
                <a:path w="13773" h="16904" extrusionOk="0">
                  <a:moveTo>
                    <a:pt x="0" y="1"/>
                  </a:moveTo>
                  <a:lnTo>
                    <a:pt x="0" y="16903"/>
                  </a:lnTo>
                  <a:lnTo>
                    <a:pt x="13710" y="6803"/>
                  </a:lnTo>
                  <a:lnTo>
                    <a:pt x="13731" y="6751"/>
                  </a:lnTo>
                  <a:lnTo>
                    <a:pt x="13636" y="6741"/>
                  </a:lnTo>
                  <a:lnTo>
                    <a:pt x="13773" y="6595"/>
                  </a:lnTo>
                  <a:lnTo>
                    <a:pt x="13720" y="6500"/>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4"/>
            <p:cNvSpPr/>
            <p:nvPr/>
          </p:nvSpPr>
          <p:spPr>
            <a:xfrm>
              <a:off x="1481375" y="2129475"/>
              <a:ext cx="635150" cy="625775"/>
            </a:xfrm>
            <a:custGeom>
              <a:avLst/>
              <a:gdLst/>
              <a:ahLst/>
              <a:cxnLst/>
              <a:rect l="l" t="t" r="r" b="b"/>
              <a:pathLst>
                <a:path w="25406" h="25031" extrusionOk="0">
                  <a:moveTo>
                    <a:pt x="1" y="0"/>
                  </a:moveTo>
                  <a:lnTo>
                    <a:pt x="12521" y="25030"/>
                  </a:lnTo>
                  <a:lnTo>
                    <a:pt x="20158" y="11717"/>
                  </a:lnTo>
                  <a:lnTo>
                    <a:pt x="25406" y="2577"/>
                  </a:lnTo>
                  <a:lnTo>
                    <a:pt x="17977" y="1826"/>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4"/>
            <p:cNvSpPr/>
            <p:nvPr/>
          </p:nvSpPr>
          <p:spPr>
            <a:xfrm>
              <a:off x="1125600" y="2129475"/>
              <a:ext cx="342750" cy="740525"/>
            </a:xfrm>
            <a:custGeom>
              <a:avLst/>
              <a:gdLst/>
              <a:ahLst/>
              <a:cxnLst/>
              <a:rect l="l" t="t" r="r" b="b"/>
              <a:pathLst>
                <a:path w="13710" h="29621" extrusionOk="0">
                  <a:moveTo>
                    <a:pt x="13710" y="0"/>
                  </a:moveTo>
                  <a:lnTo>
                    <a:pt x="0" y="10100"/>
                  </a:lnTo>
                  <a:lnTo>
                    <a:pt x="0" y="10340"/>
                  </a:lnTo>
                  <a:lnTo>
                    <a:pt x="1429" y="29621"/>
                  </a:lnTo>
                  <a:lnTo>
                    <a:pt x="1371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4"/>
            <p:cNvSpPr/>
            <p:nvPr/>
          </p:nvSpPr>
          <p:spPr>
            <a:xfrm>
              <a:off x="1162625" y="2134425"/>
              <a:ext cx="625525" cy="755400"/>
            </a:xfrm>
            <a:custGeom>
              <a:avLst/>
              <a:gdLst/>
              <a:ahLst/>
              <a:cxnLst/>
              <a:rect l="l" t="t" r="r" b="b"/>
              <a:pathLst>
                <a:path w="25021" h="30216" extrusionOk="0">
                  <a:moveTo>
                    <a:pt x="12489" y="0"/>
                  </a:moveTo>
                  <a:lnTo>
                    <a:pt x="1" y="30132"/>
                  </a:lnTo>
                  <a:lnTo>
                    <a:pt x="1" y="30216"/>
                  </a:lnTo>
                  <a:lnTo>
                    <a:pt x="25020" y="25062"/>
                  </a:lnTo>
                  <a:lnTo>
                    <a:pt x="1248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4"/>
            <p:cNvSpPr/>
            <p:nvPr/>
          </p:nvSpPr>
          <p:spPr>
            <a:xfrm>
              <a:off x="1164975" y="2770100"/>
              <a:ext cx="618725" cy="509425"/>
            </a:xfrm>
            <a:custGeom>
              <a:avLst/>
              <a:gdLst/>
              <a:ahLst/>
              <a:cxnLst/>
              <a:rect l="l" t="t" r="r" b="b"/>
              <a:pathLst>
                <a:path w="24749" h="20377" extrusionOk="0">
                  <a:moveTo>
                    <a:pt x="24749" y="0"/>
                  </a:moveTo>
                  <a:lnTo>
                    <a:pt x="0" y="5092"/>
                  </a:lnTo>
                  <a:lnTo>
                    <a:pt x="7648" y="20377"/>
                  </a:lnTo>
                  <a:lnTo>
                    <a:pt x="2474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4"/>
            <p:cNvSpPr/>
            <p:nvPr/>
          </p:nvSpPr>
          <p:spPr>
            <a:xfrm>
              <a:off x="1361650" y="2777125"/>
              <a:ext cx="426500" cy="653450"/>
            </a:xfrm>
            <a:custGeom>
              <a:avLst/>
              <a:gdLst/>
              <a:ahLst/>
              <a:cxnLst/>
              <a:rect l="l" t="t" r="r" b="b"/>
              <a:pathLst>
                <a:path w="17060" h="26138" extrusionOk="0">
                  <a:moveTo>
                    <a:pt x="17059" y="1"/>
                  </a:moveTo>
                  <a:lnTo>
                    <a:pt x="0" y="20336"/>
                  </a:lnTo>
                  <a:lnTo>
                    <a:pt x="13429" y="26137"/>
                  </a:lnTo>
                  <a:lnTo>
                    <a:pt x="14931" y="15370"/>
                  </a:lnTo>
                  <a:lnTo>
                    <a:pt x="1705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4"/>
            <p:cNvSpPr/>
            <p:nvPr/>
          </p:nvSpPr>
          <p:spPr>
            <a:xfrm>
              <a:off x="1799325" y="2193650"/>
              <a:ext cx="1025125" cy="569425"/>
            </a:xfrm>
            <a:custGeom>
              <a:avLst/>
              <a:gdLst/>
              <a:ahLst/>
              <a:cxnLst/>
              <a:rect l="l" t="t" r="r" b="b"/>
              <a:pathLst>
                <a:path w="41005" h="22777" extrusionOk="0">
                  <a:moveTo>
                    <a:pt x="13168" y="0"/>
                  </a:moveTo>
                  <a:lnTo>
                    <a:pt x="13200" y="63"/>
                  </a:lnTo>
                  <a:lnTo>
                    <a:pt x="13043" y="52"/>
                  </a:lnTo>
                  <a:lnTo>
                    <a:pt x="1" y="22776"/>
                  </a:lnTo>
                  <a:lnTo>
                    <a:pt x="40921" y="15702"/>
                  </a:lnTo>
                  <a:lnTo>
                    <a:pt x="41005" y="15588"/>
                  </a:lnTo>
                  <a:lnTo>
                    <a:pt x="13179" y="0"/>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4"/>
            <p:cNvSpPr/>
            <p:nvPr/>
          </p:nvSpPr>
          <p:spPr>
            <a:xfrm>
              <a:off x="1910450" y="1216525"/>
              <a:ext cx="732450" cy="964350"/>
            </a:xfrm>
            <a:custGeom>
              <a:avLst/>
              <a:gdLst/>
              <a:ahLst/>
              <a:cxnLst/>
              <a:rect l="l" t="t" r="r" b="b"/>
              <a:pathLst>
                <a:path w="29298" h="38574" extrusionOk="0">
                  <a:moveTo>
                    <a:pt x="29298" y="1"/>
                  </a:moveTo>
                  <a:lnTo>
                    <a:pt x="0" y="15953"/>
                  </a:lnTo>
                  <a:lnTo>
                    <a:pt x="8535" y="38573"/>
                  </a:lnTo>
                  <a:lnTo>
                    <a:pt x="2929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4"/>
            <p:cNvSpPr/>
            <p:nvPr/>
          </p:nvSpPr>
          <p:spPr>
            <a:xfrm>
              <a:off x="2130600" y="1216525"/>
              <a:ext cx="1117450" cy="968800"/>
            </a:xfrm>
            <a:custGeom>
              <a:avLst/>
              <a:gdLst/>
              <a:ahLst/>
              <a:cxnLst/>
              <a:rect l="l" t="t" r="r" b="b"/>
              <a:pathLst>
                <a:path w="44698" h="38752" extrusionOk="0">
                  <a:moveTo>
                    <a:pt x="20858" y="1"/>
                  </a:moveTo>
                  <a:lnTo>
                    <a:pt x="0" y="38751"/>
                  </a:lnTo>
                  <a:lnTo>
                    <a:pt x="44625" y="31687"/>
                  </a:lnTo>
                  <a:lnTo>
                    <a:pt x="44625" y="31677"/>
                  </a:lnTo>
                  <a:lnTo>
                    <a:pt x="44698" y="31666"/>
                  </a:lnTo>
                  <a:lnTo>
                    <a:pt x="20858"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4"/>
            <p:cNvSpPr/>
            <p:nvPr/>
          </p:nvSpPr>
          <p:spPr>
            <a:xfrm>
              <a:off x="2649425" y="733700"/>
              <a:ext cx="761400" cy="479450"/>
            </a:xfrm>
            <a:custGeom>
              <a:avLst/>
              <a:gdLst/>
              <a:ahLst/>
              <a:cxnLst/>
              <a:rect l="l" t="t" r="r" b="b"/>
              <a:pathLst>
                <a:path w="30456" h="19178" extrusionOk="0">
                  <a:moveTo>
                    <a:pt x="30455" y="1"/>
                  </a:moveTo>
                  <a:lnTo>
                    <a:pt x="7147" y="1879"/>
                  </a:lnTo>
                  <a:lnTo>
                    <a:pt x="0" y="19178"/>
                  </a:lnTo>
                  <a:lnTo>
                    <a:pt x="3045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4"/>
            <p:cNvSpPr/>
            <p:nvPr/>
          </p:nvSpPr>
          <p:spPr>
            <a:xfrm>
              <a:off x="2649425" y="733700"/>
              <a:ext cx="761400" cy="1274500"/>
            </a:xfrm>
            <a:custGeom>
              <a:avLst/>
              <a:gdLst/>
              <a:ahLst/>
              <a:cxnLst/>
              <a:rect l="l" t="t" r="r" b="b"/>
              <a:pathLst>
                <a:path w="30456" h="50980" extrusionOk="0">
                  <a:moveTo>
                    <a:pt x="30455" y="1"/>
                  </a:moveTo>
                  <a:lnTo>
                    <a:pt x="0" y="19178"/>
                  </a:lnTo>
                  <a:lnTo>
                    <a:pt x="146" y="19251"/>
                  </a:lnTo>
                  <a:lnTo>
                    <a:pt x="105" y="19314"/>
                  </a:lnTo>
                  <a:lnTo>
                    <a:pt x="23945" y="50979"/>
                  </a:lnTo>
                  <a:lnTo>
                    <a:pt x="23977" y="50979"/>
                  </a:lnTo>
                  <a:lnTo>
                    <a:pt x="24102" y="50802"/>
                  </a:lnTo>
                  <a:lnTo>
                    <a:pt x="3045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4"/>
            <p:cNvSpPr/>
            <p:nvPr/>
          </p:nvSpPr>
          <p:spPr>
            <a:xfrm>
              <a:off x="2128775" y="2017550"/>
              <a:ext cx="1113025" cy="565800"/>
            </a:xfrm>
            <a:custGeom>
              <a:avLst/>
              <a:gdLst/>
              <a:ahLst/>
              <a:cxnLst/>
              <a:rect l="l" t="t" r="r" b="b"/>
              <a:pathLst>
                <a:path w="44521" h="22632" extrusionOk="0">
                  <a:moveTo>
                    <a:pt x="44520" y="1"/>
                  </a:moveTo>
                  <a:lnTo>
                    <a:pt x="1" y="7044"/>
                  </a:lnTo>
                  <a:lnTo>
                    <a:pt x="27827" y="22632"/>
                  </a:lnTo>
                  <a:lnTo>
                    <a:pt x="445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4"/>
            <p:cNvSpPr/>
            <p:nvPr/>
          </p:nvSpPr>
          <p:spPr>
            <a:xfrm>
              <a:off x="2828075" y="458000"/>
              <a:ext cx="582750" cy="322675"/>
            </a:xfrm>
            <a:custGeom>
              <a:avLst/>
              <a:gdLst/>
              <a:ahLst/>
              <a:cxnLst/>
              <a:rect l="l" t="t" r="r" b="b"/>
              <a:pathLst>
                <a:path w="23310" h="12907" extrusionOk="0">
                  <a:moveTo>
                    <a:pt x="10434" y="1"/>
                  </a:moveTo>
                  <a:lnTo>
                    <a:pt x="10174" y="74"/>
                  </a:lnTo>
                  <a:lnTo>
                    <a:pt x="9882" y="94"/>
                  </a:lnTo>
                  <a:lnTo>
                    <a:pt x="1" y="12907"/>
                  </a:lnTo>
                  <a:lnTo>
                    <a:pt x="23309" y="11029"/>
                  </a:lnTo>
                  <a:lnTo>
                    <a:pt x="1043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4"/>
            <p:cNvSpPr/>
            <p:nvPr/>
          </p:nvSpPr>
          <p:spPr>
            <a:xfrm>
              <a:off x="3088925" y="301750"/>
              <a:ext cx="533175" cy="431975"/>
            </a:xfrm>
            <a:custGeom>
              <a:avLst/>
              <a:gdLst/>
              <a:ahLst/>
              <a:cxnLst/>
              <a:rect l="l" t="t" r="r" b="b"/>
              <a:pathLst>
                <a:path w="21327" h="17279" extrusionOk="0">
                  <a:moveTo>
                    <a:pt x="21327" y="1"/>
                  </a:moveTo>
                  <a:lnTo>
                    <a:pt x="0" y="6251"/>
                  </a:lnTo>
                  <a:lnTo>
                    <a:pt x="12875" y="17279"/>
                  </a:lnTo>
                  <a:lnTo>
                    <a:pt x="2132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4"/>
            <p:cNvSpPr/>
            <p:nvPr/>
          </p:nvSpPr>
          <p:spPr>
            <a:xfrm>
              <a:off x="3410800" y="300475"/>
              <a:ext cx="711600" cy="433250"/>
            </a:xfrm>
            <a:custGeom>
              <a:avLst/>
              <a:gdLst/>
              <a:ahLst/>
              <a:cxnLst/>
              <a:rect l="l" t="t" r="r" b="b"/>
              <a:pathLst>
                <a:path w="28464" h="17330" extrusionOk="0">
                  <a:moveTo>
                    <a:pt x="8639" y="0"/>
                  </a:moveTo>
                  <a:lnTo>
                    <a:pt x="8452" y="52"/>
                  </a:lnTo>
                  <a:lnTo>
                    <a:pt x="0" y="17330"/>
                  </a:lnTo>
                  <a:lnTo>
                    <a:pt x="0" y="17330"/>
                  </a:lnTo>
                  <a:lnTo>
                    <a:pt x="28463" y="6239"/>
                  </a:lnTo>
                  <a:lnTo>
                    <a:pt x="863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4"/>
            <p:cNvSpPr/>
            <p:nvPr/>
          </p:nvSpPr>
          <p:spPr>
            <a:xfrm>
              <a:off x="4136725" y="459575"/>
              <a:ext cx="333375" cy="518575"/>
            </a:xfrm>
            <a:custGeom>
              <a:avLst/>
              <a:gdLst/>
              <a:ahLst/>
              <a:cxnLst/>
              <a:rect l="l" t="t" r="r" b="b"/>
              <a:pathLst>
                <a:path w="13335" h="20743" extrusionOk="0">
                  <a:moveTo>
                    <a:pt x="0" y="1"/>
                  </a:moveTo>
                  <a:lnTo>
                    <a:pt x="6302" y="20743"/>
                  </a:lnTo>
                  <a:lnTo>
                    <a:pt x="13335" y="386"/>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4"/>
            <p:cNvSpPr/>
            <p:nvPr/>
          </p:nvSpPr>
          <p:spPr>
            <a:xfrm>
              <a:off x="4294275" y="469225"/>
              <a:ext cx="546475" cy="508925"/>
            </a:xfrm>
            <a:custGeom>
              <a:avLst/>
              <a:gdLst/>
              <a:ahLst/>
              <a:cxnLst/>
              <a:rect l="l" t="t" r="r" b="b"/>
              <a:pathLst>
                <a:path w="21859" h="20357" extrusionOk="0">
                  <a:moveTo>
                    <a:pt x="7033" y="0"/>
                  </a:moveTo>
                  <a:lnTo>
                    <a:pt x="0" y="20357"/>
                  </a:lnTo>
                  <a:lnTo>
                    <a:pt x="21858" y="3684"/>
                  </a:lnTo>
                  <a:lnTo>
                    <a:pt x="709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4"/>
            <p:cNvSpPr/>
            <p:nvPr/>
          </p:nvSpPr>
          <p:spPr>
            <a:xfrm>
              <a:off x="4294275" y="469225"/>
              <a:ext cx="175825" cy="508925"/>
            </a:xfrm>
            <a:custGeom>
              <a:avLst/>
              <a:gdLst/>
              <a:ahLst/>
              <a:cxnLst/>
              <a:rect l="l" t="t" r="r" b="b"/>
              <a:pathLst>
                <a:path w="7033" h="20357" extrusionOk="0">
                  <a:moveTo>
                    <a:pt x="7033" y="0"/>
                  </a:moveTo>
                  <a:lnTo>
                    <a:pt x="0" y="20357"/>
                  </a:lnTo>
                  <a:lnTo>
                    <a:pt x="0" y="20357"/>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4"/>
            <p:cNvSpPr/>
            <p:nvPr/>
          </p:nvSpPr>
          <p:spPr>
            <a:xfrm>
              <a:off x="3410800" y="456450"/>
              <a:ext cx="883500" cy="521700"/>
            </a:xfrm>
            <a:custGeom>
              <a:avLst/>
              <a:gdLst/>
              <a:ahLst/>
              <a:cxnLst/>
              <a:rect l="l" t="t" r="r" b="b"/>
              <a:pathLst>
                <a:path w="35340" h="20868" extrusionOk="0">
                  <a:moveTo>
                    <a:pt x="28463" y="0"/>
                  </a:moveTo>
                  <a:lnTo>
                    <a:pt x="0" y="11091"/>
                  </a:lnTo>
                  <a:lnTo>
                    <a:pt x="35182" y="20826"/>
                  </a:lnTo>
                  <a:lnTo>
                    <a:pt x="35182" y="20815"/>
                  </a:lnTo>
                  <a:lnTo>
                    <a:pt x="35339" y="20868"/>
                  </a:lnTo>
                  <a:lnTo>
                    <a:pt x="35339" y="20868"/>
                  </a:lnTo>
                  <a:lnTo>
                    <a:pt x="29037" y="126"/>
                  </a:lnTo>
                  <a:lnTo>
                    <a:pt x="28850" y="126"/>
                  </a:lnTo>
                  <a:lnTo>
                    <a:pt x="2846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p:nvPr/>
          </p:nvSpPr>
          <p:spPr>
            <a:xfrm>
              <a:off x="4136725" y="459575"/>
              <a:ext cx="157575" cy="518575"/>
            </a:xfrm>
            <a:custGeom>
              <a:avLst/>
              <a:gdLst/>
              <a:ahLst/>
              <a:cxnLst/>
              <a:rect l="l" t="t" r="r" b="b"/>
              <a:pathLst>
                <a:path w="6303" h="20743" extrusionOk="0">
                  <a:moveTo>
                    <a:pt x="0" y="1"/>
                  </a:moveTo>
                  <a:lnTo>
                    <a:pt x="6302" y="20743"/>
                  </a:lnTo>
                  <a:lnTo>
                    <a:pt x="6302" y="20743"/>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4"/>
            <p:cNvSpPr/>
            <p:nvPr/>
          </p:nvSpPr>
          <p:spPr>
            <a:xfrm>
              <a:off x="4294275" y="561300"/>
              <a:ext cx="996150" cy="482575"/>
            </a:xfrm>
            <a:custGeom>
              <a:avLst/>
              <a:gdLst/>
              <a:ahLst/>
              <a:cxnLst/>
              <a:rect l="l" t="t" r="r" b="b"/>
              <a:pathLst>
                <a:path w="39846" h="19303" extrusionOk="0">
                  <a:moveTo>
                    <a:pt x="21858" y="1"/>
                  </a:moveTo>
                  <a:lnTo>
                    <a:pt x="0" y="16674"/>
                  </a:lnTo>
                  <a:lnTo>
                    <a:pt x="39679" y="19292"/>
                  </a:lnTo>
                  <a:lnTo>
                    <a:pt x="39700" y="19250"/>
                  </a:lnTo>
                  <a:lnTo>
                    <a:pt x="39846" y="19303"/>
                  </a:lnTo>
                  <a:lnTo>
                    <a:pt x="39846" y="19303"/>
                  </a:lnTo>
                  <a:lnTo>
                    <a:pt x="22693" y="314"/>
                  </a:lnTo>
                  <a:lnTo>
                    <a:pt x="22057" y="52"/>
                  </a:lnTo>
                  <a:lnTo>
                    <a:pt x="2185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4"/>
            <p:cNvSpPr/>
            <p:nvPr/>
          </p:nvSpPr>
          <p:spPr>
            <a:xfrm>
              <a:off x="4294275" y="561300"/>
              <a:ext cx="546475" cy="416850"/>
            </a:xfrm>
            <a:custGeom>
              <a:avLst/>
              <a:gdLst/>
              <a:ahLst/>
              <a:cxnLst/>
              <a:rect l="l" t="t" r="r" b="b"/>
              <a:pathLst>
                <a:path w="21859" h="16674" extrusionOk="0">
                  <a:moveTo>
                    <a:pt x="21858" y="1"/>
                  </a:moveTo>
                  <a:lnTo>
                    <a:pt x="0" y="16674"/>
                  </a:lnTo>
                  <a:lnTo>
                    <a:pt x="0" y="16674"/>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4"/>
            <p:cNvSpPr/>
            <p:nvPr/>
          </p:nvSpPr>
          <p:spPr>
            <a:xfrm>
              <a:off x="4861575" y="569125"/>
              <a:ext cx="675350" cy="474750"/>
            </a:xfrm>
            <a:custGeom>
              <a:avLst/>
              <a:gdLst/>
              <a:ahLst/>
              <a:cxnLst/>
              <a:rect l="l" t="t" r="r" b="b"/>
              <a:pathLst>
                <a:path w="27014" h="18990" extrusionOk="0">
                  <a:moveTo>
                    <a:pt x="1" y="1"/>
                  </a:moveTo>
                  <a:lnTo>
                    <a:pt x="17154" y="18990"/>
                  </a:lnTo>
                  <a:lnTo>
                    <a:pt x="27014" y="11321"/>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4"/>
            <p:cNvSpPr/>
            <p:nvPr/>
          </p:nvSpPr>
          <p:spPr>
            <a:xfrm>
              <a:off x="3251950" y="733700"/>
              <a:ext cx="1038425" cy="1273725"/>
            </a:xfrm>
            <a:custGeom>
              <a:avLst/>
              <a:gdLst/>
              <a:ahLst/>
              <a:cxnLst/>
              <a:rect l="l" t="t" r="r" b="b"/>
              <a:pathLst>
                <a:path w="41537" h="50949" extrusionOk="0">
                  <a:moveTo>
                    <a:pt x="6354" y="1"/>
                  </a:moveTo>
                  <a:lnTo>
                    <a:pt x="1" y="50802"/>
                  </a:lnTo>
                  <a:lnTo>
                    <a:pt x="1" y="50802"/>
                  </a:lnTo>
                  <a:lnTo>
                    <a:pt x="63" y="50729"/>
                  </a:lnTo>
                  <a:lnTo>
                    <a:pt x="94" y="50948"/>
                  </a:lnTo>
                  <a:lnTo>
                    <a:pt x="147" y="50938"/>
                  </a:lnTo>
                  <a:lnTo>
                    <a:pt x="41443" y="10017"/>
                  </a:lnTo>
                  <a:lnTo>
                    <a:pt x="41536" y="9736"/>
                  </a:lnTo>
                  <a:lnTo>
                    <a:pt x="635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4"/>
            <p:cNvSpPr/>
            <p:nvPr/>
          </p:nvSpPr>
          <p:spPr>
            <a:xfrm>
              <a:off x="3255600" y="984125"/>
              <a:ext cx="1032425" cy="1023025"/>
            </a:xfrm>
            <a:custGeom>
              <a:avLst/>
              <a:gdLst/>
              <a:ahLst/>
              <a:cxnLst/>
              <a:rect l="l" t="t" r="r" b="b"/>
              <a:pathLst>
                <a:path w="41297" h="40921" extrusionOk="0">
                  <a:moveTo>
                    <a:pt x="41297" y="0"/>
                  </a:moveTo>
                  <a:lnTo>
                    <a:pt x="1" y="40921"/>
                  </a:lnTo>
                  <a:lnTo>
                    <a:pt x="29590" y="36852"/>
                  </a:lnTo>
                  <a:lnTo>
                    <a:pt x="29454" y="36685"/>
                  </a:lnTo>
                  <a:lnTo>
                    <a:pt x="29788" y="36779"/>
                  </a:lnTo>
                  <a:lnTo>
                    <a:pt x="412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4"/>
            <p:cNvSpPr/>
            <p:nvPr/>
          </p:nvSpPr>
          <p:spPr>
            <a:xfrm>
              <a:off x="4008125" y="978125"/>
              <a:ext cx="1278125" cy="926775"/>
            </a:xfrm>
            <a:custGeom>
              <a:avLst/>
              <a:gdLst/>
              <a:ahLst/>
              <a:cxnLst/>
              <a:rect l="l" t="t" r="r" b="b"/>
              <a:pathLst>
                <a:path w="51125" h="37071" extrusionOk="0">
                  <a:moveTo>
                    <a:pt x="11446" y="1"/>
                  </a:moveTo>
                  <a:lnTo>
                    <a:pt x="11602" y="42"/>
                  </a:lnTo>
                  <a:lnTo>
                    <a:pt x="0" y="37071"/>
                  </a:lnTo>
                  <a:lnTo>
                    <a:pt x="51073" y="2776"/>
                  </a:lnTo>
                  <a:lnTo>
                    <a:pt x="51125" y="2619"/>
                  </a:lnTo>
                  <a:lnTo>
                    <a:pt x="11446" y="1"/>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4"/>
            <p:cNvSpPr/>
            <p:nvPr/>
          </p:nvSpPr>
          <p:spPr>
            <a:xfrm>
              <a:off x="4294275" y="978125"/>
              <a:ext cx="991975" cy="65475"/>
            </a:xfrm>
            <a:custGeom>
              <a:avLst/>
              <a:gdLst/>
              <a:ahLst/>
              <a:cxnLst/>
              <a:rect l="l" t="t" r="r" b="b"/>
              <a:pathLst>
                <a:path w="39679" h="2619" extrusionOk="0">
                  <a:moveTo>
                    <a:pt x="0" y="1"/>
                  </a:moveTo>
                  <a:lnTo>
                    <a:pt x="0" y="1"/>
                  </a:lnTo>
                  <a:lnTo>
                    <a:pt x="39679" y="2619"/>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4"/>
            <p:cNvSpPr/>
            <p:nvPr/>
          </p:nvSpPr>
          <p:spPr>
            <a:xfrm>
              <a:off x="2835900" y="2022000"/>
              <a:ext cx="504250" cy="568675"/>
            </a:xfrm>
            <a:custGeom>
              <a:avLst/>
              <a:gdLst/>
              <a:ahLst/>
              <a:cxnLst/>
              <a:rect l="l" t="t" r="r" b="b"/>
              <a:pathLst>
                <a:path w="20170" h="22747" extrusionOk="0">
                  <a:moveTo>
                    <a:pt x="16507" y="1"/>
                  </a:moveTo>
                  <a:lnTo>
                    <a:pt x="1" y="22380"/>
                  </a:lnTo>
                  <a:lnTo>
                    <a:pt x="20169" y="22746"/>
                  </a:lnTo>
                  <a:lnTo>
                    <a:pt x="19001" y="15453"/>
                  </a:lnTo>
                  <a:lnTo>
                    <a:pt x="1650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4"/>
            <p:cNvSpPr/>
            <p:nvPr/>
          </p:nvSpPr>
          <p:spPr>
            <a:xfrm>
              <a:off x="3255600" y="1913225"/>
              <a:ext cx="742900" cy="677450"/>
            </a:xfrm>
            <a:custGeom>
              <a:avLst/>
              <a:gdLst/>
              <a:ahLst/>
              <a:cxnLst/>
              <a:rect l="l" t="t" r="r" b="b"/>
              <a:pathLst>
                <a:path w="29716" h="27098" extrusionOk="0">
                  <a:moveTo>
                    <a:pt x="29716" y="1"/>
                  </a:moveTo>
                  <a:lnTo>
                    <a:pt x="1" y="4091"/>
                  </a:lnTo>
                  <a:lnTo>
                    <a:pt x="1086" y="10789"/>
                  </a:lnTo>
                  <a:lnTo>
                    <a:pt x="3715" y="27097"/>
                  </a:lnTo>
                  <a:lnTo>
                    <a:pt x="3725" y="27097"/>
                  </a:lnTo>
                  <a:lnTo>
                    <a:pt x="2971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4"/>
            <p:cNvSpPr/>
            <p:nvPr/>
          </p:nvSpPr>
          <p:spPr>
            <a:xfrm>
              <a:off x="1705175" y="2772175"/>
              <a:ext cx="693350" cy="663600"/>
            </a:xfrm>
            <a:custGeom>
              <a:avLst/>
              <a:gdLst/>
              <a:ahLst/>
              <a:cxnLst/>
              <a:rect l="l" t="t" r="r" b="b"/>
              <a:pathLst>
                <a:path w="27734" h="26544" extrusionOk="0">
                  <a:moveTo>
                    <a:pt x="3673" y="1"/>
                  </a:moveTo>
                  <a:lnTo>
                    <a:pt x="1628" y="14722"/>
                  </a:lnTo>
                  <a:lnTo>
                    <a:pt x="1" y="26470"/>
                  </a:lnTo>
                  <a:lnTo>
                    <a:pt x="52" y="26491"/>
                  </a:lnTo>
                  <a:lnTo>
                    <a:pt x="73" y="26544"/>
                  </a:lnTo>
                  <a:lnTo>
                    <a:pt x="27608" y="23685"/>
                  </a:lnTo>
                  <a:cubicBezTo>
                    <a:pt x="27566" y="23445"/>
                    <a:pt x="27608" y="23184"/>
                    <a:pt x="27733" y="22976"/>
                  </a:cubicBezTo>
                  <a:lnTo>
                    <a:pt x="367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4"/>
            <p:cNvSpPr/>
            <p:nvPr/>
          </p:nvSpPr>
          <p:spPr>
            <a:xfrm>
              <a:off x="2435525" y="2589325"/>
              <a:ext cx="904625" cy="762200"/>
            </a:xfrm>
            <a:custGeom>
              <a:avLst/>
              <a:gdLst/>
              <a:ahLst/>
              <a:cxnLst/>
              <a:rect l="l" t="t" r="r" b="b"/>
              <a:pathLst>
                <a:path w="36185" h="30488" extrusionOk="0">
                  <a:moveTo>
                    <a:pt x="15797" y="0"/>
                  </a:moveTo>
                  <a:lnTo>
                    <a:pt x="6824" y="16976"/>
                  </a:lnTo>
                  <a:lnTo>
                    <a:pt x="1" y="30144"/>
                  </a:lnTo>
                  <a:cubicBezTo>
                    <a:pt x="94" y="30237"/>
                    <a:pt x="157" y="30362"/>
                    <a:pt x="198" y="30487"/>
                  </a:cubicBezTo>
                  <a:lnTo>
                    <a:pt x="36184" y="376"/>
                  </a:lnTo>
                  <a:lnTo>
                    <a:pt x="157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4"/>
            <p:cNvSpPr/>
            <p:nvPr/>
          </p:nvSpPr>
          <p:spPr>
            <a:xfrm>
              <a:off x="1799325" y="2586200"/>
              <a:ext cx="1023050" cy="756725"/>
            </a:xfrm>
            <a:custGeom>
              <a:avLst/>
              <a:gdLst/>
              <a:ahLst/>
              <a:cxnLst/>
              <a:rect l="l" t="t" r="r" b="b"/>
              <a:pathLst>
                <a:path w="40922" h="30269" extrusionOk="0">
                  <a:moveTo>
                    <a:pt x="40921" y="0"/>
                  </a:moveTo>
                  <a:lnTo>
                    <a:pt x="1" y="7074"/>
                  </a:lnTo>
                  <a:lnTo>
                    <a:pt x="24176" y="30174"/>
                  </a:lnTo>
                  <a:cubicBezTo>
                    <a:pt x="24322" y="30060"/>
                    <a:pt x="24520" y="29976"/>
                    <a:pt x="24760" y="29976"/>
                  </a:cubicBezTo>
                  <a:cubicBezTo>
                    <a:pt x="24874" y="29976"/>
                    <a:pt x="24979" y="29997"/>
                    <a:pt x="25073" y="30028"/>
                  </a:cubicBezTo>
                  <a:lnTo>
                    <a:pt x="40879" y="125"/>
                  </a:lnTo>
                  <a:lnTo>
                    <a:pt x="40828" y="115"/>
                  </a:lnTo>
                  <a:lnTo>
                    <a:pt x="40921" y="0"/>
                  </a:lnTo>
                  <a:close/>
                  <a:moveTo>
                    <a:pt x="32272" y="17101"/>
                  </a:moveTo>
                  <a:lnTo>
                    <a:pt x="25354" y="30174"/>
                  </a:lnTo>
                  <a:lnTo>
                    <a:pt x="25449" y="30269"/>
                  </a:lnTo>
                  <a:lnTo>
                    <a:pt x="32272" y="1710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4"/>
            <p:cNvSpPr/>
            <p:nvPr/>
          </p:nvSpPr>
          <p:spPr>
            <a:xfrm>
              <a:off x="2440475" y="2598725"/>
              <a:ext cx="1417425" cy="916075"/>
            </a:xfrm>
            <a:custGeom>
              <a:avLst/>
              <a:gdLst/>
              <a:ahLst/>
              <a:cxnLst/>
              <a:rect l="l" t="t" r="r" b="b"/>
              <a:pathLst>
                <a:path w="56697" h="36643" extrusionOk="0">
                  <a:moveTo>
                    <a:pt x="35986" y="0"/>
                  </a:moveTo>
                  <a:lnTo>
                    <a:pt x="0" y="30111"/>
                  </a:lnTo>
                  <a:cubicBezTo>
                    <a:pt x="63" y="30310"/>
                    <a:pt x="74" y="30529"/>
                    <a:pt x="11" y="30737"/>
                  </a:cubicBezTo>
                  <a:lnTo>
                    <a:pt x="56446" y="36643"/>
                  </a:lnTo>
                  <a:lnTo>
                    <a:pt x="56394" y="36559"/>
                  </a:lnTo>
                  <a:lnTo>
                    <a:pt x="56697" y="36403"/>
                  </a:lnTo>
                  <a:lnTo>
                    <a:pt x="3626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4"/>
            <p:cNvSpPr/>
            <p:nvPr/>
          </p:nvSpPr>
          <p:spPr>
            <a:xfrm>
              <a:off x="3348725" y="1912975"/>
              <a:ext cx="1181625" cy="687075"/>
            </a:xfrm>
            <a:custGeom>
              <a:avLst/>
              <a:gdLst/>
              <a:ahLst/>
              <a:cxnLst/>
              <a:rect l="l" t="t" r="r" b="b"/>
              <a:pathLst>
                <a:path w="47265" h="27483" extrusionOk="0">
                  <a:moveTo>
                    <a:pt x="26095" y="1"/>
                  </a:moveTo>
                  <a:lnTo>
                    <a:pt x="25991" y="11"/>
                  </a:lnTo>
                  <a:lnTo>
                    <a:pt x="0" y="27107"/>
                  </a:lnTo>
                  <a:lnTo>
                    <a:pt x="47264" y="27483"/>
                  </a:lnTo>
                  <a:lnTo>
                    <a:pt x="32251" y="7993"/>
                  </a:lnTo>
                  <a:lnTo>
                    <a:pt x="2609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4"/>
            <p:cNvSpPr/>
            <p:nvPr/>
          </p:nvSpPr>
          <p:spPr>
            <a:xfrm>
              <a:off x="3347150" y="2598725"/>
              <a:ext cx="1183475" cy="910100"/>
            </a:xfrm>
            <a:custGeom>
              <a:avLst/>
              <a:gdLst/>
              <a:ahLst/>
              <a:cxnLst/>
              <a:rect l="l" t="t" r="r" b="b"/>
              <a:pathLst>
                <a:path w="47339" h="36404" extrusionOk="0">
                  <a:moveTo>
                    <a:pt x="1" y="0"/>
                  </a:moveTo>
                  <a:lnTo>
                    <a:pt x="20430" y="36403"/>
                  </a:lnTo>
                  <a:lnTo>
                    <a:pt x="20440" y="36392"/>
                  </a:lnTo>
                  <a:lnTo>
                    <a:pt x="20701" y="36257"/>
                  </a:lnTo>
                  <a:lnTo>
                    <a:pt x="47338" y="376"/>
                  </a:lnTo>
                  <a:lnTo>
                    <a:pt x="105" y="0"/>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4"/>
            <p:cNvSpPr/>
            <p:nvPr/>
          </p:nvSpPr>
          <p:spPr>
            <a:xfrm>
              <a:off x="5290400" y="852125"/>
              <a:ext cx="669100" cy="448425"/>
            </a:xfrm>
            <a:custGeom>
              <a:avLst/>
              <a:gdLst/>
              <a:ahLst/>
              <a:cxnLst/>
              <a:rect l="l" t="t" r="r" b="b"/>
              <a:pathLst>
                <a:path w="26764" h="17937" extrusionOk="0">
                  <a:moveTo>
                    <a:pt x="9861" y="1"/>
                  </a:moveTo>
                  <a:lnTo>
                    <a:pt x="1" y="7670"/>
                  </a:lnTo>
                  <a:lnTo>
                    <a:pt x="158" y="7722"/>
                  </a:lnTo>
                  <a:lnTo>
                    <a:pt x="158" y="7732"/>
                  </a:lnTo>
                  <a:lnTo>
                    <a:pt x="26763" y="17936"/>
                  </a:lnTo>
                  <a:lnTo>
                    <a:pt x="26763" y="17936"/>
                  </a:lnTo>
                  <a:lnTo>
                    <a:pt x="9965" y="42"/>
                  </a:lnTo>
                  <a:lnTo>
                    <a:pt x="986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4"/>
            <p:cNvSpPr/>
            <p:nvPr/>
          </p:nvSpPr>
          <p:spPr>
            <a:xfrm>
              <a:off x="5290400" y="852125"/>
              <a:ext cx="246525" cy="191750"/>
            </a:xfrm>
            <a:custGeom>
              <a:avLst/>
              <a:gdLst/>
              <a:ahLst/>
              <a:cxnLst/>
              <a:rect l="l" t="t" r="r" b="b"/>
              <a:pathLst>
                <a:path w="9861" h="7670" extrusionOk="0">
                  <a:moveTo>
                    <a:pt x="9861" y="1"/>
                  </a:moveTo>
                  <a:lnTo>
                    <a:pt x="1" y="7670"/>
                  </a:lnTo>
                  <a:lnTo>
                    <a:pt x="1" y="767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4"/>
            <p:cNvSpPr/>
            <p:nvPr/>
          </p:nvSpPr>
          <p:spPr>
            <a:xfrm>
              <a:off x="4013600" y="1916100"/>
              <a:ext cx="903050" cy="681600"/>
            </a:xfrm>
            <a:custGeom>
              <a:avLst/>
              <a:gdLst/>
              <a:ahLst/>
              <a:cxnLst/>
              <a:rect l="l" t="t" r="r" b="b"/>
              <a:pathLst>
                <a:path w="36122" h="27264" extrusionOk="0">
                  <a:moveTo>
                    <a:pt x="1" y="1"/>
                  </a:moveTo>
                  <a:lnTo>
                    <a:pt x="3746" y="4852"/>
                  </a:lnTo>
                  <a:lnTo>
                    <a:pt x="21014" y="27263"/>
                  </a:lnTo>
                  <a:lnTo>
                    <a:pt x="36122" y="1068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4"/>
            <p:cNvSpPr/>
            <p:nvPr/>
          </p:nvSpPr>
          <p:spPr>
            <a:xfrm>
              <a:off x="4007875" y="1047500"/>
              <a:ext cx="1277100" cy="1128675"/>
            </a:xfrm>
            <a:custGeom>
              <a:avLst/>
              <a:gdLst/>
              <a:ahLst/>
              <a:cxnLst/>
              <a:rect l="l" t="t" r="r" b="b"/>
              <a:pathLst>
                <a:path w="51084" h="45147" extrusionOk="0">
                  <a:moveTo>
                    <a:pt x="51083" y="1"/>
                  </a:moveTo>
                  <a:lnTo>
                    <a:pt x="10" y="34296"/>
                  </a:lnTo>
                  <a:lnTo>
                    <a:pt x="0" y="34337"/>
                  </a:lnTo>
                  <a:lnTo>
                    <a:pt x="36539" y="45147"/>
                  </a:lnTo>
                  <a:lnTo>
                    <a:pt x="5108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4"/>
            <p:cNvSpPr/>
            <p:nvPr/>
          </p:nvSpPr>
          <p:spPr>
            <a:xfrm>
              <a:off x="4929675" y="1045425"/>
              <a:ext cx="1040775" cy="1131025"/>
            </a:xfrm>
            <a:custGeom>
              <a:avLst/>
              <a:gdLst/>
              <a:ahLst/>
              <a:cxnLst/>
              <a:rect l="l" t="t" r="r" b="b"/>
              <a:pathLst>
                <a:path w="41631" h="45241" extrusionOk="0">
                  <a:moveTo>
                    <a:pt x="14587" y="0"/>
                  </a:moveTo>
                  <a:lnTo>
                    <a:pt x="1" y="45240"/>
                  </a:lnTo>
                  <a:lnTo>
                    <a:pt x="41631" y="10674"/>
                  </a:lnTo>
                  <a:lnTo>
                    <a:pt x="41192" y="10204"/>
                  </a:lnTo>
                  <a:lnTo>
                    <a:pt x="1458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4"/>
            <p:cNvSpPr/>
            <p:nvPr/>
          </p:nvSpPr>
          <p:spPr>
            <a:xfrm>
              <a:off x="4545450" y="2187900"/>
              <a:ext cx="829250" cy="755675"/>
            </a:xfrm>
            <a:custGeom>
              <a:avLst/>
              <a:gdLst/>
              <a:ahLst/>
              <a:cxnLst/>
              <a:rect l="l" t="t" r="r" b="b"/>
              <a:pathLst>
                <a:path w="33170" h="30227" extrusionOk="0">
                  <a:moveTo>
                    <a:pt x="15108" y="1"/>
                  </a:moveTo>
                  <a:lnTo>
                    <a:pt x="0" y="16590"/>
                  </a:lnTo>
                  <a:lnTo>
                    <a:pt x="33169" y="30226"/>
                  </a:lnTo>
                  <a:lnTo>
                    <a:pt x="33169" y="30226"/>
                  </a:lnTo>
                  <a:lnTo>
                    <a:pt x="21389" y="10507"/>
                  </a:lnTo>
                  <a:lnTo>
                    <a:pt x="1510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4"/>
            <p:cNvSpPr/>
            <p:nvPr/>
          </p:nvSpPr>
          <p:spPr>
            <a:xfrm>
              <a:off x="5978250" y="1318775"/>
              <a:ext cx="350075" cy="664900"/>
            </a:xfrm>
            <a:custGeom>
              <a:avLst/>
              <a:gdLst/>
              <a:ahLst/>
              <a:cxnLst/>
              <a:rect l="l" t="t" r="r" b="b"/>
              <a:pathLst>
                <a:path w="14003" h="26596" extrusionOk="0">
                  <a:moveTo>
                    <a:pt x="1" y="1"/>
                  </a:moveTo>
                  <a:lnTo>
                    <a:pt x="3694" y="26596"/>
                  </a:lnTo>
                  <a:lnTo>
                    <a:pt x="14002" y="11509"/>
                  </a:lnTo>
                  <a:lnTo>
                    <a:pt x="13950" y="11383"/>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4"/>
            <p:cNvSpPr/>
            <p:nvPr/>
          </p:nvSpPr>
          <p:spPr>
            <a:xfrm>
              <a:off x="4931250" y="2185300"/>
              <a:ext cx="710800" cy="756975"/>
            </a:xfrm>
            <a:custGeom>
              <a:avLst/>
              <a:gdLst/>
              <a:ahLst/>
              <a:cxnLst/>
              <a:rect l="l" t="t" r="r" b="b"/>
              <a:pathLst>
                <a:path w="28432" h="30279" extrusionOk="0">
                  <a:moveTo>
                    <a:pt x="0" y="0"/>
                  </a:moveTo>
                  <a:lnTo>
                    <a:pt x="18092" y="30279"/>
                  </a:lnTo>
                  <a:lnTo>
                    <a:pt x="28431" y="365"/>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4"/>
            <p:cNvSpPr/>
            <p:nvPr/>
          </p:nvSpPr>
          <p:spPr>
            <a:xfrm>
              <a:off x="5391600" y="2197550"/>
              <a:ext cx="451300" cy="746300"/>
            </a:xfrm>
            <a:custGeom>
              <a:avLst/>
              <a:gdLst/>
              <a:ahLst/>
              <a:cxnLst/>
              <a:rect l="l" t="t" r="r" b="b"/>
              <a:pathLst>
                <a:path w="18052" h="29852" extrusionOk="0">
                  <a:moveTo>
                    <a:pt x="10320" y="0"/>
                  </a:moveTo>
                  <a:lnTo>
                    <a:pt x="1" y="29851"/>
                  </a:lnTo>
                  <a:lnTo>
                    <a:pt x="18030" y="29851"/>
                  </a:lnTo>
                  <a:lnTo>
                    <a:pt x="18051" y="29840"/>
                  </a:lnTo>
                  <a:lnTo>
                    <a:pt x="1032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4"/>
            <p:cNvSpPr/>
            <p:nvPr/>
          </p:nvSpPr>
          <p:spPr>
            <a:xfrm>
              <a:off x="5649600" y="2193125"/>
              <a:ext cx="592900" cy="750450"/>
            </a:xfrm>
            <a:custGeom>
              <a:avLst/>
              <a:gdLst/>
              <a:ahLst/>
              <a:cxnLst/>
              <a:rect l="l" t="t" r="r" b="b"/>
              <a:pathLst>
                <a:path w="23716" h="30018" extrusionOk="0">
                  <a:moveTo>
                    <a:pt x="52" y="0"/>
                  </a:moveTo>
                  <a:lnTo>
                    <a:pt x="0" y="177"/>
                  </a:lnTo>
                  <a:lnTo>
                    <a:pt x="7731" y="30017"/>
                  </a:lnTo>
                  <a:lnTo>
                    <a:pt x="23715" y="18489"/>
                  </a:lnTo>
                  <a:lnTo>
                    <a:pt x="5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4"/>
            <p:cNvSpPr/>
            <p:nvPr/>
          </p:nvSpPr>
          <p:spPr>
            <a:xfrm>
              <a:off x="6070600" y="1606475"/>
              <a:ext cx="432475" cy="441650"/>
            </a:xfrm>
            <a:custGeom>
              <a:avLst/>
              <a:gdLst/>
              <a:ahLst/>
              <a:cxnLst/>
              <a:rect l="l" t="t" r="r" b="b"/>
              <a:pathLst>
                <a:path w="17299" h="17666" extrusionOk="0">
                  <a:moveTo>
                    <a:pt x="10308" y="1"/>
                  </a:moveTo>
                  <a:lnTo>
                    <a:pt x="0" y="15088"/>
                  </a:lnTo>
                  <a:lnTo>
                    <a:pt x="17299" y="17665"/>
                  </a:lnTo>
                  <a:lnTo>
                    <a:pt x="17299" y="17665"/>
                  </a:lnTo>
                  <a:lnTo>
                    <a:pt x="1030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4"/>
            <p:cNvSpPr/>
            <p:nvPr/>
          </p:nvSpPr>
          <p:spPr>
            <a:xfrm>
              <a:off x="5649075" y="1315125"/>
              <a:ext cx="421525" cy="872800"/>
            </a:xfrm>
            <a:custGeom>
              <a:avLst/>
              <a:gdLst/>
              <a:ahLst/>
              <a:cxnLst/>
              <a:rect l="l" t="t" r="r" b="b"/>
              <a:pathLst>
                <a:path w="16861" h="34912" extrusionOk="0">
                  <a:moveTo>
                    <a:pt x="12980" y="1"/>
                  </a:moveTo>
                  <a:lnTo>
                    <a:pt x="0" y="34859"/>
                  </a:lnTo>
                  <a:lnTo>
                    <a:pt x="167" y="34859"/>
                  </a:lnTo>
                  <a:lnTo>
                    <a:pt x="146" y="34912"/>
                  </a:lnTo>
                  <a:lnTo>
                    <a:pt x="16861" y="26742"/>
                  </a:lnTo>
                  <a:lnTo>
                    <a:pt x="13168" y="147"/>
                  </a:lnTo>
                  <a:lnTo>
                    <a:pt x="1298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4"/>
            <p:cNvSpPr/>
            <p:nvPr/>
          </p:nvSpPr>
          <p:spPr>
            <a:xfrm>
              <a:off x="4929400" y="1312250"/>
              <a:ext cx="1044175" cy="874350"/>
            </a:xfrm>
            <a:custGeom>
              <a:avLst/>
              <a:gdLst/>
              <a:ahLst/>
              <a:cxnLst/>
              <a:rect l="l" t="t" r="r" b="b"/>
              <a:pathLst>
                <a:path w="41767" h="34974" extrusionOk="0">
                  <a:moveTo>
                    <a:pt x="41642" y="1"/>
                  </a:moveTo>
                  <a:lnTo>
                    <a:pt x="12" y="34567"/>
                  </a:lnTo>
                  <a:lnTo>
                    <a:pt x="1" y="34598"/>
                  </a:lnTo>
                  <a:lnTo>
                    <a:pt x="28787" y="34974"/>
                  </a:lnTo>
                  <a:lnTo>
                    <a:pt x="41767" y="116"/>
                  </a:lnTo>
                  <a:lnTo>
                    <a:pt x="41683" y="42"/>
                  </a:lnTo>
                  <a:lnTo>
                    <a:pt x="4164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4"/>
            <p:cNvSpPr/>
            <p:nvPr/>
          </p:nvSpPr>
          <p:spPr>
            <a:xfrm>
              <a:off x="5650875" y="1983650"/>
              <a:ext cx="595025" cy="671700"/>
            </a:xfrm>
            <a:custGeom>
              <a:avLst/>
              <a:gdLst/>
              <a:ahLst/>
              <a:cxnLst/>
              <a:rect l="l" t="t" r="r" b="b"/>
              <a:pathLst>
                <a:path w="23801" h="26868" extrusionOk="0">
                  <a:moveTo>
                    <a:pt x="16789" y="1"/>
                  </a:moveTo>
                  <a:lnTo>
                    <a:pt x="74" y="8171"/>
                  </a:lnTo>
                  <a:lnTo>
                    <a:pt x="1" y="8379"/>
                  </a:lnTo>
                  <a:lnTo>
                    <a:pt x="23664" y="26868"/>
                  </a:lnTo>
                  <a:lnTo>
                    <a:pt x="23675" y="26868"/>
                  </a:lnTo>
                  <a:lnTo>
                    <a:pt x="23800" y="26565"/>
                  </a:lnTo>
                  <a:lnTo>
                    <a:pt x="1678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4"/>
            <p:cNvSpPr/>
            <p:nvPr/>
          </p:nvSpPr>
          <p:spPr>
            <a:xfrm>
              <a:off x="6070600" y="1983650"/>
              <a:ext cx="433000" cy="664125"/>
            </a:xfrm>
            <a:custGeom>
              <a:avLst/>
              <a:gdLst/>
              <a:ahLst/>
              <a:cxnLst/>
              <a:rect l="l" t="t" r="r" b="b"/>
              <a:pathLst>
                <a:path w="17320" h="26565" extrusionOk="0">
                  <a:moveTo>
                    <a:pt x="0" y="1"/>
                  </a:moveTo>
                  <a:lnTo>
                    <a:pt x="7011" y="26565"/>
                  </a:lnTo>
                  <a:lnTo>
                    <a:pt x="17320" y="2630"/>
                  </a:lnTo>
                  <a:lnTo>
                    <a:pt x="17299" y="2578"/>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2437350" y="3367150"/>
              <a:ext cx="1416375" cy="419975"/>
            </a:xfrm>
            <a:custGeom>
              <a:avLst/>
              <a:gdLst/>
              <a:ahLst/>
              <a:cxnLst/>
              <a:rect l="l" t="t" r="r" b="b"/>
              <a:pathLst>
                <a:path w="56655" h="16799" extrusionOk="0">
                  <a:moveTo>
                    <a:pt x="136" y="0"/>
                  </a:moveTo>
                  <a:cubicBezTo>
                    <a:pt x="115" y="116"/>
                    <a:pt x="63" y="220"/>
                    <a:pt x="0" y="313"/>
                  </a:cubicBezTo>
                  <a:lnTo>
                    <a:pt x="13919" y="16799"/>
                  </a:lnTo>
                  <a:lnTo>
                    <a:pt x="56655" y="6031"/>
                  </a:lnTo>
                  <a:lnTo>
                    <a:pt x="56571" y="5906"/>
                  </a:lnTo>
                  <a:lnTo>
                    <a:pt x="13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a:off x="1710125" y="3372125"/>
              <a:ext cx="693325" cy="509425"/>
            </a:xfrm>
            <a:custGeom>
              <a:avLst/>
              <a:gdLst/>
              <a:ahLst/>
              <a:cxnLst/>
              <a:rect l="l" t="t" r="r" b="b"/>
              <a:pathLst>
                <a:path w="27733" h="20377" extrusionOk="0">
                  <a:moveTo>
                    <a:pt x="27503" y="0"/>
                  </a:moveTo>
                  <a:lnTo>
                    <a:pt x="14211" y="1387"/>
                  </a:lnTo>
                  <a:lnTo>
                    <a:pt x="0" y="2859"/>
                  </a:lnTo>
                  <a:lnTo>
                    <a:pt x="6928" y="20376"/>
                  </a:lnTo>
                  <a:lnTo>
                    <a:pt x="15286" y="12312"/>
                  </a:lnTo>
                  <a:lnTo>
                    <a:pt x="27733" y="292"/>
                  </a:lnTo>
                  <a:cubicBezTo>
                    <a:pt x="27639" y="209"/>
                    <a:pt x="27566" y="114"/>
                    <a:pt x="27503"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a:off x="1890100" y="3380700"/>
              <a:ext cx="882975" cy="505550"/>
            </a:xfrm>
            <a:custGeom>
              <a:avLst/>
              <a:gdLst/>
              <a:ahLst/>
              <a:cxnLst/>
              <a:rect l="l" t="t" r="r" b="b"/>
              <a:pathLst>
                <a:path w="35319" h="20222" extrusionOk="0">
                  <a:moveTo>
                    <a:pt x="21651" y="1"/>
                  </a:moveTo>
                  <a:cubicBezTo>
                    <a:pt x="21515" y="84"/>
                    <a:pt x="21338" y="147"/>
                    <a:pt x="21129" y="147"/>
                  </a:cubicBezTo>
                  <a:cubicBezTo>
                    <a:pt x="21025" y="147"/>
                    <a:pt x="20930" y="126"/>
                    <a:pt x="20847" y="105"/>
                  </a:cubicBezTo>
                  <a:lnTo>
                    <a:pt x="10904" y="9704"/>
                  </a:lnTo>
                  <a:lnTo>
                    <a:pt x="1" y="20221"/>
                  </a:lnTo>
                  <a:lnTo>
                    <a:pt x="1" y="20221"/>
                  </a:lnTo>
                  <a:lnTo>
                    <a:pt x="35319" y="16184"/>
                  </a:lnTo>
                  <a:lnTo>
                    <a:pt x="2165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2785300" y="3517925"/>
              <a:ext cx="1071300" cy="546725"/>
            </a:xfrm>
            <a:custGeom>
              <a:avLst/>
              <a:gdLst/>
              <a:ahLst/>
              <a:cxnLst/>
              <a:rect l="l" t="t" r="r" b="b"/>
              <a:pathLst>
                <a:path w="42852" h="21869" extrusionOk="0">
                  <a:moveTo>
                    <a:pt x="42737" y="0"/>
                  </a:moveTo>
                  <a:lnTo>
                    <a:pt x="1" y="10768"/>
                  </a:lnTo>
                  <a:lnTo>
                    <a:pt x="147" y="10945"/>
                  </a:lnTo>
                  <a:lnTo>
                    <a:pt x="126" y="10945"/>
                  </a:lnTo>
                  <a:lnTo>
                    <a:pt x="24874" y="21869"/>
                  </a:lnTo>
                  <a:lnTo>
                    <a:pt x="25636" y="21723"/>
                  </a:lnTo>
                  <a:lnTo>
                    <a:pt x="25646" y="21775"/>
                  </a:lnTo>
                  <a:lnTo>
                    <a:pt x="42852" y="178"/>
                  </a:lnTo>
                  <a:lnTo>
                    <a:pt x="4273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1901050" y="3792600"/>
              <a:ext cx="878025" cy="427000"/>
            </a:xfrm>
            <a:custGeom>
              <a:avLst/>
              <a:gdLst/>
              <a:ahLst/>
              <a:cxnLst/>
              <a:rect l="l" t="t" r="r" b="b"/>
              <a:pathLst>
                <a:path w="35121" h="17080" extrusionOk="0">
                  <a:moveTo>
                    <a:pt x="35120" y="0"/>
                  </a:moveTo>
                  <a:lnTo>
                    <a:pt x="1" y="4027"/>
                  </a:lnTo>
                  <a:lnTo>
                    <a:pt x="27723" y="17079"/>
                  </a:lnTo>
                  <a:lnTo>
                    <a:pt x="27838" y="17059"/>
                  </a:lnTo>
                  <a:lnTo>
                    <a:pt x="3512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a:off x="2596975" y="3791550"/>
              <a:ext cx="810200" cy="427525"/>
            </a:xfrm>
            <a:custGeom>
              <a:avLst/>
              <a:gdLst/>
              <a:ahLst/>
              <a:cxnLst/>
              <a:rect l="l" t="t" r="r" b="b"/>
              <a:pathLst>
                <a:path w="32408" h="17101" extrusionOk="0">
                  <a:moveTo>
                    <a:pt x="7659" y="0"/>
                  </a:moveTo>
                  <a:lnTo>
                    <a:pt x="7378" y="31"/>
                  </a:lnTo>
                  <a:lnTo>
                    <a:pt x="7283" y="42"/>
                  </a:lnTo>
                  <a:lnTo>
                    <a:pt x="1" y="17101"/>
                  </a:lnTo>
                  <a:lnTo>
                    <a:pt x="32407" y="10924"/>
                  </a:lnTo>
                  <a:lnTo>
                    <a:pt x="765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4542075" y="2609950"/>
              <a:ext cx="819050" cy="410050"/>
            </a:xfrm>
            <a:custGeom>
              <a:avLst/>
              <a:gdLst/>
              <a:ahLst/>
              <a:cxnLst/>
              <a:rect l="l" t="t" r="r" b="b"/>
              <a:pathLst>
                <a:path w="32762" h="16402" extrusionOk="0">
                  <a:moveTo>
                    <a:pt x="0" y="0"/>
                  </a:moveTo>
                  <a:lnTo>
                    <a:pt x="9850" y="16402"/>
                  </a:lnTo>
                  <a:lnTo>
                    <a:pt x="9912" y="16370"/>
                  </a:lnTo>
                  <a:lnTo>
                    <a:pt x="9975" y="16360"/>
                  </a:lnTo>
                  <a:lnTo>
                    <a:pt x="32762" y="13469"/>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3881350" y="2608900"/>
              <a:ext cx="906975" cy="887650"/>
            </a:xfrm>
            <a:custGeom>
              <a:avLst/>
              <a:gdLst/>
              <a:ahLst/>
              <a:cxnLst/>
              <a:rect l="l" t="t" r="r" b="b"/>
              <a:pathLst>
                <a:path w="36279" h="35506" extrusionOk="0">
                  <a:moveTo>
                    <a:pt x="26346" y="0"/>
                  </a:moveTo>
                  <a:lnTo>
                    <a:pt x="1" y="35505"/>
                  </a:lnTo>
                  <a:lnTo>
                    <a:pt x="36279" y="16444"/>
                  </a:lnTo>
                  <a:lnTo>
                    <a:pt x="26429" y="42"/>
                  </a:lnTo>
                  <a:lnTo>
                    <a:pt x="2634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3426450" y="3522350"/>
              <a:ext cx="515450" cy="641700"/>
            </a:xfrm>
            <a:custGeom>
              <a:avLst/>
              <a:gdLst/>
              <a:ahLst/>
              <a:cxnLst/>
              <a:rect l="l" t="t" r="r" b="b"/>
              <a:pathLst>
                <a:path w="20618" h="25668" extrusionOk="0">
                  <a:moveTo>
                    <a:pt x="17206" y="1"/>
                  </a:moveTo>
                  <a:lnTo>
                    <a:pt x="0" y="21598"/>
                  </a:lnTo>
                  <a:lnTo>
                    <a:pt x="95" y="21984"/>
                  </a:lnTo>
                  <a:lnTo>
                    <a:pt x="20617" y="25667"/>
                  </a:lnTo>
                  <a:lnTo>
                    <a:pt x="17508" y="481"/>
                  </a:lnTo>
                  <a:lnTo>
                    <a:pt x="1720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3428800" y="4071925"/>
              <a:ext cx="513100" cy="392350"/>
            </a:xfrm>
            <a:custGeom>
              <a:avLst/>
              <a:gdLst/>
              <a:ahLst/>
              <a:cxnLst/>
              <a:rect l="l" t="t" r="r" b="b"/>
              <a:pathLst>
                <a:path w="20524" h="15694" extrusionOk="0">
                  <a:moveTo>
                    <a:pt x="1" y="1"/>
                  </a:moveTo>
                  <a:lnTo>
                    <a:pt x="3871" y="15693"/>
                  </a:lnTo>
                  <a:lnTo>
                    <a:pt x="20523" y="3684"/>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3525575" y="4164025"/>
              <a:ext cx="513100" cy="406925"/>
            </a:xfrm>
            <a:custGeom>
              <a:avLst/>
              <a:gdLst/>
              <a:ahLst/>
              <a:cxnLst/>
              <a:rect l="l" t="t" r="r" b="b"/>
              <a:pathLst>
                <a:path w="20524" h="16277" extrusionOk="0">
                  <a:moveTo>
                    <a:pt x="16652" y="0"/>
                  </a:moveTo>
                  <a:lnTo>
                    <a:pt x="0" y="12009"/>
                  </a:lnTo>
                  <a:lnTo>
                    <a:pt x="53" y="12208"/>
                  </a:lnTo>
                  <a:lnTo>
                    <a:pt x="53" y="12270"/>
                  </a:lnTo>
                  <a:lnTo>
                    <a:pt x="20273" y="16277"/>
                  </a:lnTo>
                  <a:lnTo>
                    <a:pt x="20419" y="16173"/>
                  </a:lnTo>
                  <a:lnTo>
                    <a:pt x="20523" y="15630"/>
                  </a:lnTo>
                  <a:lnTo>
                    <a:pt x="1665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3864125" y="3534350"/>
              <a:ext cx="289050" cy="629700"/>
            </a:xfrm>
            <a:custGeom>
              <a:avLst/>
              <a:gdLst/>
              <a:ahLst/>
              <a:cxnLst/>
              <a:rect l="l" t="t" r="r" b="b"/>
              <a:pathLst>
                <a:path w="11562" h="25188" extrusionOk="0">
                  <a:moveTo>
                    <a:pt x="1" y="1"/>
                  </a:moveTo>
                  <a:lnTo>
                    <a:pt x="3110" y="25187"/>
                  </a:lnTo>
                  <a:lnTo>
                    <a:pt x="11510" y="18416"/>
                  </a:lnTo>
                  <a:lnTo>
                    <a:pt x="11561" y="1816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3941875" y="3994725"/>
              <a:ext cx="210000" cy="560050"/>
            </a:xfrm>
            <a:custGeom>
              <a:avLst/>
              <a:gdLst/>
              <a:ahLst/>
              <a:cxnLst/>
              <a:rect l="l" t="t" r="r" b="b"/>
              <a:pathLst>
                <a:path w="8400" h="22402" extrusionOk="0">
                  <a:moveTo>
                    <a:pt x="8400" y="1"/>
                  </a:moveTo>
                  <a:lnTo>
                    <a:pt x="0" y="6772"/>
                  </a:lnTo>
                  <a:lnTo>
                    <a:pt x="3871" y="22402"/>
                  </a:lnTo>
                  <a:lnTo>
                    <a:pt x="840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3526875" y="4470775"/>
              <a:ext cx="505525" cy="469250"/>
            </a:xfrm>
            <a:custGeom>
              <a:avLst/>
              <a:gdLst/>
              <a:ahLst/>
              <a:cxnLst/>
              <a:rect l="l" t="t" r="r" b="b"/>
              <a:pathLst>
                <a:path w="20221" h="18770" extrusionOk="0">
                  <a:moveTo>
                    <a:pt x="1" y="0"/>
                  </a:moveTo>
                  <a:lnTo>
                    <a:pt x="1" y="18770"/>
                  </a:lnTo>
                  <a:lnTo>
                    <a:pt x="20221" y="4007"/>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1109425" y="283500"/>
              <a:ext cx="5411650" cy="4688350"/>
            </a:xfrm>
            <a:custGeom>
              <a:avLst/>
              <a:gdLst/>
              <a:ahLst/>
              <a:cxnLst/>
              <a:rect l="l" t="t" r="r" b="b"/>
              <a:pathLst>
                <a:path w="216466" h="187534" extrusionOk="0">
                  <a:moveTo>
                    <a:pt x="100694" y="679"/>
                  </a:moveTo>
                  <a:lnTo>
                    <a:pt x="120905" y="7044"/>
                  </a:lnTo>
                  <a:lnTo>
                    <a:pt x="134489" y="7429"/>
                  </a:lnTo>
                  <a:lnTo>
                    <a:pt x="149451" y="11164"/>
                  </a:lnTo>
                  <a:lnTo>
                    <a:pt x="177204" y="22787"/>
                  </a:lnTo>
                  <a:lnTo>
                    <a:pt x="194482" y="41192"/>
                  </a:lnTo>
                  <a:lnTo>
                    <a:pt x="208703" y="52794"/>
                  </a:lnTo>
                  <a:lnTo>
                    <a:pt x="215767" y="70636"/>
                  </a:lnTo>
                  <a:lnTo>
                    <a:pt x="205333" y="94874"/>
                  </a:lnTo>
                  <a:lnTo>
                    <a:pt x="189317" y="106413"/>
                  </a:lnTo>
                  <a:lnTo>
                    <a:pt x="170965" y="106413"/>
                  </a:lnTo>
                  <a:lnTo>
                    <a:pt x="147281" y="109418"/>
                  </a:lnTo>
                  <a:lnTo>
                    <a:pt x="147218" y="109428"/>
                  </a:lnTo>
                  <a:lnTo>
                    <a:pt x="109949" y="129001"/>
                  </a:lnTo>
                  <a:lnTo>
                    <a:pt x="109636" y="129168"/>
                  </a:lnTo>
                  <a:lnTo>
                    <a:pt x="121749" y="148199"/>
                  </a:lnTo>
                  <a:lnTo>
                    <a:pt x="117065" y="171394"/>
                  </a:lnTo>
                  <a:lnTo>
                    <a:pt x="96699" y="186261"/>
                  </a:lnTo>
                  <a:lnTo>
                    <a:pt x="96699" y="167429"/>
                  </a:lnTo>
                  <a:lnTo>
                    <a:pt x="92671" y="151100"/>
                  </a:lnTo>
                  <a:lnTo>
                    <a:pt x="59388" y="157443"/>
                  </a:lnTo>
                  <a:lnTo>
                    <a:pt x="31030" y="144088"/>
                  </a:lnTo>
                  <a:lnTo>
                    <a:pt x="23882" y="126038"/>
                  </a:lnTo>
                  <a:lnTo>
                    <a:pt x="9954" y="120019"/>
                  </a:lnTo>
                  <a:lnTo>
                    <a:pt x="2139" y="104389"/>
                  </a:lnTo>
                  <a:lnTo>
                    <a:pt x="647" y="84179"/>
                  </a:lnTo>
                  <a:lnTo>
                    <a:pt x="647" y="66984"/>
                  </a:lnTo>
                  <a:lnTo>
                    <a:pt x="13355" y="49790"/>
                  </a:lnTo>
                  <a:lnTo>
                    <a:pt x="25354" y="35162"/>
                  </a:lnTo>
                  <a:lnTo>
                    <a:pt x="39231" y="25041"/>
                  </a:lnTo>
                  <a:lnTo>
                    <a:pt x="47160" y="15996"/>
                  </a:lnTo>
                  <a:lnTo>
                    <a:pt x="56456" y="8922"/>
                  </a:lnTo>
                  <a:lnTo>
                    <a:pt x="78920" y="7054"/>
                  </a:lnTo>
                  <a:lnTo>
                    <a:pt x="100694" y="679"/>
                  </a:lnTo>
                  <a:close/>
                  <a:moveTo>
                    <a:pt x="100705" y="0"/>
                  </a:moveTo>
                  <a:lnTo>
                    <a:pt x="78836" y="6407"/>
                  </a:lnTo>
                  <a:lnTo>
                    <a:pt x="56310" y="8285"/>
                  </a:lnTo>
                  <a:lnTo>
                    <a:pt x="56216" y="8296"/>
                  </a:lnTo>
                  <a:lnTo>
                    <a:pt x="46743" y="15495"/>
                  </a:lnTo>
                  <a:lnTo>
                    <a:pt x="38823" y="24540"/>
                  </a:lnTo>
                  <a:lnTo>
                    <a:pt x="24947" y="34661"/>
                  </a:lnTo>
                  <a:lnTo>
                    <a:pt x="12844" y="49393"/>
                  </a:lnTo>
                  <a:lnTo>
                    <a:pt x="0" y="66775"/>
                  </a:lnTo>
                  <a:lnTo>
                    <a:pt x="0" y="84200"/>
                  </a:lnTo>
                  <a:lnTo>
                    <a:pt x="1503" y="104503"/>
                  </a:lnTo>
                  <a:lnTo>
                    <a:pt x="9484" y="120519"/>
                  </a:lnTo>
                  <a:lnTo>
                    <a:pt x="23382" y="126529"/>
                  </a:lnTo>
                  <a:lnTo>
                    <a:pt x="30518" y="144568"/>
                  </a:lnTo>
                  <a:lnTo>
                    <a:pt x="59305" y="158122"/>
                  </a:lnTo>
                  <a:lnTo>
                    <a:pt x="92191" y="151851"/>
                  </a:lnTo>
                  <a:lnTo>
                    <a:pt x="96052" y="167471"/>
                  </a:lnTo>
                  <a:lnTo>
                    <a:pt x="96052" y="187534"/>
                  </a:lnTo>
                  <a:lnTo>
                    <a:pt x="117545" y="171842"/>
                  </a:lnTo>
                  <a:lnTo>
                    <a:pt x="117649" y="171769"/>
                  </a:lnTo>
                  <a:lnTo>
                    <a:pt x="122438" y="148074"/>
                  </a:lnTo>
                  <a:lnTo>
                    <a:pt x="110565" y="129409"/>
                  </a:lnTo>
                  <a:lnTo>
                    <a:pt x="147416" y="110054"/>
                  </a:lnTo>
                  <a:lnTo>
                    <a:pt x="171007" y="107060"/>
                  </a:lnTo>
                  <a:lnTo>
                    <a:pt x="189526" y="107060"/>
                  </a:lnTo>
                  <a:lnTo>
                    <a:pt x="205781" y="95343"/>
                  </a:lnTo>
                  <a:lnTo>
                    <a:pt x="205855" y="95291"/>
                  </a:lnTo>
                  <a:lnTo>
                    <a:pt x="216414" y="70772"/>
                  </a:lnTo>
                  <a:lnTo>
                    <a:pt x="216465" y="70647"/>
                  </a:lnTo>
                  <a:lnTo>
                    <a:pt x="209245" y="52398"/>
                  </a:lnTo>
                  <a:lnTo>
                    <a:pt x="194920" y="40723"/>
                  </a:lnTo>
                  <a:lnTo>
                    <a:pt x="177632" y="22297"/>
                  </a:lnTo>
                  <a:lnTo>
                    <a:pt x="177580" y="22245"/>
                  </a:lnTo>
                  <a:lnTo>
                    <a:pt x="149649" y="10549"/>
                  </a:lnTo>
                  <a:lnTo>
                    <a:pt x="134614" y="6793"/>
                  </a:lnTo>
                  <a:lnTo>
                    <a:pt x="121051" y="6407"/>
                  </a:lnTo>
                  <a:lnTo>
                    <a:pt x="10070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1429450" y="1148725"/>
              <a:ext cx="483900" cy="473950"/>
            </a:xfrm>
            <a:custGeom>
              <a:avLst/>
              <a:gdLst/>
              <a:ahLst/>
              <a:cxnLst/>
              <a:rect l="l" t="t" r="r" b="b"/>
              <a:pathLst>
                <a:path w="19356" h="18958" extrusionOk="0">
                  <a:moveTo>
                    <a:pt x="12282" y="636"/>
                  </a:moveTo>
                  <a:lnTo>
                    <a:pt x="18844" y="18519"/>
                  </a:lnTo>
                  <a:lnTo>
                    <a:pt x="18844" y="18519"/>
                  </a:lnTo>
                  <a:lnTo>
                    <a:pt x="596" y="14878"/>
                  </a:lnTo>
                  <a:lnTo>
                    <a:pt x="12282" y="636"/>
                  </a:lnTo>
                  <a:close/>
                  <a:moveTo>
                    <a:pt x="12386" y="0"/>
                  </a:moveTo>
                  <a:lnTo>
                    <a:pt x="1" y="15087"/>
                  </a:lnTo>
                  <a:lnTo>
                    <a:pt x="19356" y="18958"/>
                  </a:lnTo>
                  <a:lnTo>
                    <a:pt x="1238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1732825" y="899600"/>
              <a:ext cx="355025" cy="718900"/>
            </a:xfrm>
            <a:custGeom>
              <a:avLst/>
              <a:gdLst/>
              <a:ahLst/>
              <a:cxnLst/>
              <a:rect l="l" t="t" r="r" b="b"/>
              <a:pathLst>
                <a:path w="14201" h="28756" extrusionOk="0">
                  <a:moveTo>
                    <a:pt x="14012" y="1"/>
                  </a:moveTo>
                  <a:lnTo>
                    <a:pt x="1" y="10226"/>
                  </a:lnTo>
                  <a:lnTo>
                    <a:pt x="6813" y="28756"/>
                  </a:lnTo>
                  <a:lnTo>
                    <a:pt x="7116" y="28651"/>
                  </a:lnTo>
                  <a:lnTo>
                    <a:pt x="386" y="10341"/>
                  </a:lnTo>
                  <a:lnTo>
                    <a:pt x="14200" y="262"/>
                  </a:lnTo>
                  <a:lnTo>
                    <a:pt x="1401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1432600" y="1518325"/>
              <a:ext cx="481800" cy="616650"/>
            </a:xfrm>
            <a:custGeom>
              <a:avLst/>
              <a:gdLst/>
              <a:ahLst/>
              <a:cxnLst/>
              <a:rect l="l" t="t" r="r" b="b"/>
              <a:pathLst>
                <a:path w="19272" h="24666" extrusionOk="0">
                  <a:moveTo>
                    <a:pt x="355" y="397"/>
                  </a:moveTo>
                  <a:lnTo>
                    <a:pt x="18676" y="4059"/>
                  </a:lnTo>
                  <a:lnTo>
                    <a:pt x="1816" y="23851"/>
                  </a:lnTo>
                  <a:lnTo>
                    <a:pt x="355" y="397"/>
                  </a:lnTo>
                  <a:close/>
                  <a:moveTo>
                    <a:pt x="0" y="0"/>
                  </a:moveTo>
                  <a:lnTo>
                    <a:pt x="1544" y="24665"/>
                  </a:lnTo>
                  <a:lnTo>
                    <a:pt x="19271" y="3851"/>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1466500" y="1609350"/>
              <a:ext cx="662825" cy="585875"/>
            </a:xfrm>
            <a:custGeom>
              <a:avLst/>
              <a:gdLst/>
              <a:ahLst/>
              <a:cxnLst/>
              <a:rect l="l" t="t" r="r" b="b"/>
              <a:pathLst>
                <a:path w="26513" h="23435" extrusionOk="0">
                  <a:moveTo>
                    <a:pt x="17561" y="627"/>
                  </a:moveTo>
                  <a:lnTo>
                    <a:pt x="26022" y="23059"/>
                  </a:lnTo>
                  <a:lnTo>
                    <a:pt x="647" y="20482"/>
                  </a:lnTo>
                  <a:lnTo>
                    <a:pt x="17561" y="627"/>
                  </a:lnTo>
                  <a:close/>
                  <a:moveTo>
                    <a:pt x="17675" y="1"/>
                  </a:moveTo>
                  <a:lnTo>
                    <a:pt x="0" y="20743"/>
                  </a:lnTo>
                  <a:lnTo>
                    <a:pt x="26513" y="23435"/>
                  </a:lnTo>
                  <a:lnTo>
                    <a:pt x="26513" y="23435"/>
                  </a:lnTo>
                  <a:lnTo>
                    <a:pt x="176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1111225" y="1511800"/>
              <a:ext cx="367825" cy="619525"/>
            </a:xfrm>
            <a:custGeom>
              <a:avLst/>
              <a:gdLst/>
              <a:ahLst/>
              <a:cxnLst/>
              <a:rect l="l" t="t" r="r" b="b"/>
              <a:pathLst>
                <a:path w="14713" h="24781" extrusionOk="0">
                  <a:moveTo>
                    <a:pt x="12897" y="908"/>
                  </a:moveTo>
                  <a:lnTo>
                    <a:pt x="14358" y="24258"/>
                  </a:lnTo>
                  <a:lnTo>
                    <a:pt x="492" y="17685"/>
                  </a:lnTo>
                  <a:lnTo>
                    <a:pt x="12897" y="908"/>
                  </a:lnTo>
                  <a:close/>
                  <a:moveTo>
                    <a:pt x="13168" y="1"/>
                  </a:moveTo>
                  <a:lnTo>
                    <a:pt x="1" y="17810"/>
                  </a:lnTo>
                  <a:lnTo>
                    <a:pt x="14712" y="24780"/>
                  </a:lnTo>
                  <a:lnTo>
                    <a:pt x="14712" y="24780"/>
                  </a:lnTo>
                  <a:lnTo>
                    <a:pt x="1316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2075050" y="672950"/>
              <a:ext cx="776275" cy="235825"/>
            </a:xfrm>
            <a:custGeom>
              <a:avLst/>
              <a:gdLst/>
              <a:ahLst/>
              <a:cxnLst/>
              <a:rect l="l" t="t" r="r" b="b"/>
              <a:pathLst>
                <a:path w="31051" h="9433" extrusionOk="0">
                  <a:moveTo>
                    <a:pt x="8378" y="355"/>
                  </a:moveTo>
                  <a:lnTo>
                    <a:pt x="29194" y="4299"/>
                  </a:lnTo>
                  <a:lnTo>
                    <a:pt x="835" y="8962"/>
                  </a:lnTo>
                  <a:lnTo>
                    <a:pt x="8378" y="355"/>
                  </a:lnTo>
                  <a:close/>
                  <a:moveTo>
                    <a:pt x="8253" y="0"/>
                  </a:moveTo>
                  <a:lnTo>
                    <a:pt x="0" y="9432"/>
                  </a:lnTo>
                  <a:lnTo>
                    <a:pt x="31051" y="4320"/>
                  </a:lnTo>
                  <a:lnTo>
                    <a:pt x="8347" y="21"/>
                  </a:lnTo>
                  <a:lnTo>
                    <a:pt x="825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2263375" y="447825"/>
              <a:ext cx="819575" cy="239225"/>
            </a:xfrm>
            <a:custGeom>
              <a:avLst/>
              <a:gdLst/>
              <a:ahLst/>
              <a:cxnLst/>
              <a:rect l="l" t="t" r="r" b="b"/>
              <a:pathLst>
                <a:path w="32783" h="9569" extrusionOk="0">
                  <a:moveTo>
                    <a:pt x="31072" y="460"/>
                  </a:moveTo>
                  <a:lnTo>
                    <a:pt x="1555" y="8797"/>
                  </a:lnTo>
                  <a:lnTo>
                    <a:pt x="1555" y="8797"/>
                  </a:lnTo>
                  <a:lnTo>
                    <a:pt x="10235" y="2192"/>
                  </a:lnTo>
                  <a:lnTo>
                    <a:pt x="31072" y="460"/>
                  </a:lnTo>
                  <a:close/>
                  <a:moveTo>
                    <a:pt x="32720" y="1"/>
                  </a:moveTo>
                  <a:lnTo>
                    <a:pt x="10163" y="1879"/>
                  </a:lnTo>
                  <a:lnTo>
                    <a:pt x="10121" y="1879"/>
                  </a:lnTo>
                  <a:lnTo>
                    <a:pt x="0" y="9569"/>
                  </a:lnTo>
                  <a:lnTo>
                    <a:pt x="32783" y="314"/>
                  </a:lnTo>
                  <a:lnTo>
                    <a:pt x="327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2265200" y="444450"/>
              <a:ext cx="827150" cy="340675"/>
            </a:xfrm>
            <a:custGeom>
              <a:avLst/>
              <a:gdLst/>
              <a:ahLst/>
              <a:cxnLst/>
              <a:rect l="l" t="t" r="r" b="b"/>
              <a:pathLst>
                <a:path w="33086" h="13627" extrusionOk="0">
                  <a:moveTo>
                    <a:pt x="32240" y="585"/>
                  </a:moveTo>
                  <a:lnTo>
                    <a:pt x="22443" y="13272"/>
                  </a:lnTo>
                  <a:lnTo>
                    <a:pt x="1409" y="9286"/>
                  </a:lnTo>
                  <a:lnTo>
                    <a:pt x="32240" y="585"/>
                  </a:lnTo>
                  <a:close/>
                  <a:moveTo>
                    <a:pt x="33085" y="0"/>
                  </a:moveTo>
                  <a:lnTo>
                    <a:pt x="0" y="9349"/>
                  </a:lnTo>
                  <a:lnTo>
                    <a:pt x="22485" y="13606"/>
                  </a:lnTo>
                  <a:lnTo>
                    <a:pt x="22578" y="13627"/>
                  </a:lnTo>
                  <a:lnTo>
                    <a:pt x="3308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1904975" y="899350"/>
              <a:ext cx="752825" cy="721500"/>
            </a:xfrm>
            <a:custGeom>
              <a:avLst/>
              <a:gdLst/>
              <a:ahLst/>
              <a:cxnLst/>
              <a:rect l="l" t="t" r="r" b="b"/>
              <a:pathLst>
                <a:path w="30113" h="28860" extrusionOk="0">
                  <a:moveTo>
                    <a:pt x="7304" y="1"/>
                  </a:moveTo>
                  <a:lnTo>
                    <a:pt x="7147" y="282"/>
                  </a:lnTo>
                  <a:lnTo>
                    <a:pt x="29444" y="12552"/>
                  </a:lnTo>
                  <a:lnTo>
                    <a:pt x="1" y="28568"/>
                  </a:lnTo>
                  <a:lnTo>
                    <a:pt x="157" y="28860"/>
                  </a:lnTo>
                  <a:lnTo>
                    <a:pt x="30112" y="12552"/>
                  </a:lnTo>
                  <a:lnTo>
                    <a:pt x="730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2073200" y="775450"/>
              <a:ext cx="761425" cy="443450"/>
            </a:xfrm>
            <a:custGeom>
              <a:avLst/>
              <a:gdLst/>
              <a:ahLst/>
              <a:cxnLst/>
              <a:rect l="l" t="t" r="r" b="b"/>
              <a:pathLst>
                <a:path w="30457" h="17738" extrusionOk="0">
                  <a:moveTo>
                    <a:pt x="29935" y="418"/>
                  </a:moveTo>
                  <a:lnTo>
                    <a:pt x="22966" y="17278"/>
                  </a:lnTo>
                  <a:lnTo>
                    <a:pt x="982" y="5186"/>
                  </a:lnTo>
                  <a:lnTo>
                    <a:pt x="29935" y="418"/>
                  </a:lnTo>
                  <a:close/>
                  <a:moveTo>
                    <a:pt x="30457" y="0"/>
                  </a:moveTo>
                  <a:lnTo>
                    <a:pt x="1" y="5019"/>
                  </a:lnTo>
                  <a:lnTo>
                    <a:pt x="22976" y="17644"/>
                  </a:lnTo>
                  <a:lnTo>
                    <a:pt x="23133" y="17737"/>
                  </a:lnTo>
                  <a:lnTo>
                    <a:pt x="3045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1113325" y="1949225"/>
              <a:ext cx="369125" cy="446575"/>
            </a:xfrm>
            <a:custGeom>
              <a:avLst/>
              <a:gdLst/>
              <a:ahLst/>
              <a:cxnLst/>
              <a:rect l="l" t="t" r="r" b="b"/>
              <a:pathLst>
                <a:path w="14765" h="17863" extrusionOk="0">
                  <a:moveTo>
                    <a:pt x="324" y="512"/>
                  </a:moveTo>
                  <a:lnTo>
                    <a:pt x="14138" y="7054"/>
                  </a:lnTo>
                  <a:lnTo>
                    <a:pt x="324" y="17227"/>
                  </a:lnTo>
                  <a:lnTo>
                    <a:pt x="324" y="512"/>
                  </a:lnTo>
                  <a:close/>
                  <a:moveTo>
                    <a:pt x="0" y="0"/>
                  </a:moveTo>
                  <a:lnTo>
                    <a:pt x="0" y="17863"/>
                  </a:lnTo>
                  <a:lnTo>
                    <a:pt x="14764" y="6991"/>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4"/>
            <p:cNvSpPr/>
            <p:nvPr/>
          </p:nvSpPr>
          <p:spPr>
            <a:xfrm>
              <a:off x="1467550" y="2120075"/>
              <a:ext cx="662300" cy="652375"/>
            </a:xfrm>
            <a:custGeom>
              <a:avLst/>
              <a:gdLst/>
              <a:ahLst/>
              <a:cxnLst/>
              <a:rect l="l" t="t" r="r" b="b"/>
              <a:pathLst>
                <a:path w="26492" h="26095" extrusionOk="0">
                  <a:moveTo>
                    <a:pt x="554" y="376"/>
                  </a:moveTo>
                  <a:lnTo>
                    <a:pt x="25959" y="2953"/>
                  </a:lnTo>
                  <a:lnTo>
                    <a:pt x="13074" y="25406"/>
                  </a:lnTo>
                  <a:lnTo>
                    <a:pt x="554" y="376"/>
                  </a:lnTo>
                  <a:close/>
                  <a:moveTo>
                    <a:pt x="0" y="1"/>
                  </a:moveTo>
                  <a:lnTo>
                    <a:pt x="13053" y="26095"/>
                  </a:lnTo>
                  <a:lnTo>
                    <a:pt x="26491" y="2682"/>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4"/>
            <p:cNvSpPr/>
            <p:nvPr/>
          </p:nvSpPr>
          <p:spPr>
            <a:xfrm>
              <a:off x="1113325" y="2112775"/>
              <a:ext cx="370675" cy="800025"/>
            </a:xfrm>
            <a:custGeom>
              <a:avLst/>
              <a:gdLst/>
              <a:ahLst/>
              <a:cxnLst/>
              <a:rect l="l" t="t" r="r" b="b"/>
              <a:pathLst>
                <a:path w="14827" h="32001" extrusionOk="0">
                  <a:moveTo>
                    <a:pt x="14076" y="950"/>
                  </a:moveTo>
                  <a:lnTo>
                    <a:pt x="1785" y="30613"/>
                  </a:lnTo>
                  <a:lnTo>
                    <a:pt x="334" y="11081"/>
                  </a:lnTo>
                  <a:lnTo>
                    <a:pt x="14076" y="950"/>
                  </a:lnTo>
                  <a:close/>
                  <a:moveTo>
                    <a:pt x="14827" y="1"/>
                  </a:moveTo>
                  <a:lnTo>
                    <a:pt x="74" y="10872"/>
                  </a:lnTo>
                  <a:lnTo>
                    <a:pt x="0" y="10924"/>
                  </a:lnTo>
                  <a:lnTo>
                    <a:pt x="1555" y="32000"/>
                  </a:lnTo>
                  <a:lnTo>
                    <a:pt x="1482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p:nvPr/>
          </p:nvSpPr>
          <p:spPr>
            <a:xfrm>
              <a:off x="1148275" y="2115125"/>
              <a:ext cx="651875" cy="785925"/>
            </a:xfrm>
            <a:custGeom>
              <a:avLst/>
              <a:gdLst/>
              <a:ahLst/>
              <a:cxnLst/>
              <a:rect l="l" t="t" r="r" b="b"/>
              <a:pathLst>
                <a:path w="26075" h="31437" extrusionOk="0">
                  <a:moveTo>
                    <a:pt x="13063" y="772"/>
                  </a:moveTo>
                  <a:lnTo>
                    <a:pt x="25594" y="25834"/>
                  </a:lnTo>
                  <a:lnTo>
                    <a:pt x="533" y="30988"/>
                  </a:lnTo>
                  <a:lnTo>
                    <a:pt x="13063" y="772"/>
                  </a:lnTo>
                  <a:close/>
                  <a:moveTo>
                    <a:pt x="13042" y="0"/>
                  </a:moveTo>
                  <a:lnTo>
                    <a:pt x="0" y="31437"/>
                  </a:lnTo>
                  <a:lnTo>
                    <a:pt x="26074" y="26063"/>
                  </a:lnTo>
                  <a:lnTo>
                    <a:pt x="1304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1151400" y="2893725"/>
              <a:ext cx="204525" cy="398325"/>
            </a:xfrm>
            <a:custGeom>
              <a:avLst/>
              <a:gdLst/>
              <a:ahLst/>
              <a:cxnLst/>
              <a:rect l="l" t="t" r="r" b="b"/>
              <a:pathLst>
                <a:path w="8181" h="15933" extrusionOk="0">
                  <a:moveTo>
                    <a:pt x="293" y="1"/>
                  </a:moveTo>
                  <a:lnTo>
                    <a:pt x="1" y="136"/>
                  </a:lnTo>
                  <a:lnTo>
                    <a:pt x="7899" y="15933"/>
                  </a:lnTo>
                  <a:lnTo>
                    <a:pt x="8181" y="15786"/>
                  </a:lnTo>
                  <a:lnTo>
                    <a:pt x="29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a:off x="1345750" y="2750525"/>
              <a:ext cx="454400" cy="695950"/>
            </a:xfrm>
            <a:custGeom>
              <a:avLst/>
              <a:gdLst/>
              <a:ahLst/>
              <a:cxnLst/>
              <a:rect l="l" t="t" r="r" b="b"/>
              <a:pathLst>
                <a:path w="18176" h="27838" extrusionOk="0">
                  <a:moveTo>
                    <a:pt x="17695" y="1065"/>
                  </a:moveTo>
                  <a:lnTo>
                    <a:pt x="14044" y="27368"/>
                  </a:lnTo>
                  <a:lnTo>
                    <a:pt x="532" y="21525"/>
                  </a:lnTo>
                  <a:lnTo>
                    <a:pt x="17695" y="1065"/>
                  </a:lnTo>
                  <a:close/>
                  <a:moveTo>
                    <a:pt x="18175" y="0"/>
                  </a:moveTo>
                  <a:lnTo>
                    <a:pt x="146" y="21484"/>
                  </a:lnTo>
                  <a:lnTo>
                    <a:pt x="0" y="21651"/>
                  </a:lnTo>
                  <a:lnTo>
                    <a:pt x="14304" y="27837"/>
                  </a:lnTo>
                  <a:lnTo>
                    <a:pt x="1817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p:nvPr/>
          </p:nvSpPr>
          <p:spPr>
            <a:xfrm>
              <a:off x="1985325" y="2193900"/>
              <a:ext cx="131200" cy="228500"/>
            </a:xfrm>
            <a:custGeom>
              <a:avLst/>
              <a:gdLst/>
              <a:ahLst/>
              <a:cxnLst/>
              <a:rect l="l" t="t" r="r" b="b"/>
              <a:pathLst>
                <a:path w="5248" h="9140" extrusionOk="0">
                  <a:moveTo>
                    <a:pt x="5248" y="0"/>
                  </a:moveTo>
                  <a:lnTo>
                    <a:pt x="0" y="914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4"/>
            <p:cNvSpPr/>
            <p:nvPr/>
          </p:nvSpPr>
          <p:spPr>
            <a:xfrm>
              <a:off x="1794375" y="2188675"/>
              <a:ext cx="331300" cy="574400"/>
            </a:xfrm>
            <a:custGeom>
              <a:avLst/>
              <a:gdLst/>
              <a:ahLst/>
              <a:cxnLst/>
              <a:rect l="l" t="t" r="r" b="b"/>
              <a:pathLst>
                <a:path w="13252" h="22976" extrusionOk="0">
                  <a:moveTo>
                    <a:pt x="13001" y="0"/>
                  </a:moveTo>
                  <a:lnTo>
                    <a:pt x="12886" y="209"/>
                  </a:lnTo>
                  <a:lnTo>
                    <a:pt x="7638" y="9349"/>
                  </a:lnTo>
                  <a:lnTo>
                    <a:pt x="1" y="22662"/>
                  </a:lnTo>
                  <a:lnTo>
                    <a:pt x="22" y="22715"/>
                  </a:lnTo>
                  <a:lnTo>
                    <a:pt x="230" y="22474"/>
                  </a:lnTo>
                  <a:lnTo>
                    <a:pt x="168" y="22944"/>
                  </a:lnTo>
                  <a:lnTo>
                    <a:pt x="199" y="22975"/>
                  </a:lnTo>
                  <a:lnTo>
                    <a:pt x="13252" y="220"/>
                  </a:lnTo>
                  <a:lnTo>
                    <a:pt x="12855" y="283"/>
                  </a:lnTo>
                  <a:lnTo>
                    <a:pt x="1300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a:off x="1793075" y="2755225"/>
              <a:ext cx="1850" cy="2625"/>
            </a:xfrm>
            <a:custGeom>
              <a:avLst/>
              <a:gdLst/>
              <a:ahLst/>
              <a:cxnLst/>
              <a:rect l="l" t="t" r="r" b="b"/>
              <a:pathLst>
                <a:path w="74" h="105" extrusionOk="0">
                  <a:moveTo>
                    <a:pt x="53" y="0"/>
                  </a:moveTo>
                  <a:lnTo>
                    <a:pt x="0" y="84"/>
                  </a:lnTo>
                  <a:lnTo>
                    <a:pt x="32" y="105"/>
                  </a:lnTo>
                  <a:lnTo>
                    <a:pt x="74" y="53"/>
                  </a:lnTo>
                  <a:lnTo>
                    <a:pt x="5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a:off x="1793875" y="2750525"/>
              <a:ext cx="6275" cy="11775"/>
            </a:xfrm>
            <a:custGeom>
              <a:avLst/>
              <a:gdLst/>
              <a:ahLst/>
              <a:cxnLst/>
              <a:rect l="l" t="t" r="r" b="b"/>
              <a:pathLst>
                <a:path w="251" h="471" extrusionOk="0">
                  <a:moveTo>
                    <a:pt x="250" y="0"/>
                  </a:moveTo>
                  <a:lnTo>
                    <a:pt x="42" y="241"/>
                  </a:lnTo>
                  <a:lnTo>
                    <a:pt x="0" y="293"/>
                  </a:lnTo>
                  <a:lnTo>
                    <a:pt x="188" y="470"/>
                  </a:lnTo>
                  <a:lnTo>
                    <a:pt x="25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p:nvPr/>
          </p:nvSpPr>
          <p:spPr>
            <a:xfrm>
              <a:off x="1901850" y="1202975"/>
              <a:ext cx="757500" cy="997200"/>
            </a:xfrm>
            <a:custGeom>
              <a:avLst/>
              <a:gdLst/>
              <a:ahLst/>
              <a:cxnLst/>
              <a:rect l="l" t="t" r="r" b="b"/>
              <a:pathLst>
                <a:path w="30300" h="39888" extrusionOk="0">
                  <a:moveTo>
                    <a:pt x="29507" y="803"/>
                  </a:moveTo>
                  <a:lnTo>
                    <a:pt x="8879" y="39115"/>
                  </a:lnTo>
                  <a:lnTo>
                    <a:pt x="407" y="16641"/>
                  </a:lnTo>
                  <a:lnTo>
                    <a:pt x="29507" y="803"/>
                  </a:lnTo>
                  <a:close/>
                  <a:moveTo>
                    <a:pt x="30300" y="0"/>
                  </a:moveTo>
                  <a:lnTo>
                    <a:pt x="1" y="16495"/>
                  </a:lnTo>
                  <a:lnTo>
                    <a:pt x="8827" y="39888"/>
                  </a:lnTo>
                  <a:lnTo>
                    <a:pt x="3030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p:nvPr/>
          </p:nvSpPr>
          <p:spPr>
            <a:xfrm>
              <a:off x="2115750" y="1211050"/>
              <a:ext cx="1135950" cy="984700"/>
            </a:xfrm>
            <a:custGeom>
              <a:avLst/>
              <a:gdLst/>
              <a:ahLst/>
              <a:cxnLst/>
              <a:rect l="l" t="t" r="r" b="b"/>
              <a:pathLst>
                <a:path w="45438" h="39388" extrusionOk="0">
                  <a:moveTo>
                    <a:pt x="21201" y="0"/>
                  </a:moveTo>
                  <a:lnTo>
                    <a:pt x="0" y="39388"/>
                  </a:lnTo>
                  <a:lnTo>
                    <a:pt x="0" y="39388"/>
                  </a:lnTo>
                  <a:lnTo>
                    <a:pt x="45438" y="32198"/>
                  </a:lnTo>
                  <a:lnTo>
                    <a:pt x="45386" y="31875"/>
                  </a:lnTo>
                  <a:lnTo>
                    <a:pt x="594" y="38970"/>
                  </a:lnTo>
                  <a:lnTo>
                    <a:pt x="594" y="38970"/>
                  </a:lnTo>
                  <a:lnTo>
                    <a:pt x="21493" y="157"/>
                  </a:lnTo>
                  <a:lnTo>
                    <a:pt x="2120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4"/>
            <p:cNvSpPr/>
            <p:nvPr/>
          </p:nvSpPr>
          <p:spPr>
            <a:xfrm>
              <a:off x="2640800" y="728250"/>
              <a:ext cx="785950" cy="495100"/>
            </a:xfrm>
            <a:custGeom>
              <a:avLst/>
              <a:gdLst/>
              <a:ahLst/>
              <a:cxnLst/>
              <a:rect l="l" t="t" r="r" b="b"/>
              <a:pathLst>
                <a:path w="31438" h="19804" extrusionOk="0">
                  <a:moveTo>
                    <a:pt x="30153" y="438"/>
                  </a:moveTo>
                  <a:lnTo>
                    <a:pt x="689" y="18989"/>
                  </a:lnTo>
                  <a:lnTo>
                    <a:pt x="7596" y="2254"/>
                  </a:lnTo>
                  <a:lnTo>
                    <a:pt x="30153" y="438"/>
                  </a:lnTo>
                  <a:close/>
                  <a:moveTo>
                    <a:pt x="31437" y="0"/>
                  </a:moveTo>
                  <a:lnTo>
                    <a:pt x="7377" y="1941"/>
                  </a:lnTo>
                  <a:lnTo>
                    <a:pt x="0" y="19803"/>
                  </a:lnTo>
                  <a:lnTo>
                    <a:pt x="3143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4"/>
            <p:cNvSpPr/>
            <p:nvPr/>
          </p:nvSpPr>
          <p:spPr>
            <a:xfrm>
              <a:off x="2819225" y="446000"/>
              <a:ext cx="601500" cy="339375"/>
            </a:xfrm>
            <a:custGeom>
              <a:avLst/>
              <a:gdLst/>
              <a:ahLst/>
              <a:cxnLst/>
              <a:rect l="l" t="t" r="r" b="b"/>
              <a:pathLst>
                <a:path w="24060" h="13575" extrusionOk="0">
                  <a:moveTo>
                    <a:pt x="10528" y="460"/>
                  </a:moveTo>
                  <a:lnTo>
                    <a:pt x="23257" y="11384"/>
                  </a:lnTo>
                  <a:lnTo>
                    <a:pt x="699" y="13199"/>
                  </a:lnTo>
                  <a:lnTo>
                    <a:pt x="10528" y="460"/>
                  </a:lnTo>
                  <a:close/>
                  <a:moveTo>
                    <a:pt x="10475" y="1"/>
                  </a:moveTo>
                  <a:lnTo>
                    <a:pt x="0" y="13575"/>
                  </a:lnTo>
                  <a:lnTo>
                    <a:pt x="24060" y="11634"/>
                  </a:lnTo>
                  <a:lnTo>
                    <a:pt x="104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4"/>
            <p:cNvSpPr/>
            <p:nvPr/>
          </p:nvSpPr>
          <p:spPr>
            <a:xfrm>
              <a:off x="3073550" y="285575"/>
              <a:ext cx="561075" cy="454700"/>
            </a:xfrm>
            <a:custGeom>
              <a:avLst/>
              <a:gdLst/>
              <a:ahLst/>
              <a:cxnLst/>
              <a:rect l="l" t="t" r="r" b="b"/>
              <a:pathLst>
                <a:path w="22443" h="18188" extrusionOk="0">
                  <a:moveTo>
                    <a:pt x="21827" y="513"/>
                  </a:moveTo>
                  <a:lnTo>
                    <a:pt x="13439" y="17665"/>
                  </a:lnTo>
                  <a:lnTo>
                    <a:pt x="657" y="6720"/>
                  </a:lnTo>
                  <a:lnTo>
                    <a:pt x="21827" y="513"/>
                  </a:lnTo>
                  <a:close/>
                  <a:moveTo>
                    <a:pt x="22442" y="1"/>
                  </a:moveTo>
                  <a:lnTo>
                    <a:pt x="0" y="6574"/>
                  </a:lnTo>
                  <a:lnTo>
                    <a:pt x="13543" y="18187"/>
                  </a:lnTo>
                  <a:lnTo>
                    <a:pt x="2244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4"/>
            <p:cNvSpPr/>
            <p:nvPr/>
          </p:nvSpPr>
          <p:spPr>
            <a:xfrm>
              <a:off x="3402450" y="287150"/>
              <a:ext cx="744200" cy="454150"/>
            </a:xfrm>
            <a:custGeom>
              <a:avLst/>
              <a:gdLst/>
              <a:ahLst/>
              <a:cxnLst/>
              <a:rect l="l" t="t" r="r" b="b"/>
              <a:pathLst>
                <a:path w="29768" h="18166" extrusionOk="0">
                  <a:moveTo>
                    <a:pt x="9068" y="387"/>
                  </a:moveTo>
                  <a:lnTo>
                    <a:pt x="28797" y="6605"/>
                  </a:lnTo>
                  <a:lnTo>
                    <a:pt x="658" y="17561"/>
                  </a:lnTo>
                  <a:lnTo>
                    <a:pt x="9068" y="387"/>
                  </a:lnTo>
                  <a:close/>
                  <a:moveTo>
                    <a:pt x="8890" y="1"/>
                  </a:moveTo>
                  <a:lnTo>
                    <a:pt x="0" y="18166"/>
                  </a:lnTo>
                  <a:lnTo>
                    <a:pt x="29768" y="6564"/>
                  </a:lnTo>
                  <a:lnTo>
                    <a:pt x="9026" y="42"/>
                  </a:lnTo>
                  <a:lnTo>
                    <a:pt x="889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4"/>
            <p:cNvSpPr/>
            <p:nvPr/>
          </p:nvSpPr>
          <p:spPr>
            <a:xfrm>
              <a:off x="4128900" y="447575"/>
              <a:ext cx="349550" cy="543625"/>
            </a:xfrm>
            <a:custGeom>
              <a:avLst/>
              <a:gdLst/>
              <a:ahLst/>
              <a:cxnLst/>
              <a:rect l="l" t="t" r="r" b="b"/>
              <a:pathLst>
                <a:path w="13982" h="21745" extrusionOk="0">
                  <a:moveTo>
                    <a:pt x="439" y="334"/>
                  </a:moveTo>
                  <a:lnTo>
                    <a:pt x="13532" y="699"/>
                  </a:lnTo>
                  <a:lnTo>
                    <a:pt x="6625" y="20701"/>
                  </a:lnTo>
                  <a:lnTo>
                    <a:pt x="439" y="334"/>
                  </a:lnTo>
                  <a:close/>
                  <a:moveTo>
                    <a:pt x="0" y="1"/>
                  </a:moveTo>
                  <a:lnTo>
                    <a:pt x="6604" y="21744"/>
                  </a:lnTo>
                  <a:lnTo>
                    <a:pt x="13981" y="386"/>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4"/>
            <p:cNvSpPr/>
            <p:nvPr/>
          </p:nvSpPr>
          <p:spPr>
            <a:xfrm>
              <a:off x="4285925" y="456450"/>
              <a:ext cx="572025" cy="532900"/>
            </a:xfrm>
            <a:custGeom>
              <a:avLst/>
              <a:gdLst/>
              <a:ahLst/>
              <a:cxnLst/>
              <a:rect l="l" t="t" r="r" b="b"/>
              <a:pathLst>
                <a:path w="22881" h="21316" extrusionOk="0">
                  <a:moveTo>
                    <a:pt x="7575" y="386"/>
                  </a:moveTo>
                  <a:lnTo>
                    <a:pt x="22151" y="4028"/>
                  </a:lnTo>
                  <a:lnTo>
                    <a:pt x="657" y="20408"/>
                  </a:lnTo>
                  <a:lnTo>
                    <a:pt x="7575" y="386"/>
                  </a:lnTo>
                  <a:close/>
                  <a:moveTo>
                    <a:pt x="7367" y="0"/>
                  </a:moveTo>
                  <a:lnTo>
                    <a:pt x="0" y="21316"/>
                  </a:lnTo>
                  <a:lnTo>
                    <a:pt x="22881" y="3871"/>
                  </a:lnTo>
                  <a:lnTo>
                    <a:pt x="736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4"/>
            <p:cNvSpPr/>
            <p:nvPr/>
          </p:nvSpPr>
          <p:spPr>
            <a:xfrm>
              <a:off x="3398025" y="446275"/>
              <a:ext cx="902250" cy="537625"/>
            </a:xfrm>
            <a:custGeom>
              <a:avLst/>
              <a:gdLst/>
              <a:ahLst/>
              <a:cxnLst/>
              <a:rect l="l" t="t" r="r" b="b"/>
              <a:pathLst>
                <a:path w="36090" h="21505" extrusionOk="0">
                  <a:moveTo>
                    <a:pt x="29350" y="438"/>
                  </a:moveTo>
                  <a:lnTo>
                    <a:pt x="35610" y="21034"/>
                  </a:lnTo>
                  <a:lnTo>
                    <a:pt x="35610" y="21034"/>
                  </a:lnTo>
                  <a:lnTo>
                    <a:pt x="1023" y="11467"/>
                  </a:lnTo>
                  <a:lnTo>
                    <a:pt x="29350" y="438"/>
                  </a:lnTo>
                  <a:close/>
                  <a:moveTo>
                    <a:pt x="29558" y="0"/>
                  </a:moveTo>
                  <a:lnTo>
                    <a:pt x="1" y="11530"/>
                  </a:lnTo>
                  <a:lnTo>
                    <a:pt x="36090" y="21504"/>
                  </a:lnTo>
                  <a:lnTo>
                    <a:pt x="36090" y="21504"/>
                  </a:lnTo>
                  <a:lnTo>
                    <a:pt x="29611" y="167"/>
                  </a:lnTo>
                  <a:lnTo>
                    <a:pt x="2955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4"/>
            <p:cNvSpPr/>
            <p:nvPr/>
          </p:nvSpPr>
          <p:spPr>
            <a:xfrm>
              <a:off x="4283050" y="549550"/>
              <a:ext cx="1017050" cy="499025"/>
            </a:xfrm>
            <a:custGeom>
              <a:avLst/>
              <a:gdLst/>
              <a:ahLst/>
              <a:cxnLst/>
              <a:rect l="l" t="t" r="r" b="b"/>
              <a:pathLst>
                <a:path w="40682" h="19961" extrusionOk="0">
                  <a:moveTo>
                    <a:pt x="22610" y="439"/>
                  </a:moveTo>
                  <a:lnTo>
                    <a:pt x="39909" y="19585"/>
                  </a:lnTo>
                  <a:lnTo>
                    <a:pt x="888" y="17007"/>
                  </a:lnTo>
                  <a:lnTo>
                    <a:pt x="22610" y="439"/>
                  </a:lnTo>
                  <a:close/>
                  <a:moveTo>
                    <a:pt x="22652" y="1"/>
                  </a:moveTo>
                  <a:lnTo>
                    <a:pt x="0" y="17279"/>
                  </a:lnTo>
                  <a:lnTo>
                    <a:pt x="40681" y="19961"/>
                  </a:lnTo>
                  <a:lnTo>
                    <a:pt x="40681" y="19961"/>
                  </a:lnTo>
                  <a:lnTo>
                    <a:pt x="2265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4"/>
            <p:cNvSpPr/>
            <p:nvPr/>
          </p:nvSpPr>
          <p:spPr>
            <a:xfrm>
              <a:off x="4833675" y="544350"/>
              <a:ext cx="718650" cy="505000"/>
            </a:xfrm>
            <a:custGeom>
              <a:avLst/>
              <a:gdLst/>
              <a:ahLst/>
              <a:cxnLst/>
              <a:rect l="l" t="t" r="r" b="b"/>
              <a:pathLst>
                <a:path w="28746" h="20200" extrusionOk="0">
                  <a:moveTo>
                    <a:pt x="1211" y="866"/>
                  </a:moveTo>
                  <a:lnTo>
                    <a:pt x="28109" y="12124"/>
                  </a:lnTo>
                  <a:lnTo>
                    <a:pt x="18291" y="19761"/>
                  </a:lnTo>
                  <a:lnTo>
                    <a:pt x="1211" y="866"/>
                  </a:lnTo>
                  <a:close/>
                  <a:moveTo>
                    <a:pt x="1" y="0"/>
                  </a:moveTo>
                  <a:lnTo>
                    <a:pt x="18155" y="20085"/>
                  </a:lnTo>
                  <a:lnTo>
                    <a:pt x="18249" y="20199"/>
                  </a:lnTo>
                  <a:lnTo>
                    <a:pt x="28745" y="12040"/>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4"/>
            <p:cNvSpPr/>
            <p:nvPr/>
          </p:nvSpPr>
          <p:spPr>
            <a:xfrm>
              <a:off x="3409750" y="729800"/>
              <a:ext cx="885600" cy="252250"/>
            </a:xfrm>
            <a:custGeom>
              <a:avLst/>
              <a:gdLst/>
              <a:ahLst/>
              <a:cxnLst/>
              <a:rect l="l" t="t" r="r" b="b"/>
              <a:pathLst>
                <a:path w="35424" h="10090" extrusionOk="0">
                  <a:moveTo>
                    <a:pt x="84" y="1"/>
                  </a:moveTo>
                  <a:lnTo>
                    <a:pt x="1" y="314"/>
                  </a:lnTo>
                  <a:lnTo>
                    <a:pt x="35340" y="10090"/>
                  </a:lnTo>
                  <a:lnTo>
                    <a:pt x="35423" y="9777"/>
                  </a:lnTo>
                  <a:lnTo>
                    <a:pt x="8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4"/>
            <p:cNvSpPr/>
            <p:nvPr/>
          </p:nvSpPr>
          <p:spPr>
            <a:xfrm>
              <a:off x="3999000" y="976800"/>
              <a:ext cx="299200" cy="933075"/>
            </a:xfrm>
            <a:custGeom>
              <a:avLst/>
              <a:gdLst/>
              <a:ahLst/>
              <a:cxnLst/>
              <a:rect l="l" t="t" r="r" b="b"/>
              <a:pathLst>
                <a:path w="11968" h="37323" extrusionOk="0">
                  <a:moveTo>
                    <a:pt x="11654" y="1"/>
                  </a:moveTo>
                  <a:lnTo>
                    <a:pt x="1" y="37218"/>
                  </a:lnTo>
                  <a:lnTo>
                    <a:pt x="314" y="37322"/>
                  </a:lnTo>
                  <a:lnTo>
                    <a:pt x="11967" y="95"/>
                  </a:lnTo>
                  <a:lnTo>
                    <a:pt x="1165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4"/>
            <p:cNvSpPr/>
            <p:nvPr/>
          </p:nvSpPr>
          <p:spPr>
            <a:xfrm>
              <a:off x="2820000" y="2001900"/>
              <a:ext cx="529775" cy="596850"/>
            </a:xfrm>
            <a:custGeom>
              <a:avLst/>
              <a:gdLst/>
              <a:ahLst/>
              <a:cxnLst/>
              <a:rect l="l" t="t" r="r" b="b"/>
              <a:pathLst>
                <a:path w="21191" h="23874" extrusionOk="0">
                  <a:moveTo>
                    <a:pt x="17143" y="805"/>
                  </a:moveTo>
                  <a:lnTo>
                    <a:pt x="20805" y="23550"/>
                  </a:lnTo>
                  <a:lnTo>
                    <a:pt x="637" y="23184"/>
                  </a:lnTo>
                  <a:lnTo>
                    <a:pt x="17143" y="805"/>
                  </a:lnTo>
                  <a:close/>
                  <a:moveTo>
                    <a:pt x="17341" y="1"/>
                  </a:moveTo>
                  <a:lnTo>
                    <a:pt x="1" y="23487"/>
                  </a:lnTo>
                  <a:lnTo>
                    <a:pt x="20993" y="23873"/>
                  </a:lnTo>
                  <a:lnTo>
                    <a:pt x="21191" y="23873"/>
                  </a:lnTo>
                  <a:lnTo>
                    <a:pt x="1734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4"/>
            <p:cNvSpPr/>
            <p:nvPr/>
          </p:nvSpPr>
          <p:spPr>
            <a:xfrm>
              <a:off x="3254300" y="2007125"/>
              <a:ext cx="1325" cy="1350"/>
            </a:xfrm>
            <a:custGeom>
              <a:avLst/>
              <a:gdLst/>
              <a:ahLst/>
              <a:cxnLst/>
              <a:rect l="l" t="t" r="r" b="b"/>
              <a:pathLst>
                <a:path w="53" h="54" extrusionOk="0">
                  <a:moveTo>
                    <a:pt x="53" y="1"/>
                  </a:moveTo>
                  <a:lnTo>
                    <a:pt x="0" y="11"/>
                  </a:lnTo>
                  <a:lnTo>
                    <a:pt x="11" y="53"/>
                  </a:lnTo>
                  <a:lnTo>
                    <a:pt x="5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4"/>
            <p:cNvSpPr/>
            <p:nvPr/>
          </p:nvSpPr>
          <p:spPr>
            <a:xfrm>
              <a:off x="3254575" y="1905400"/>
              <a:ext cx="743650" cy="105925"/>
            </a:xfrm>
            <a:custGeom>
              <a:avLst/>
              <a:gdLst/>
              <a:ahLst/>
              <a:cxnLst/>
              <a:rect l="l" t="t" r="r" b="b"/>
              <a:pathLst>
                <a:path w="29746" h="4237" extrusionOk="0">
                  <a:moveTo>
                    <a:pt x="29631" y="1"/>
                  </a:moveTo>
                  <a:lnTo>
                    <a:pt x="42" y="4070"/>
                  </a:lnTo>
                  <a:lnTo>
                    <a:pt x="0" y="4122"/>
                  </a:lnTo>
                  <a:lnTo>
                    <a:pt x="21" y="4237"/>
                  </a:lnTo>
                  <a:lnTo>
                    <a:pt x="29746" y="157"/>
                  </a:lnTo>
                  <a:lnTo>
                    <a:pt x="2963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4"/>
            <p:cNvSpPr/>
            <p:nvPr/>
          </p:nvSpPr>
          <p:spPr>
            <a:xfrm>
              <a:off x="3255075" y="1909325"/>
              <a:ext cx="745000" cy="273625"/>
            </a:xfrm>
            <a:custGeom>
              <a:avLst/>
              <a:gdLst/>
              <a:ahLst/>
              <a:cxnLst/>
              <a:rect l="l" t="t" r="r" b="b"/>
              <a:pathLst>
                <a:path w="29800" h="10945" extrusionOk="0">
                  <a:moveTo>
                    <a:pt x="29726" y="0"/>
                  </a:moveTo>
                  <a:lnTo>
                    <a:pt x="1" y="4080"/>
                  </a:lnTo>
                  <a:lnTo>
                    <a:pt x="28" y="4246"/>
                  </a:lnTo>
                  <a:lnTo>
                    <a:pt x="28" y="4246"/>
                  </a:lnTo>
                  <a:lnTo>
                    <a:pt x="29737" y="157"/>
                  </a:lnTo>
                  <a:lnTo>
                    <a:pt x="29799" y="84"/>
                  </a:lnTo>
                  <a:lnTo>
                    <a:pt x="29726" y="0"/>
                  </a:lnTo>
                  <a:close/>
                  <a:moveTo>
                    <a:pt x="28" y="4246"/>
                  </a:moveTo>
                  <a:lnTo>
                    <a:pt x="22" y="4247"/>
                  </a:lnTo>
                  <a:lnTo>
                    <a:pt x="1107" y="10945"/>
                  </a:lnTo>
                  <a:lnTo>
                    <a:pt x="28" y="4246"/>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4"/>
            <p:cNvSpPr/>
            <p:nvPr/>
          </p:nvSpPr>
          <p:spPr>
            <a:xfrm>
              <a:off x="3998475" y="1911400"/>
              <a:ext cx="2625" cy="1850"/>
            </a:xfrm>
            <a:custGeom>
              <a:avLst/>
              <a:gdLst/>
              <a:ahLst/>
              <a:cxnLst/>
              <a:rect l="l" t="t" r="r" b="b"/>
              <a:pathLst>
                <a:path w="105" h="74" extrusionOk="0">
                  <a:moveTo>
                    <a:pt x="63" y="1"/>
                  </a:moveTo>
                  <a:lnTo>
                    <a:pt x="1" y="74"/>
                  </a:lnTo>
                  <a:lnTo>
                    <a:pt x="1" y="74"/>
                  </a:lnTo>
                  <a:lnTo>
                    <a:pt x="105" y="64"/>
                  </a:lnTo>
                  <a:lnTo>
                    <a:pt x="6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4"/>
            <p:cNvSpPr/>
            <p:nvPr/>
          </p:nvSpPr>
          <p:spPr>
            <a:xfrm>
              <a:off x="3246225" y="2008175"/>
              <a:ext cx="2100" cy="550"/>
            </a:xfrm>
            <a:custGeom>
              <a:avLst/>
              <a:gdLst/>
              <a:ahLst/>
              <a:cxnLst/>
              <a:rect l="l" t="t" r="r" b="b"/>
              <a:pathLst>
                <a:path w="84" h="22" extrusionOk="0">
                  <a:moveTo>
                    <a:pt x="73" y="0"/>
                  </a:moveTo>
                  <a:lnTo>
                    <a:pt x="0" y="11"/>
                  </a:lnTo>
                  <a:lnTo>
                    <a:pt x="0" y="21"/>
                  </a:lnTo>
                  <a:lnTo>
                    <a:pt x="8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4"/>
            <p:cNvSpPr/>
            <p:nvPr/>
          </p:nvSpPr>
          <p:spPr>
            <a:xfrm>
              <a:off x="3248025" y="2008175"/>
              <a:ext cx="825" cy="25"/>
            </a:xfrm>
            <a:custGeom>
              <a:avLst/>
              <a:gdLst/>
              <a:ahLst/>
              <a:cxnLst/>
              <a:rect l="l" t="t" r="r" b="b"/>
              <a:pathLst>
                <a:path w="33" h="1" extrusionOk="0">
                  <a:moveTo>
                    <a:pt x="33" y="0"/>
                  </a:moveTo>
                  <a:lnTo>
                    <a:pt x="1" y="0"/>
                  </a:lnTo>
                  <a:lnTo>
                    <a:pt x="12" y="0"/>
                  </a:lnTo>
                  <a:lnTo>
                    <a:pt x="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4"/>
            <p:cNvSpPr/>
            <p:nvPr/>
          </p:nvSpPr>
          <p:spPr>
            <a:xfrm>
              <a:off x="3246225" y="2008175"/>
              <a:ext cx="2350" cy="2625"/>
            </a:xfrm>
            <a:custGeom>
              <a:avLst/>
              <a:gdLst/>
              <a:ahLst/>
              <a:cxnLst/>
              <a:rect l="l" t="t" r="r" b="b"/>
              <a:pathLst>
                <a:path w="94" h="105" extrusionOk="0">
                  <a:moveTo>
                    <a:pt x="84" y="0"/>
                  </a:moveTo>
                  <a:lnTo>
                    <a:pt x="0" y="21"/>
                  </a:lnTo>
                  <a:lnTo>
                    <a:pt x="21" y="105"/>
                  </a:lnTo>
                  <a:lnTo>
                    <a:pt x="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4"/>
            <p:cNvSpPr/>
            <p:nvPr/>
          </p:nvSpPr>
          <p:spPr>
            <a:xfrm>
              <a:off x="3246750" y="2007400"/>
              <a:ext cx="101750" cy="587950"/>
            </a:xfrm>
            <a:custGeom>
              <a:avLst/>
              <a:gdLst/>
              <a:ahLst/>
              <a:cxnLst/>
              <a:rect l="l" t="t" r="r" b="b"/>
              <a:pathLst>
                <a:path w="4070" h="23518" extrusionOk="0">
                  <a:moveTo>
                    <a:pt x="302" y="0"/>
                  </a:moveTo>
                  <a:lnTo>
                    <a:pt x="146" y="21"/>
                  </a:lnTo>
                  <a:lnTo>
                    <a:pt x="84" y="31"/>
                  </a:lnTo>
                  <a:lnTo>
                    <a:pt x="73" y="31"/>
                  </a:lnTo>
                  <a:lnTo>
                    <a:pt x="0" y="136"/>
                  </a:lnTo>
                  <a:lnTo>
                    <a:pt x="73" y="585"/>
                  </a:lnTo>
                  <a:lnTo>
                    <a:pt x="2567" y="16037"/>
                  </a:lnTo>
                  <a:lnTo>
                    <a:pt x="3766" y="23518"/>
                  </a:lnTo>
                  <a:lnTo>
                    <a:pt x="3923" y="23497"/>
                  </a:lnTo>
                  <a:lnTo>
                    <a:pt x="3933" y="23330"/>
                  </a:lnTo>
                  <a:lnTo>
                    <a:pt x="4069" y="23330"/>
                  </a:lnTo>
                  <a:lnTo>
                    <a:pt x="1440" y="7022"/>
                  </a:lnTo>
                  <a:lnTo>
                    <a:pt x="334" y="157"/>
                  </a:lnTo>
                  <a:lnTo>
                    <a:pt x="313" y="42"/>
                  </a:lnTo>
                  <a:lnTo>
                    <a:pt x="30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4"/>
            <p:cNvSpPr/>
            <p:nvPr/>
          </p:nvSpPr>
          <p:spPr>
            <a:xfrm>
              <a:off x="1695525" y="2755500"/>
              <a:ext cx="737425" cy="689675"/>
            </a:xfrm>
            <a:custGeom>
              <a:avLst/>
              <a:gdLst/>
              <a:ahLst/>
              <a:cxnLst/>
              <a:rect l="l" t="t" r="r" b="b"/>
              <a:pathLst>
                <a:path w="29497" h="27587" extrusionOk="0">
                  <a:moveTo>
                    <a:pt x="4059" y="668"/>
                  </a:moveTo>
                  <a:lnTo>
                    <a:pt x="28766" y="24269"/>
                  </a:lnTo>
                  <a:lnTo>
                    <a:pt x="376" y="27221"/>
                  </a:lnTo>
                  <a:lnTo>
                    <a:pt x="4059" y="668"/>
                  </a:lnTo>
                  <a:close/>
                  <a:moveTo>
                    <a:pt x="3830" y="0"/>
                  </a:moveTo>
                  <a:lnTo>
                    <a:pt x="0" y="27586"/>
                  </a:lnTo>
                  <a:lnTo>
                    <a:pt x="29152" y="24561"/>
                  </a:lnTo>
                  <a:lnTo>
                    <a:pt x="29496" y="24519"/>
                  </a:lnTo>
                  <a:lnTo>
                    <a:pt x="383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4"/>
            <p:cNvSpPr/>
            <p:nvPr/>
          </p:nvSpPr>
          <p:spPr>
            <a:xfrm>
              <a:off x="1791250" y="2760950"/>
              <a:ext cx="635425" cy="607275"/>
            </a:xfrm>
            <a:custGeom>
              <a:avLst/>
              <a:gdLst/>
              <a:ahLst/>
              <a:cxnLst/>
              <a:rect l="l" t="t" r="r" b="b"/>
              <a:pathLst>
                <a:path w="25417" h="24291" extrusionOk="0">
                  <a:moveTo>
                    <a:pt x="230" y="1"/>
                  </a:moveTo>
                  <a:lnTo>
                    <a:pt x="1" y="230"/>
                  </a:lnTo>
                  <a:lnTo>
                    <a:pt x="25197" y="24290"/>
                  </a:lnTo>
                  <a:lnTo>
                    <a:pt x="25417" y="24061"/>
                  </a:lnTo>
                  <a:lnTo>
                    <a:pt x="23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a:off x="3344825" y="1906200"/>
              <a:ext cx="1201975" cy="701925"/>
            </a:xfrm>
            <a:custGeom>
              <a:avLst/>
              <a:gdLst/>
              <a:ahLst/>
              <a:cxnLst/>
              <a:rect l="l" t="t" r="r" b="b"/>
              <a:pathLst>
                <a:path w="48079" h="28077" extrusionOk="0">
                  <a:moveTo>
                    <a:pt x="26449" y="0"/>
                  </a:moveTo>
                  <a:lnTo>
                    <a:pt x="26188" y="198"/>
                  </a:lnTo>
                  <a:lnTo>
                    <a:pt x="47420" y="27754"/>
                  </a:lnTo>
                  <a:lnTo>
                    <a:pt x="10" y="27378"/>
                  </a:lnTo>
                  <a:lnTo>
                    <a:pt x="0" y="27701"/>
                  </a:lnTo>
                  <a:lnTo>
                    <a:pt x="48078" y="28077"/>
                  </a:lnTo>
                  <a:lnTo>
                    <a:pt x="48078" y="28077"/>
                  </a:lnTo>
                  <a:lnTo>
                    <a:pt x="2644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4"/>
            <p:cNvSpPr/>
            <p:nvPr/>
          </p:nvSpPr>
          <p:spPr>
            <a:xfrm>
              <a:off x="3864650" y="2608100"/>
              <a:ext cx="670900" cy="897075"/>
            </a:xfrm>
            <a:custGeom>
              <a:avLst/>
              <a:gdLst/>
              <a:ahLst/>
              <a:cxnLst/>
              <a:rect l="l" t="t" r="r" b="b"/>
              <a:pathLst>
                <a:path w="26836" h="35883" extrusionOk="0">
                  <a:moveTo>
                    <a:pt x="26638" y="1"/>
                  </a:moveTo>
                  <a:lnTo>
                    <a:pt x="1" y="35882"/>
                  </a:lnTo>
                  <a:lnTo>
                    <a:pt x="335" y="35704"/>
                  </a:lnTo>
                  <a:lnTo>
                    <a:pt x="2683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4"/>
            <p:cNvSpPr/>
            <p:nvPr/>
          </p:nvSpPr>
          <p:spPr>
            <a:xfrm>
              <a:off x="3873000" y="2608100"/>
              <a:ext cx="667000" cy="892625"/>
            </a:xfrm>
            <a:custGeom>
              <a:avLst/>
              <a:gdLst/>
              <a:ahLst/>
              <a:cxnLst/>
              <a:rect l="l" t="t" r="r" b="b"/>
              <a:pathLst>
                <a:path w="26680" h="35705" extrusionOk="0">
                  <a:moveTo>
                    <a:pt x="26502" y="1"/>
                  </a:moveTo>
                  <a:lnTo>
                    <a:pt x="1" y="35704"/>
                  </a:lnTo>
                  <a:lnTo>
                    <a:pt x="1" y="35704"/>
                  </a:lnTo>
                  <a:lnTo>
                    <a:pt x="335" y="35537"/>
                  </a:lnTo>
                  <a:lnTo>
                    <a:pt x="26680" y="32"/>
                  </a:lnTo>
                  <a:lnTo>
                    <a:pt x="26669" y="32"/>
                  </a:lnTo>
                  <a:lnTo>
                    <a:pt x="26617" y="95"/>
                  </a:lnTo>
                  <a:lnTo>
                    <a:pt x="2654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4"/>
            <p:cNvSpPr/>
            <p:nvPr/>
          </p:nvSpPr>
          <p:spPr>
            <a:xfrm>
              <a:off x="3858675" y="3496525"/>
              <a:ext cx="22700" cy="21675"/>
            </a:xfrm>
            <a:custGeom>
              <a:avLst/>
              <a:gdLst/>
              <a:ahLst/>
              <a:cxnLst/>
              <a:rect l="l" t="t" r="r" b="b"/>
              <a:pathLst>
                <a:path w="908" h="867" extrusionOk="0">
                  <a:moveTo>
                    <a:pt x="908" y="0"/>
                  </a:moveTo>
                  <a:lnTo>
                    <a:pt x="574" y="167"/>
                  </a:lnTo>
                  <a:lnTo>
                    <a:pt x="240" y="345"/>
                  </a:lnTo>
                  <a:lnTo>
                    <a:pt x="0" y="668"/>
                  </a:lnTo>
                  <a:lnTo>
                    <a:pt x="261" y="867"/>
                  </a:lnTo>
                  <a:lnTo>
                    <a:pt x="90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4"/>
            <p:cNvSpPr/>
            <p:nvPr/>
          </p:nvSpPr>
          <p:spPr>
            <a:xfrm>
              <a:off x="4530600" y="2605775"/>
              <a:ext cx="6000" cy="2350"/>
            </a:xfrm>
            <a:custGeom>
              <a:avLst/>
              <a:gdLst/>
              <a:ahLst/>
              <a:cxnLst/>
              <a:rect l="l" t="t" r="r" b="b"/>
              <a:pathLst>
                <a:path w="240" h="94" extrusionOk="0">
                  <a:moveTo>
                    <a:pt x="63" y="0"/>
                  </a:moveTo>
                  <a:lnTo>
                    <a:pt x="0" y="94"/>
                  </a:lnTo>
                  <a:lnTo>
                    <a:pt x="240" y="94"/>
                  </a:lnTo>
                  <a:lnTo>
                    <a:pt x="219" y="63"/>
                  </a:lnTo>
                  <a:lnTo>
                    <a:pt x="6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4"/>
            <p:cNvSpPr/>
            <p:nvPr/>
          </p:nvSpPr>
          <p:spPr>
            <a:xfrm>
              <a:off x="5282325" y="840925"/>
              <a:ext cx="709250" cy="476325"/>
            </a:xfrm>
            <a:custGeom>
              <a:avLst/>
              <a:gdLst/>
              <a:ahLst/>
              <a:cxnLst/>
              <a:rect l="l" t="t" r="r" b="b"/>
              <a:pathLst>
                <a:path w="28370" h="19053" extrusionOk="0">
                  <a:moveTo>
                    <a:pt x="10455" y="439"/>
                  </a:moveTo>
                  <a:lnTo>
                    <a:pt x="27170" y="18238"/>
                  </a:lnTo>
                  <a:lnTo>
                    <a:pt x="648" y="8065"/>
                  </a:lnTo>
                  <a:lnTo>
                    <a:pt x="10455" y="439"/>
                  </a:lnTo>
                  <a:close/>
                  <a:moveTo>
                    <a:pt x="10497" y="0"/>
                  </a:moveTo>
                  <a:lnTo>
                    <a:pt x="1" y="8170"/>
                  </a:lnTo>
                  <a:lnTo>
                    <a:pt x="28369" y="19052"/>
                  </a:lnTo>
                  <a:lnTo>
                    <a:pt x="28369" y="19052"/>
                  </a:lnTo>
                  <a:lnTo>
                    <a:pt x="104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4"/>
            <p:cNvSpPr/>
            <p:nvPr/>
          </p:nvSpPr>
          <p:spPr>
            <a:xfrm>
              <a:off x="3991950" y="1901225"/>
              <a:ext cx="939325" cy="709250"/>
            </a:xfrm>
            <a:custGeom>
              <a:avLst/>
              <a:gdLst/>
              <a:ahLst/>
              <a:cxnLst/>
              <a:rect l="l" t="t" r="r" b="b"/>
              <a:pathLst>
                <a:path w="37573" h="28370" extrusionOk="0">
                  <a:moveTo>
                    <a:pt x="867" y="596"/>
                  </a:moveTo>
                  <a:lnTo>
                    <a:pt x="36988" y="11280"/>
                  </a:lnTo>
                  <a:lnTo>
                    <a:pt x="21880" y="27858"/>
                  </a:lnTo>
                  <a:lnTo>
                    <a:pt x="867" y="596"/>
                  </a:lnTo>
                  <a:close/>
                  <a:moveTo>
                    <a:pt x="0" y="1"/>
                  </a:moveTo>
                  <a:lnTo>
                    <a:pt x="21734" y="28213"/>
                  </a:lnTo>
                  <a:lnTo>
                    <a:pt x="21859" y="28370"/>
                  </a:lnTo>
                  <a:lnTo>
                    <a:pt x="37572" y="11113"/>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4"/>
            <p:cNvSpPr/>
            <p:nvPr/>
          </p:nvSpPr>
          <p:spPr>
            <a:xfrm>
              <a:off x="4920025" y="1042550"/>
              <a:ext cx="374325" cy="1139900"/>
            </a:xfrm>
            <a:custGeom>
              <a:avLst/>
              <a:gdLst/>
              <a:ahLst/>
              <a:cxnLst/>
              <a:rect l="l" t="t" r="r" b="b"/>
              <a:pathLst>
                <a:path w="14973" h="45596" extrusionOk="0">
                  <a:moveTo>
                    <a:pt x="14670" y="0"/>
                  </a:moveTo>
                  <a:lnTo>
                    <a:pt x="0" y="45491"/>
                  </a:lnTo>
                  <a:lnTo>
                    <a:pt x="313" y="45595"/>
                  </a:lnTo>
                  <a:lnTo>
                    <a:pt x="14973" y="105"/>
                  </a:lnTo>
                  <a:lnTo>
                    <a:pt x="1467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4"/>
            <p:cNvSpPr/>
            <p:nvPr/>
          </p:nvSpPr>
          <p:spPr>
            <a:xfrm>
              <a:off x="4531625" y="2174350"/>
              <a:ext cx="862625" cy="785900"/>
            </a:xfrm>
            <a:custGeom>
              <a:avLst/>
              <a:gdLst/>
              <a:ahLst/>
              <a:cxnLst/>
              <a:rect l="l" t="t" r="r" b="b"/>
              <a:pathLst>
                <a:path w="34505" h="31436" extrusionOk="0">
                  <a:moveTo>
                    <a:pt x="15661" y="543"/>
                  </a:moveTo>
                  <a:lnTo>
                    <a:pt x="33722" y="30768"/>
                  </a:lnTo>
                  <a:lnTo>
                    <a:pt x="33722" y="30768"/>
                  </a:lnTo>
                  <a:lnTo>
                    <a:pt x="553" y="17132"/>
                  </a:lnTo>
                  <a:lnTo>
                    <a:pt x="15661" y="543"/>
                  </a:lnTo>
                  <a:close/>
                  <a:moveTo>
                    <a:pt x="15724" y="0"/>
                  </a:moveTo>
                  <a:lnTo>
                    <a:pt x="1" y="17246"/>
                  </a:lnTo>
                  <a:lnTo>
                    <a:pt x="34056" y="31248"/>
                  </a:lnTo>
                  <a:lnTo>
                    <a:pt x="34504" y="31436"/>
                  </a:lnTo>
                  <a:lnTo>
                    <a:pt x="15828" y="188"/>
                  </a:lnTo>
                  <a:lnTo>
                    <a:pt x="1572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4"/>
            <p:cNvSpPr/>
            <p:nvPr/>
          </p:nvSpPr>
          <p:spPr>
            <a:xfrm>
              <a:off x="5971200" y="1297400"/>
              <a:ext cx="368075" cy="697225"/>
            </a:xfrm>
            <a:custGeom>
              <a:avLst/>
              <a:gdLst/>
              <a:ahLst/>
              <a:cxnLst/>
              <a:rect l="l" t="t" r="r" b="b"/>
              <a:pathLst>
                <a:path w="14723" h="27889" extrusionOk="0">
                  <a:moveTo>
                    <a:pt x="429" y="772"/>
                  </a:moveTo>
                  <a:lnTo>
                    <a:pt x="14284" y="12072"/>
                  </a:lnTo>
                  <a:lnTo>
                    <a:pt x="4080" y="27012"/>
                  </a:lnTo>
                  <a:lnTo>
                    <a:pt x="429" y="772"/>
                  </a:lnTo>
                  <a:close/>
                  <a:moveTo>
                    <a:pt x="0" y="0"/>
                  </a:moveTo>
                  <a:lnTo>
                    <a:pt x="3819" y="27471"/>
                  </a:lnTo>
                  <a:lnTo>
                    <a:pt x="3872" y="27889"/>
                  </a:lnTo>
                  <a:lnTo>
                    <a:pt x="14723" y="12009"/>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4"/>
            <p:cNvSpPr/>
            <p:nvPr/>
          </p:nvSpPr>
          <p:spPr>
            <a:xfrm>
              <a:off x="4928875" y="2181125"/>
              <a:ext cx="718900" cy="762725"/>
            </a:xfrm>
            <a:custGeom>
              <a:avLst/>
              <a:gdLst/>
              <a:ahLst/>
              <a:cxnLst/>
              <a:rect l="l" t="t" r="r" b="b"/>
              <a:pathLst>
                <a:path w="28756" h="30509" extrusionOk="0">
                  <a:moveTo>
                    <a:pt x="22" y="0"/>
                  </a:moveTo>
                  <a:lnTo>
                    <a:pt x="1" y="21"/>
                  </a:lnTo>
                  <a:lnTo>
                    <a:pt x="95" y="167"/>
                  </a:lnTo>
                  <a:lnTo>
                    <a:pt x="28526" y="532"/>
                  </a:lnTo>
                  <a:lnTo>
                    <a:pt x="18187" y="30446"/>
                  </a:lnTo>
                  <a:lnTo>
                    <a:pt x="18218" y="30508"/>
                  </a:lnTo>
                  <a:lnTo>
                    <a:pt x="18333" y="30508"/>
                  </a:lnTo>
                  <a:lnTo>
                    <a:pt x="28756" y="376"/>
                  </a:lnTo>
                  <a:lnTo>
                    <a:pt x="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4"/>
            <p:cNvSpPr/>
            <p:nvPr/>
          </p:nvSpPr>
          <p:spPr>
            <a:xfrm>
              <a:off x="5387200" y="2190500"/>
              <a:ext cx="262425" cy="753350"/>
            </a:xfrm>
            <a:custGeom>
              <a:avLst/>
              <a:gdLst/>
              <a:ahLst/>
              <a:cxnLst/>
              <a:rect l="l" t="t" r="r" b="b"/>
              <a:pathLst>
                <a:path w="10497" h="30134" extrusionOk="0">
                  <a:moveTo>
                    <a:pt x="10423" y="1"/>
                  </a:moveTo>
                  <a:lnTo>
                    <a:pt x="0" y="30133"/>
                  </a:lnTo>
                  <a:lnTo>
                    <a:pt x="177" y="30133"/>
                  </a:lnTo>
                  <a:lnTo>
                    <a:pt x="10496" y="282"/>
                  </a:lnTo>
                  <a:lnTo>
                    <a:pt x="104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p:nvPr/>
          </p:nvSpPr>
          <p:spPr>
            <a:xfrm>
              <a:off x="5647750" y="2190500"/>
              <a:ext cx="3150" cy="7075"/>
            </a:xfrm>
            <a:custGeom>
              <a:avLst/>
              <a:gdLst/>
              <a:ahLst/>
              <a:cxnLst/>
              <a:rect l="l" t="t" r="r" b="b"/>
              <a:pathLst>
                <a:path w="126" h="283" extrusionOk="0">
                  <a:moveTo>
                    <a:pt x="1" y="1"/>
                  </a:moveTo>
                  <a:lnTo>
                    <a:pt x="74" y="282"/>
                  </a:lnTo>
                  <a:lnTo>
                    <a:pt x="126" y="10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4"/>
            <p:cNvSpPr/>
            <p:nvPr/>
          </p:nvSpPr>
          <p:spPr>
            <a:xfrm>
              <a:off x="5647750" y="2186575"/>
              <a:ext cx="5525" cy="3950"/>
            </a:xfrm>
            <a:custGeom>
              <a:avLst/>
              <a:gdLst/>
              <a:ahLst/>
              <a:cxnLst/>
              <a:rect l="l" t="t" r="r" b="b"/>
              <a:pathLst>
                <a:path w="221" h="158" extrusionOk="0">
                  <a:moveTo>
                    <a:pt x="53" y="1"/>
                  </a:moveTo>
                  <a:lnTo>
                    <a:pt x="1" y="158"/>
                  </a:lnTo>
                  <a:lnTo>
                    <a:pt x="199" y="54"/>
                  </a:lnTo>
                  <a:lnTo>
                    <a:pt x="2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4"/>
            <p:cNvSpPr/>
            <p:nvPr/>
          </p:nvSpPr>
          <p:spPr>
            <a:xfrm>
              <a:off x="4929150" y="2177200"/>
              <a:ext cx="719950" cy="13325"/>
            </a:xfrm>
            <a:custGeom>
              <a:avLst/>
              <a:gdLst/>
              <a:ahLst/>
              <a:cxnLst/>
              <a:rect l="l" t="t" r="r" b="b"/>
              <a:pathLst>
                <a:path w="28798" h="533" extrusionOk="0">
                  <a:moveTo>
                    <a:pt x="11" y="0"/>
                  </a:moveTo>
                  <a:lnTo>
                    <a:pt x="1" y="53"/>
                  </a:lnTo>
                  <a:lnTo>
                    <a:pt x="84" y="74"/>
                  </a:lnTo>
                  <a:lnTo>
                    <a:pt x="11" y="157"/>
                  </a:lnTo>
                  <a:lnTo>
                    <a:pt x="28745" y="533"/>
                  </a:lnTo>
                  <a:lnTo>
                    <a:pt x="28797" y="376"/>
                  </a:lnTo>
                  <a:lnTo>
                    <a:pt x="1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4"/>
            <p:cNvSpPr/>
            <p:nvPr/>
          </p:nvSpPr>
          <p:spPr>
            <a:xfrm>
              <a:off x="5647750" y="2187900"/>
              <a:ext cx="5000" cy="5250"/>
            </a:xfrm>
            <a:custGeom>
              <a:avLst/>
              <a:gdLst/>
              <a:ahLst/>
              <a:cxnLst/>
              <a:rect l="l" t="t" r="r" b="b"/>
              <a:pathLst>
                <a:path w="200" h="210" extrusionOk="0">
                  <a:moveTo>
                    <a:pt x="199" y="1"/>
                  </a:moveTo>
                  <a:lnTo>
                    <a:pt x="1" y="105"/>
                  </a:lnTo>
                  <a:lnTo>
                    <a:pt x="126" y="209"/>
                  </a:lnTo>
                  <a:lnTo>
                    <a:pt x="19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4"/>
            <p:cNvSpPr/>
            <p:nvPr/>
          </p:nvSpPr>
          <p:spPr>
            <a:xfrm>
              <a:off x="5384300" y="2943825"/>
              <a:ext cx="7325" cy="7575"/>
            </a:xfrm>
            <a:custGeom>
              <a:avLst/>
              <a:gdLst/>
              <a:ahLst/>
              <a:cxnLst/>
              <a:rect l="l" t="t" r="r" b="b"/>
              <a:pathLst>
                <a:path w="293" h="303" extrusionOk="0">
                  <a:moveTo>
                    <a:pt x="1" y="0"/>
                  </a:moveTo>
                  <a:lnTo>
                    <a:pt x="189" y="302"/>
                  </a:lnTo>
                  <a:lnTo>
                    <a:pt x="29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4"/>
            <p:cNvSpPr/>
            <p:nvPr/>
          </p:nvSpPr>
          <p:spPr>
            <a:xfrm>
              <a:off x="4923150" y="2187900"/>
              <a:ext cx="157050" cy="262675"/>
            </a:xfrm>
            <a:custGeom>
              <a:avLst/>
              <a:gdLst/>
              <a:ahLst/>
              <a:cxnLst/>
              <a:rect l="l" t="t" r="r" b="b"/>
              <a:pathLst>
                <a:path w="6282" h="10507" extrusionOk="0">
                  <a:moveTo>
                    <a:pt x="0" y="1"/>
                  </a:moveTo>
                  <a:lnTo>
                    <a:pt x="0" y="1"/>
                  </a:lnTo>
                  <a:lnTo>
                    <a:pt x="6281" y="10507"/>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5384575" y="2959975"/>
              <a:ext cx="1325" cy="1325"/>
            </a:xfrm>
            <a:custGeom>
              <a:avLst/>
              <a:gdLst/>
              <a:ahLst/>
              <a:cxnLst/>
              <a:rect l="l" t="t" r="r" b="b"/>
              <a:pathLst>
                <a:path w="53" h="53" extrusionOk="0">
                  <a:moveTo>
                    <a:pt x="1" y="1"/>
                  </a:moveTo>
                  <a:lnTo>
                    <a:pt x="32" y="53"/>
                  </a:lnTo>
                  <a:lnTo>
                    <a:pt x="5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5381700" y="2955025"/>
              <a:ext cx="5250" cy="4975"/>
            </a:xfrm>
            <a:custGeom>
              <a:avLst/>
              <a:gdLst/>
              <a:ahLst/>
              <a:cxnLst/>
              <a:rect l="l" t="t" r="r" b="b"/>
              <a:pathLst>
                <a:path w="210" h="199" extrusionOk="0">
                  <a:moveTo>
                    <a:pt x="1" y="0"/>
                  </a:moveTo>
                  <a:lnTo>
                    <a:pt x="116" y="199"/>
                  </a:lnTo>
                  <a:lnTo>
                    <a:pt x="167" y="199"/>
                  </a:lnTo>
                  <a:lnTo>
                    <a:pt x="209" y="84"/>
                  </a:lnTo>
                  <a:lnTo>
                    <a:pt x="53" y="21"/>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916625" y="2176950"/>
              <a:ext cx="14650" cy="4725"/>
            </a:xfrm>
            <a:custGeom>
              <a:avLst/>
              <a:gdLst/>
              <a:ahLst/>
              <a:cxnLst/>
              <a:rect l="l" t="t" r="r" b="b"/>
              <a:pathLst>
                <a:path w="586" h="189" extrusionOk="0">
                  <a:moveTo>
                    <a:pt x="1" y="0"/>
                  </a:moveTo>
                  <a:lnTo>
                    <a:pt x="94" y="146"/>
                  </a:lnTo>
                  <a:lnTo>
                    <a:pt x="147" y="84"/>
                  </a:lnTo>
                  <a:lnTo>
                    <a:pt x="178" y="0"/>
                  </a:lnTo>
                  <a:close/>
                  <a:moveTo>
                    <a:pt x="502" y="63"/>
                  </a:moveTo>
                  <a:lnTo>
                    <a:pt x="470" y="146"/>
                  </a:lnTo>
                  <a:lnTo>
                    <a:pt x="491" y="188"/>
                  </a:lnTo>
                  <a:lnTo>
                    <a:pt x="512" y="167"/>
                  </a:lnTo>
                  <a:lnTo>
                    <a:pt x="585" y="84"/>
                  </a:lnTo>
                  <a:lnTo>
                    <a:pt x="502" y="63"/>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4"/>
            <p:cNvSpPr/>
            <p:nvPr/>
          </p:nvSpPr>
          <p:spPr>
            <a:xfrm>
              <a:off x="4920275" y="2176950"/>
              <a:ext cx="9150" cy="3675"/>
            </a:xfrm>
            <a:custGeom>
              <a:avLst/>
              <a:gdLst/>
              <a:ahLst/>
              <a:cxnLst/>
              <a:rect l="l" t="t" r="r" b="b"/>
              <a:pathLst>
                <a:path w="366" h="147" extrusionOk="0">
                  <a:moveTo>
                    <a:pt x="32" y="0"/>
                  </a:moveTo>
                  <a:lnTo>
                    <a:pt x="1" y="84"/>
                  </a:lnTo>
                  <a:lnTo>
                    <a:pt x="74" y="0"/>
                  </a:lnTo>
                  <a:close/>
                  <a:moveTo>
                    <a:pt x="240" y="10"/>
                  </a:moveTo>
                  <a:lnTo>
                    <a:pt x="282" y="84"/>
                  </a:lnTo>
                  <a:lnTo>
                    <a:pt x="324" y="146"/>
                  </a:lnTo>
                  <a:lnTo>
                    <a:pt x="356" y="63"/>
                  </a:lnTo>
                  <a:lnTo>
                    <a:pt x="366" y="1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4"/>
            <p:cNvSpPr/>
            <p:nvPr/>
          </p:nvSpPr>
          <p:spPr>
            <a:xfrm>
              <a:off x="4918975" y="2176950"/>
              <a:ext cx="470050" cy="780175"/>
            </a:xfrm>
            <a:custGeom>
              <a:avLst/>
              <a:gdLst/>
              <a:ahLst/>
              <a:cxnLst/>
              <a:rect l="l" t="t" r="r" b="b"/>
              <a:pathLst>
                <a:path w="18802" h="31207" extrusionOk="0">
                  <a:moveTo>
                    <a:pt x="126" y="0"/>
                  </a:moveTo>
                  <a:lnTo>
                    <a:pt x="53" y="84"/>
                  </a:lnTo>
                  <a:lnTo>
                    <a:pt x="0" y="146"/>
                  </a:lnTo>
                  <a:lnTo>
                    <a:pt x="167" y="439"/>
                  </a:lnTo>
                  <a:lnTo>
                    <a:pt x="6448" y="10945"/>
                  </a:lnTo>
                  <a:lnTo>
                    <a:pt x="18510" y="31123"/>
                  </a:lnTo>
                  <a:lnTo>
                    <a:pt x="18562" y="31144"/>
                  </a:lnTo>
                  <a:lnTo>
                    <a:pt x="18718" y="31207"/>
                  </a:lnTo>
                  <a:lnTo>
                    <a:pt x="18802" y="30977"/>
                  </a:lnTo>
                  <a:lnTo>
                    <a:pt x="18614" y="30675"/>
                  </a:lnTo>
                  <a:lnTo>
                    <a:pt x="18583" y="30613"/>
                  </a:lnTo>
                  <a:lnTo>
                    <a:pt x="491" y="334"/>
                  </a:lnTo>
                  <a:lnTo>
                    <a:pt x="397" y="188"/>
                  </a:lnTo>
                  <a:lnTo>
                    <a:pt x="376" y="146"/>
                  </a:lnTo>
                  <a:lnTo>
                    <a:pt x="334" y="84"/>
                  </a:lnTo>
                  <a:lnTo>
                    <a:pt x="292" y="10"/>
                  </a:lnTo>
                  <a:lnTo>
                    <a:pt x="12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4"/>
            <p:cNvSpPr/>
            <p:nvPr/>
          </p:nvSpPr>
          <p:spPr>
            <a:xfrm>
              <a:off x="6067175" y="1589775"/>
              <a:ext cx="448950" cy="461200"/>
            </a:xfrm>
            <a:custGeom>
              <a:avLst/>
              <a:gdLst/>
              <a:ahLst/>
              <a:cxnLst/>
              <a:rect l="l" t="t" r="r" b="b"/>
              <a:pathLst>
                <a:path w="17958" h="18448" extrusionOk="0">
                  <a:moveTo>
                    <a:pt x="10706" y="1"/>
                  </a:moveTo>
                  <a:lnTo>
                    <a:pt x="1" y="15672"/>
                  </a:lnTo>
                  <a:lnTo>
                    <a:pt x="272" y="15850"/>
                  </a:lnTo>
                  <a:lnTo>
                    <a:pt x="10622" y="690"/>
                  </a:lnTo>
                  <a:lnTo>
                    <a:pt x="17655" y="18447"/>
                  </a:lnTo>
                  <a:lnTo>
                    <a:pt x="17958" y="18333"/>
                  </a:lnTo>
                  <a:lnTo>
                    <a:pt x="1070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4"/>
            <p:cNvSpPr/>
            <p:nvPr/>
          </p:nvSpPr>
          <p:spPr>
            <a:xfrm>
              <a:off x="5643850" y="1290600"/>
              <a:ext cx="430675" cy="901225"/>
            </a:xfrm>
            <a:custGeom>
              <a:avLst/>
              <a:gdLst/>
              <a:ahLst/>
              <a:cxnLst/>
              <a:rect l="l" t="t" r="r" b="b"/>
              <a:pathLst>
                <a:path w="17227" h="36049" extrusionOk="0">
                  <a:moveTo>
                    <a:pt x="13387" y="1"/>
                  </a:moveTo>
                  <a:lnTo>
                    <a:pt x="1" y="35944"/>
                  </a:lnTo>
                  <a:lnTo>
                    <a:pt x="303" y="36049"/>
                  </a:lnTo>
                  <a:lnTo>
                    <a:pt x="13240" y="1316"/>
                  </a:lnTo>
                  <a:lnTo>
                    <a:pt x="16913" y="27743"/>
                  </a:lnTo>
                  <a:lnTo>
                    <a:pt x="17226" y="27702"/>
                  </a:lnTo>
                  <a:lnTo>
                    <a:pt x="1338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4"/>
            <p:cNvSpPr/>
            <p:nvPr/>
          </p:nvSpPr>
          <p:spPr>
            <a:xfrm>
              <a:off x="4912975" y="1294275"/>
              <a:ext cx="1072600" cy="900425"/>
            </a:xfrm>
            <a:custGeom>
              <a:avLst/>
              <a:gdLst/>
              <a:ahLst/>
              <a:cxnLst/>
              <a:rect l="l" t="t" r="r" b="b"/>
              <a:pathLst>
                <a:path w="42904" h="36017" extrusionOk="0">
                  <a:moveTo>
                    <a:pt x="42183" y="1023"/>
                  </a:moveTo>
                  <a:lnTo>
                    <a:pt x="29277" y="35683"/>
                  </a:lnTo>
                  <a:lnTo>
                    <a:pt x="877" y="35317"/>
                  </a:lnTo>
                  <a:lnTo>
                    <a:pt x="42183" y="1023"/>
                  </a:lnTo>
                  <a:close/>
                  <a:moveTo>
                    <a:pt x="42904" y="0"/>
                  </a:moveTo>
                  <a:lnTo>
                    <a:pt x="335" y="35349"/>
                  </a:lnTo>
                  <a:lnTo>
                    <a:pt x="1" y="35630"/>
                  </a:lnTo>
                  <a:lnTo>
                    <a:pt x="29382" y="36017"/>
                  </a:lnTo>
                  <a:lnTo>
                    <a:pt x="29496" y="36017"/>
                  </a:lnTo>
                  <a:lnTo>
                    <a:pt x="4290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4"/>
            <p:cNvSpPr/>
            <p:nvPr/>
          </p:nvSpPr>
          <p:spPr>
            <a:xfrm>
              <a:off x="2780075" y="3511925"/>
              <a:ext cx="1082800" cy="280425"/>
            </a:xfrm>
            <a:custGeom>
              <a:avLst/>
              <a:gdLst/>
              <a:ahLst/>
              <a:cxnLst/>
              <a:rect l="l" t="t" r="r" b="b"/>
              <a:pathLst>
                <a:path w="43312" h="11217" extrusionOk="0">
                  <a:moveTo>
                    <a:pt x="43228" y="0"/>
                  </a:moveTo>
                  <a:lnTo>
                    <a:pt x="1" y="10903"/>
                  </a:lnTo>
                  <a:lnTo>
                    <a:pt x="74" y="11216"/>
                  </a:lnTo>
                  <a:lnTo>
                    <a:pt x="43311" y="313"/>
                  </a:lnTo>
                  <a:lnTo>
                    <a:pt x="4322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4"/>
            <p:cNvSpPr/>
            <p:nvPr/>
          </p:nvSpPr>
          <p:spPr>
            <a:xfrm>
              <a:off x="1694475" y="3360125"/>
              <a:ext cx="740550" cy="538650"/>
            </a:xfrm>
            <a:custGeom>
              <a:avLst/>
              <a:gdLst/>
              <a:ahLst/>
              <a:cxnLst/>
              <a:rect l="l" t="t" r="r" b="b"/>
              <a:pathLst>
                <a:path w="29622" h="21546" extrusionOk="0">
                  <a:moveTo>
                    <a:pt x="28724" y="417"/>
                  </a:moveTo>
                  <a:lnTo>
                    <a:pt x="7429" y="20982"/>
                  </a:lnTo>
                  <a:lnTo>
                    <a:pt x="459" y="3360"/>
                  </a:lnTo>
                  <a:lnTo>
                    <a:pt x="28724" y="417"/>
                  </a:lnTo>
                  <a:close/>
                  <a:moveTo>
                    <a:pt x="29622" y="0"/>
                  </a:moveTo>
                  <a:lnTo>
                    <a:pt x="0" y="3078"/>
                  </a:lnTo>
                  <a:lnTo>
                    <a:pt x="7304" y="21545"/>
                  </a:lnTo>
                  <a:lnTo>
                    <a:pt x="296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4"/>
            <p:cNvSpPr/>
            <p:nvPr/>
          </p:nvSpPr>
          <p:spPr>
            <a:xfrm>
              <a:off x="1867425" y="3359600"/>
              <a:ext cx="921550" cy="537600"/>
            </a:xfrm>
            <a:custGeom>
              <a:avLst/>
              <a:gdLst/>
              <a:ahLst/>
              <a:cxnLst/>
              <a:rect l="l" t="t" r="r" b="b"/>
              <a:pathLst>
                <a:path w="36862" h="21504" extrusionOk="0">
                  <a:moveTo>
                    <a:pt x="22245" y="469"/>
                  </a:moveTo>
                  <a:lnTo>
                    <a:pt x="36226" y="17028"/>
                  </a:lnTo>
                  <a:lnTo>
                    <a:pt x="908" y="21065"/>
                  </a:lnTo>
                  <a:lnTo>
                    <a:pt x="22245" y="469"/>
                  </a:lnTo>
                  <a:close/>
                  <a:moveTo>
                    <a:pt x="22266" y="0"/>
                  </a:moveTo>
                  <a:lnTo>
                    <a:pt x="0" y="21503"/>
                  </a:lnTo>
                  <a:lnTo>
                    <a:pt x="36560" y="17309"/>
                  </a:lnTo>
                  <a:lnTo>
                    <a:pt x="36862" y="17278"/>
                  </a:lnTo>
                  <a:lnTo>
                    <a:pt x="2226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4"/>
            <p:cNvSpPr/>
            <p:nvPr/>
          </p:nvSpPr>
          <p:spPr>
            <a:xfrm>
              <a:off x="2768600" y="3508800"/>
              <a:ext cx="1103900" cy="566575"/>
            </a:xfrm>
            <a:custGeom>
              <a:avLst/>
              <a:gdLst/>
              <a:ahLst/>
              <a:cxnLst/>
              <a:rect l="l" t="t" r="r" b="b"/>
              <a:pathLst>
                <a:path w="44156" h="22663" extrusionOk="0">
                  <a:moveTo>
                    <a:pt x="43311" y="553"/>
                  </a:moveTo>
                  <a:lnTo>
                    <a:pt x="26012" y="22266"/>
                  </a:lnTo>
                  <a:lnTo>
                    <a:pt x="993" y="11227"/>
                  </a:lnTo>
                  <a:lnTo>
                    <a:pt x="43311" y="553"/>
                  </a:lnTo>
                  <a:close/>
                  <a:moveTo>
                    <a:pt x="44156" y="0"/>
                  </a:moveTo>
                  <a:lnTo>
                    <a:pt x="1" y="11143"/>
                  </a:lnTo>
                  <a:lnTo>
                    <a:pt x="26106" y="22662"/>
                  </a:lnTo>
                  <a:lnTo>
                    <a:pt x="4415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4"/>
            <p:cNvSpPr/>
            <p:nvPr/>
          </p:nvSpPr>
          <p:spPr>
            <a:xfrm>
              <a:off x="1864025" y="3783450"/>
              <a:ext cx="923400" cy="449975"/>
            </a:xfrm>
            <a:custGeom>
              <a:avLst/>
              <a:gdLst/>
              <a:ahLst/>
              <a:cxnLst/>
              <a:rect l="l" t="t" r="r" b="b"/>
              <a:pathLst>
                <a:path w="36936" h="17999" extrusionOk="0">
                  <a:moveTo>
                    <a:pt x="36424" y="387"/>
                  </a:moveTo>
                  <a:lnTo>
                    <a:pt x="29079" y="17571"/>
                  </a:lnTo>
                  <a:lnTo>
                    <a:pt x="1169" y="4424"/>
                  </a:lnTo>
                  <a:lnTo>
                    <a:pt x="36424" y="387"/>
                  </a:lnTo>
                  <a:close/>
                  <a:moveTo>
                    <a:pt x="36935" y="0"/>
                  </a:moveTo>
                  <a:lnTo>
                    <a:pt x="0" y="4236"/>
                  </a:lnTo>
                  <a:lnTo>
                    <a:pt x="29246" y="17999"/>
                  </a:lnTo>
                  <a:lnTo>
                    <a:pt x="3693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4"/>
            <p:cNvSpPr/>
            <p:nvPr/>
          </p:nvSpPr>
          <p:spPr>
            <a:xfrm>
              <a:off x="2586300" y="3782925"/>
              <a:ext cx="847475" cy="450500"/>
            </a:xfrm>
            <a:custGeom>
              <a:avLst/>
              <a:gdLst/>
              <a:ahLst/>
              <a:cxnLst/>
              <a:rect l="l" t="t" r="r" b="b"/>
              <a:pathLst>
                <a:path w="33899" h="18020" extrusionOk="0">
                  <a:moveTo>
                    <a:pt x="7877" y="429"/>
                  </a:moveTo>
                  <a:lnTo>
                    <a:pt x="32813" y="11436"/>
                  </a:lnTo>
                  <a:lnTo>
                    <a:pt x="543" y="17592"/>
                  </a:lnTo>
                  <a:lnTo>
                    <a:pt x="7877" y="429"/>
                  </a:lnTo>
                  <a:close/>
                  <a:moveTo>
                    <a:pt x="7700" y="1"/>
                  </a:moveTo>
                  <a:lnTo>
                    <a:pt x="0" y="18020"/>
                  </a:lnTo>
                  <a:lnTo>
                    <a:pt x="33899" y="11551"/>
                  </a:lnTo>
                  <a:lnTo>
                    <a:pt x="7856" y="63"/>
                  </a:lnTo>
                  <a:lnTo>
                    <a:pt x="770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4"/>
            <p:cNvSpPr/>
            <p:nvPr/>
          </p:nvSpPr>
          <p:spPr>
            <a:xfrm>
              <a:off x="4528750" y="2595575"/>
              <a:ext cx="871500" cy="435900"/>
            </a:xfrm>
            <a:custGeom>
              <a:avLst/>
              <a:gdLst/>
              <a:ahLst/>
              <a:cxnLst/>
              <a:rect l="l" t="t" r="r" b="b"/>
              <a:pathLst>
                <a:path w="34860" h="17436" extrusionOk="0">
                  <a:moveTo>
                    <a:pt x="784" y="679"/>
                  </a:moveTo>
                  <a:lnTo>
                    <a:pt x="33597" y="14170"/>
                  </a:lnTo>
                  <a:lnTo>
                    <a:pt x="10633" y="17081"/>
                  </a:lnTo>
                  <a:lnTo>
                    <a:pt x="784" y="679"/>
                  </a:lnTo>
                  <a:close/>
                  <a:moveTo>
                    <a:pt x="1" y="1"/>
                  </a:moveTo>
                  <a:lnTo>
                    <a:pt x="10403" y="17341"/>
                  </a:lnTo>
                  <a:lnTo>
                    <a:pt x="10455" y="17436"/>
                  </a:lnTo>
                  <a:lnTo>
                    <a:pt x="34860" y="14337"/>
                  </a:lnTo>
                  <a:lnTo>
                    <a:pt x="460" y="189"/>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4"/>
            <p:cNvSpPr/>
            <p:nvPr/>
          </p:nvSpPr>
          <p:spPr>
            <a:xfrm>
              <a:off x="3847975" y="2596900"/>
              <a:ext cx="950000" cy="930700"/>
            </a:xfrm>
            <a:custGeom>
              <a:avLst/>
              <a:gdLst/>
              <a:ahLst/>
              <a:cxnLst/>
              <a:rect l="l" t="t" r="r" b="b"/>
              <a:pathLst>
                <a:path w="38000" h="37228" extrusionOk="0">
                  <a:moveTo>
                    <a:pt x="27607" y="574"/>
                  </a:moveTo>
                  <a:lnTo>
                    <a:pt x="37551" y="17142"/>
                  </a:lnTo>
                  <a:lnTo>
                    <a:pt x="1106" y="36278"/>
                  </a:lnTo>
                  <a:lnTo>
                    <a:pt x="27607" y="574"/>
                  </a:lnTo>
                  <a:close/>
                  <a:moveTo>
                    <a:pt x="27639" y="0"/>
                  </a:moveTo>
                  <a:lnTo>
                    <a:pt x="428" y="36653"/>
                  </a:lnTo>
                  <a:lnTo>
                    <a:pt x="0" y="37227"/>
                  </a:lnTo>
                  <a:lnTo>
                    <a:pt x="37999" y="17268"/>
                  </a:lnTo>
                  <a:lnTo>
                    <a:pt x="2763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4"/>
            <p:cNvSpPr/>
            <p:nvPr/>
          </p:nvSpPr>
          <p:spPr>
            <a:xfrm>
              <a:off x="3412625" y="3505675"/>
              <a:ext cx="533950" cy="663325"/>
            </a:xfrm>
            <a:custGeom>
              <a:avLst/>
              <a:gdLst/>
              <a:ahLst/>
              <a:cxnLst/>
              <a:rect l="l" t="t" r="r" b="b"/>
              <a:pathLst>
                <a:path w="21358" h="26533" extrusionOk="0">
                  <a:moveTo>
                    <a:pt x="17852" y="803"/>
                  </a:moveTo>
                  <a:lnTo>
                    <a:pt x="20982" y="26136"/>
                  </a:lnTo>
                  <a:lnTo>
                    <a:pt x="595" y="22474"/>
                  </a:lnTo>
                  <a:lnTo>
                    <a:pt x="17852" y="803"/>
                  </a:lnTo>
                  <a:close/>
                  <a:moveTo>
                    <a:pt x="18082" y="0"/>
                  </a:moveTo>
                  <a:lnTo>
                    <a:pt x="1" y="22693"/>
                  </a:lnTo>
                  <a:lnTo>
                    <a:pt x="21139" y="26491"/>
                  </a:lnTo>
                  <a:lnTo>
                    <a:pt x="21358" y="26532"/>
                  </a:lnTo>
                  <a:lnTo>
                    <a:pt x="18134" y="386"/>
                  </a:lnTo>
                  <a:lnTo>
                    <a:pt x="1808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4"/>
            <p:cNvSpPr/>
            <p:nvPr/>
          </p:nvSpPr>
          <p:spPr>
            <a:xfrm>
              <a:off x="3414725" y="4065150"/>
              <a:ext cx="537075" cy="410875"/>
            </a:xfrm>
            <a:custGeom>
              <a:avLst/>
              <a:gdLst/>
              <a:ahLst/>
              <a:cxnLst/>
              <a:rect l="l" t="t" r="r" b="b"/>
              <a:pathLst>
                <a:path w="21483" h="16435" extrusionOk="0">
                  <a:moveTo>
                    <a:pt x="439" y="408"/>
                  </a:moveTo>
                  <a:lnTo>
                    <a:pt x="20680" y="4049"/>
                  </a:lnTo>
                  <a:lnTo>
                    <a:pt x="4267" y="15892"/>
                  </a:lnTo>
                  <a:lnTo>
                    <a:pt x="439" y="408"/>
                  </a:lnTo>
                  <a:close/>
                  <a:moveTo>
                    <a:pt x="0" y="1"/>
                  </a:moveTo>
                  <a:lnTo>
                    <a:pt x="4069" y="16434"/>
                  </a:lnTo>
                  <a:lnTo>
                    <a:pt x="21483" y="3861"/>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4"/>
            <p:cNvSpPr/>
            <p:nvPr/>
          </p:nvSpPr>
          <p:spPr>
            <a:xfrm>
              <a:off x="3508875" y="4157250"/>
              <a:ext cx="539950" cy="421025"/>
            </a:xfrm>
            <a:custGeom>
              <a:avLst/>
              <a:gdLst/>
              <a:ahLst/>
              <a:cxnLst/>
              <a:rect l="l" t="t" r="r" b="b"/>
              <a:pathLst>
                <a:path w="21598" h="16841" extrusionOk="0">
                  <a:moveTo>
                    <a:pt x="17216" y="543"/>
                  </a:moveTo>
                  <a:lnTo>
                    <a:pt x="21160" y="16423"/>
                  </a:lnTo>
                  <a:lnTo>
                    <a:pt x="793" y="12395"/>
                  </a:lnTo>
                  <a:lnTo>
                    <a:pt x="17216" y="543"/>
                  </a:lnTo>
                  <a:close/>
                  <a:moveTo>
                    <a:pt x="17414" y="0"/>
                  </a:moveTo>
                  <a:lnTo>
                    <a:pt x="0" y="12562"/>
                  </a:lnTo>
                  <a:lnTo>
                    <a:pt x="21598" y="16840"/>
                  </a:lnTo>
                  <a:lnTo>
                    <a:pt x="1741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4"/>
            <p:cNvSpPr/>
            <p:nvPr/>
          </p:nvSpPr>
          <p:spPr>
            <a:xfrm>
              <a:off x="3855550" y="3498350"/>
              <a:ext cx="311450" cy="673250"/>
            </a:xfrm>
            <a:custGeom>
              <a:avLst/>
              <a:gdLst/>
              <a:ahLst/>
              <a:cxnLst/>
              <a:rect l="l" t="t" r="r" b="b"/>
              <a:pathLst>
                <a:path w="12458" h="26930" extrusionOk="0">
                  <a:moveTo>
                    <a:pt x="501" y="1388"/>
                  </a:moveTo>
                  <a:lnTo>
                    <a:pt x="12030" y="19512"/>
                  </a:lnTo>
                  <a:lnTo>
                    <a:pt x="3578" y="26314"/>
                  </a:lnTo>
                  <a:lnTo>
                    <a:pt x="501" y="1388"/>
                  </a:lnTo>
                  <a:close/>
                  <a:moveTo>
                    <a:pt x="0" y="1"/>
                  </a:moveTo>
                  <a:lnTo>
                    <a:pt x="3328" y="26930"/>
                  </a:lnTo>
                  <a:lnTo>
                    <a:pt x="12458" y="19574"/>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4"/>
            <p:cNvSpPr/>
            <p:nvPr/>
          </p:nvSpPr>
          <p:spPr>
            <a:xfrm>
              <a:off x="3937175" y="3976750"/>
              <a:ext cx="230875" cy="614800"/>
            </a:xfrm>
            <a:custGeom>
              <a:avLst/>
              <a:gdLst/>
              <a:ahLst/>
              <a:cxnLst/>
              <a:rect l="l" t="t" r="r" b="b"/>
              <a:pathLst>
                <a:path w="9235" h="24592" extrusionOk="0">
                  <a:moveTo>
                    <a:pt x="8734" y="814"/>
                  </a:moveTo>
                  <a:lnTo>
                    <a:pt x="4226" y="23110"/>
                  </a:lnTo>
                  <a:lnTo>
                    <a:pt x="366" y="7554"/>
                  </a:lnTo>
                  <a:lnTo>
                    <a:pt x="8734" y="814"/>
                  </a:lnTo>
                  <a:close/>
                  <a:moveTo>
                    <a:pt x="9234" y="0"/>
                  </a:moveTo>
                  <a:lnTo>
                    <a:pt x="0" y="7429"/>
                  </a:lnTo>
                  <a:lnTo>
                    <a:pt x="4257" y="24592"/>
                  </a:lnTo>
                  <a:lnTo>
                    <a:pt x="923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4"/>
            <p:cNvSpPr/>
            <p:nvPr/>
          </p:nvSpPr>
          <p:spPr>
            <a:xfrm>
              <a:off x="3514875" y="4464250"/>
              <a:ext cx="538125" cy="499775"/>
            </a:xfrm>
            <a:custGeom>
              <a:avLst/>
              <a:gdLst/>
              <a:ahLst/>
              <a:cxnLst/>
              <a:rect l="l" t="t" r="r" b="b"/>
              <a:pathLst>
                <a:path w="21525" h="19991" extrusionOk="0">
                  <a:moveTo>
                    <a:pt x="324" y="397"/>
                  </a:moveTo>
                  <a:lnTo>
                    <a:pt x="20743" y="4435"/>
                  </a:lnTo>
                  <a:lnTo>
                    <a:pt x="324" y="19355"/>
                  </a:lnTo>
                  <a:lnTo>
                    <a:pt x="324" y="397"/>
                  </a:lnTo>
                  <a:close/>
                  <a:moveTo>
                    <a:pt x="1" y="0"/>
                  </a:moveTo>
                  <a:lnTo>
                    <a:pt x="1" y="19991"/>
                  </a:lnTo>
                  <a:lnTo>
                    <a:pt x="21525" y="4268"/>
                  </a:lnTo>
                  <a:lnTo>
                    <a:pt x="189" y="42"/>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4"/>
            <p:cNvSpPr/>
            <p:nvPr/>
          </p:nvSpPr>
          <p:spPr>
            <a:xfrm>
              <a:off x="3972400" y="1879850"/>
              <a:ext cx="62625" cy="48525"/>
            </a:xfrm>
            <a:custGeom>
              <a:avLst/>
              <a:gdLst/>
              <a:ahLst/>
              <a:cxnLst/>
              <a:rect l="l" t="t" r="r" b="b"/>
              <a:pathLst>
                <a:path w="2505" h="1941" extrusionOk="0">
                  <a:moveTo>
                    <a:pt x="1252" y="0"/>
                  </a:moveTo>
                  <a:cubicBezTo>
                    <a:pt x="0" y="0"/>
                    <a:pt x="0" y="1941"/>
                    <a:pt x="1252" y="1941"/>
                  </a:cubicBezTo>
                  <a:cubicBezTo>
                    <a:pt x="2493"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4"/>
            <p:cNvSpPr/>
            <p:nvPr/>
          </p:nvSpPr>
          <p:spPr>
            <a:xfrm>
              <a:off x="4899675" y="2160250"/>
              <a:ext cx="62625" cy="48550"/>
            </a:xfrm>
            <a:custGeom>
              <a:avLst/>
              <a:gdLst/>
              <a:ahLst/>
              <a:cxnLst/>
              <a:rect l="l" t="t" r="r" b="b"/>
              <a:pathLst>
                <a:path w="2505" h="1942" extrusionOk="0">
                  <a:moveTo>
                    <a:pt x="1252" y="1"/>
                  </a:moveTo>
                  <a:cubicBezTo>
                    <a:pt x="0" y="1"/>
                    <a:pt x="0" y="1941"/>
                    <a:pt x="1252" y="1941"/>
                  </a:cubicBezTo>
                  <a:cubicBezTo>
                    <a:pt x="2504" y="1941"/>
                    <a:pt x="2504" y="1"/>
                    <a:pt x="1252" y="1"/>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4"/>
            <p:cNvSpPr/>
            <p:nvPr/>
          </p:nvSpPr>
          <p:spPr>
            <a:xfrm>
              <a:off x="3175275" y="1963575"/>
              <a:ext cx="125225" cy="97050"/>
            </a:xfrm>
            <a:custGeom>
              <a:avLst/>
              <a:gdLst/>
              <a:ahLst/>
              <a:cxnLst/>
              <a:rect l="l" t="t" r="r" b="b"/>
              <a:pathLst>
                <a:path w="5009" h="3882" extrusionOk="0">
                  <a:moveTo>
                    <a:pt x="2504" y="1"/>
                  </a:moveTo>
                  <a:cubicBezTo>
                    <a:pt x="10" y="1"/>
                    <a:pt x="0" y="3882"/>
                    <a:pt x="2504" y="3882"/>
                  </a:cubicBezTo>
                  <a:cubicBezTo>
                    <a:pt x="500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4"/>
            <p:cNvSpPr/>
            <p:nvPr/>
          </p:nvSpPr>
          <p:spPr>
            <a:xfrm>
              <a:off x="3347950" y="690925"/>
              <a:ext cx="125225" cy="97075"/>
            </a:xfrm>
            <a:custGeom>
              <a:avLst/>
              <a:gdLst/>
              <a:ahLst/>
              <a:cxnLst/>
              <a:rect l="l" t="t" r="r" b="b"/>
              <a:pathLst>
                <a:path w="5009" h="3883" extrusionOk="0">
                  <a:moveTo>
                    <a:pt x="2504" y="1"/>
                  </a:moveTo>
                  <a:cubicBezTo>
                    <a:pt x="0" y="1"/>
                    <a:pt x="0" y="3882"/>
                    <a:pt x="2504" y="3882"/>
                  </a:cubicBezTo>
                  <a:cubicBezTo>
                    <a:pt x="499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4"/>
            <p:cNvSpPr/>
            <p:nvPr/>
          </p:nvSpPr>
          <p:spPr>
            <a:xfrm>
              <a:off x="3542000" y="238125"/>
              <a:ext cx="125225" cy="97050"/>
            </a:xfrm>
            <a:custGeom>
              <a:avLst/>
              <a:gdLst/>
              <a:ahLst/>
              <a:cxnLst/>
              <a:rect l="l" t="t" r="r" b="b"/>
              <a:pathLst>
                <a:path w="5009" h="3882" extrusionOk="0">
                  <a:moveTo>
                    <a:pt x="2505" y="0"/>
                  </a:moveTo>
                  <a:cubicBezTo>
                    <a:pt x="11" y="0"/>
                    <a:pt x="1" y="3881"/>
                    <a:pt x="2505" y="3881"/>
                  </a:cubicBezTo>
                  <a:cubicBezTo>
                    <a:pt x="4998"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4"/>
            <p:cNvSpPr/>
            <p:nvPr/>
          </p:nvSpPr>
          <p:spPr>
            <a:xfrm>
              <a:off x="2452750" y="442875"/>
              <a:ext cx="125225" cy="97075"/>
            </a:xfrm>
            <a:custGeom>
              <a:avLst/>
              <a:gdLst/>
              <a:ahLst/>
              <a:cxnLst/>
              <a:rect l="l" t="t" r="r" b="b"/>
              <a:pathLst>
                <a:path w="5009" h="3883" extrusionOk="0">
                  <a:moveTo>
                    <a:pt x="2504" y="1"/>
                  </a:moveTo>
                  <a:cubicBezTo>
                    <a:pt x="10" y="1"/>
                    <a:pt x="0" y="3882"/>
                    <a:pt x="2504" y="3882"/>
                  </a:cubicBezTo>
                  <a:cubicBezTo>
                    <a:pt x="500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4"/>
            <p:cNvSpPr/>
            <p:nvPr/>
          </p:nvSpPr>
          <p:spPr>
            <a:xfrm>
              <a:off x="2226325" y="615550"/>
              <a:ext cx="125250" cy="97075"/>
            </a:xfrm>
            <a:custGeom>
              <a:avLst/>
              <a:gdLst/>
              <a:ahLst/>
              <a:cxnLst/>
              <a:rect l="l" t="t" r="r" b="b"/>
              <a:pathLst>
                <a:path w="5010" h="3883"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a:off x="5321450" y="2912525"/>
              <a:ext cx="124975" cy="97050"/>
            </a:xfrm>
            <a:custGeom>
              <a:avLst/>
              <a:gdLst/>
              <a:ahLst/>
              <a:cxnLst/>
              <a:rect l="l" t="t" r="r" b="b"/>
              <a:pathLst>
                <a:path w="4999" h="3882" extrusionOk="0">
                  <a:moveTo>
                    <a:pt x="2505" y="0"/>
                  </a:moveTo>
                  <a:cubicBezTo>
                    <a:pt x="1" y="0"/>
                    <a:pt x="1" y="3881"/>
                    <a:pt x="2505" y="3881"/>
                  </a:cubicBezTo>
                  <a:cubicBezTo>
                    <a:pt x="4998" y="3881"/>
                    <a:pt x="4998"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4"/>
            <p:cNvSpPr/>
            <p:nvPr/>
          </p:nvSpPr>
          <p:spPr>
            <a:xfrm>
              <a:off x="4717350" y="2998850"/>
              <a:ext cx="125225" cy="97050"/>
            </a:xfrm>
            <a:custGeom>
              <a:avLst/>
              <a:gdLst/>
              <a:ahLst/>
              <a:cxnLst/>
              <a:rect l="l" t="t" r="r" b="b"/>
              <a:pathLst>
                <a:path w="5009" h="3882" extrusionOk="0">
                  <a:moveTo>
                    <a:pt x="2505" y="0"/>
                  </a:moveTo>
                  <a:cubicBezTo>
                    <a:pt x="11" y="0"/>
                    <a:pt x="1" y="3881"/>
                    <a:pt x="2505" y="3881"/>
                  </a:cubicBezTo>
                  <a:cubicBezTo>
                    <a:pt x="5009"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4"/>
            <p:cNvSpPr/>
            <p:nvPr/>
          </p:nvSpPr>
          <p:spPr>
            <a:xfrm>
              <a:off x="4102825" y="3926150"/>
              <a:ext cx="125225" cy="97050"/>
            </a:xfrm>
            <a:custGeom>
              <a:avLst/>
              <a:gdLst/>
              <a:ahLst/>
              <a:cxnLst/>
              <a:rect l="l" t="t" r="r" b="b"/>
              <a:pathLst>
                <a:path w="5009" h="3882" extrusionOk="0">
                  <a:moveTo>
                    <a:pt x="2504" y="0"/>
                  </a:moveTo>
                  <a:cubicBezTo>
                    <a:pt x="0" y="0"/>
                    <a:pt x="0" y="3881"/>
                    <a:pt x="2504" y="3881"/>
                  </a:cubicBezTo>
                  <a:cubicBezTo>
                    <a:pt x="4997" y="3881"/>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3347950" y="4033850"/>
              <a:ext cx="125225" cy="97325"/>
            </a:xfrm>
            <a:custGeom>
              <a:avLst/>
              <a:gdLst/>
              <a:ahLst/>
              <a:cxnLst/>
              <a:rect l="l" t="t" r="r" b="b"/>
              <a:pathLst>
                <a:path w="5009" h="3893" extrusionOk="0">
                  <a:moveTo>
                    <a:pt x="2504" y="1"/>
                  </a:moveTo>
                  <a:cubicBezTo>
                    <a:pt x="0" y="1"/>
                    <a:pt x="0" y="3893"/>
                    <a:pt x="2504" y="3893"/>
                  </a:cubicBezTo>
                  <a:cubicBezTo>
                    <a:pt x="4998" y="3893"/>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2528375" y="4184900"/>
              <a:ext cx="125250" cy="97050"/>
            </a:xfrm>
            <a:custGeom>
              <a:avLst/>
              <a:gdLst/>
              <a:ahLst/>
              <a:cxnLst/>
              <a:rect l="l" t="t" r="r" b="b"/>
              <a:pathLst>
                <a:path w="5010" h="3882" extrusionOk="0">
                  <a:moveTo>
                    <a:pt x="2505" y="0"/>
                  </a:moveTo>
                  <a:cubicBezTo>
                    <a:pt x="1" y="0"/>
                    <a:pt x="1" y="3881"/>
                    <a:pt x="2505" y="3881"/>
                  </a:cubicBezTo>
                  <a:cubicBezTo>
                    <a:pt x="4998"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6453750" y="2006600"/>
              <a:ext cx="124975" cy="97075"/>
            </a:xfrm>
            <a:custGeom>
              <a:avLst/>
              <a:gdLst/>
              <a:ahLst/>
              <a:cxnLst/>
              <a:rect l="l" t="t" r="r" b="b"/>
              <a:pathLst>
                <a:path w="4999" h="3883"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4"/>
            <p:cNvSpPr/>
            <p:nvPr/>
          </p:nvSpPr>
          <p:spPr>
            <a:xfrm>
              <a:off x="5892950" y="1262450"/>
              <a:ext cx="124975" cy="97050"/>
            </a:xfrm>
            <a:custGeom>
              <a:avLst/>
              <a:gdLst/>
              <a:ahLst/>
              <a:cxnLst/>
              <a:rect l="l" t="t" r="r" b="b"/>
              <a:pathLst>
                <a:path w="4999" h="3882" extrusionOk="0">
                  <a:moveTo>
                    <a:pt x="2504" y="0"/>
                  </a:moveTo>
                  <a:cubicBezTo>
                    <a:pt x="0" y="0"/>
                    <a:pt x="0" y="3881"/>
                    <a:pt x="2504" y="3881"/>
                  </a:cubicBezTo>
                  <a:cubicBezTo>
                    <a:pt x="4998" y="3881"/>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4"/>
            <p:cNvSpPr/>
            <p:nvPr/>
          </p:nvSpPr>
          <p:spPr>
            <a:xfrm>
              <a:off x="5224425" y="1014375"/>
              <a:ext cx="124950" cy="97325"/>
            </a:xfrm>
            <a:custGeom>
              <a:avLst/>
              <a:gdLst/>
              <a:ahLst/>
              <a:cxnLst/>
              <a:rect l="l" t="t" r="r" b="b"/>
              <a:pathLst>
                <a:path w="4998" h="3893" extrusionOk="0">
                  <a:moveTo>
                    <a:pt x="2494" y="0"/>
                  </a:moveTo>
                  <a:cubicBezTo>
                    <a:pt x="0" y="0"/>
                    <a:pt x="0" y="3893"/>
                    <a:pt x="2494" y="3893"/>
                  </a:cubicBezTo>
                  <a:cubicBezTo>
                    <a:pt x="4998" y="3893"/>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2053900" y="2146700"/>
              <a:ext cx="124975" cy="97300"/>
            </a:xfrm>
            <a:custGeom>
              <a:avLst/>
              <a:gdLst/>
              <a:ahLst/>
              <a:cxnLst/>
              <a:rect l="l" t="t" r="r" b="b"/>
              <a:pathLst>
                <a:path w="4999" h="3892" extrusionOk="0">
                  <a:moveTo>
                    <a:pt x="2505" y="0"/>
                  </a:moveTo>
                  <a:cubicBezTo>
                    <a:pt x="1" y="0"/>
                    <a:pt x="1" y="3891"/>
                    <a:pt x="2505" y="3891"/>
                  </a:cubicBezTo>
                  <a:cubicBezTo>
                    <a:pt x="4999" y="3891"/>
                    <a:pt x="499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1396075" y="2071300"/>
              <a:ext cx="125225" cy="97050"/>
            </a:xfrm>
            <a:custGeom>
              <a:avLst/>
              <a:gdLst/>
              <a:ahLst/>
              <a:cxnLst/>
              <a:rect l="l" t="t" r="r" b="b"/>
              <a:pathLst>
                <a:path w="5009" h="3882" extrusionOk="0">
                  <a:moveTo>
                    <a:pt x="2504" y="0"/>
                  </a:moveTo>
                  <a:cubicBezTo>
                    <a:pt x="0" y="0"/>
                    <a:pt x="0" y="3882"/>
                    <a:pt x="2504" y="3882"/>
                  </a:cubicBezTo>
                  <a:cubicBezTo>
                    <a:pt x="4998" y="3882"/>
                    <a:pt x="5009"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4"/>
            <p:cNvSpPr/>
            <p:nvPr/>
          </p:nvSpPr>
          <p:spPr>
            <a:xfrm>
              <a:off x="1040275" y="1898900"/>
              <a:ext cx="125000" cy="97050"/>
            </a:xfrm>
            <a:custGeom>
              <a:avLst/>
              <a:gdLst/>
              <a:ahLst/>
              <a:cxnLst/>
              <a:rect l="l" t="t" r="r" b="b"/>
              <a:pathLst>
                <a:path w="5000" h="3882" extrusionOk="0">
                  <a:moveTo>
                    <a:pt x="2495" y="0"/>
                  </a:moveTo>
                  <a:cubicBezTo>
                    <a:pt x="1" y="0"/>
                    <a:pt x="1" y="3881"/>
                    <a:pt x="2495" y="3881"/>
                  </a:cubicBezTo>
                  <a:cubicBezTo>
                    <a:pt x="4999" y="3881"/>
                    <a:pt x="4999" y="0"/>
                    <a:pt x="249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a:off x="1299050" y="3246650"/>
              <a:ext cx="124975" cy="97050"/>
            </a:xfrm>
            <a:custGeom>
              <a:avLst/>
              <a:gdLst/>
              <a:ahLst/>
              <a:cxnLst/>
              <a:rect l="l" t="t" r="r" b="b"/>
              <a:pathLst>
                <a:path w="4999" h="3882" extrusionOk="0">
                  <a:moveTo>
                    <a:pt x="2504" y="0"/>
                  </a:moveTo>
                  <a:cubicBezTo>
                    <a:pt x="0" y="0"/>
                    <a:pt x="0" y="3881"/>
                    <a:pt x="2504" y="3881"/>
                  </a:cubicBezTo>
                  <a:cubicBezTo>
                    <a:pt x="4998" y="3881"/>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4"/>
            <p:cNvSpPr/>
            <p:nvPr/>
          </p:nvSpPr>
          <p:spPr>
            <a:xfrm>
              <a:off x="1816550" y="3850750"/>
              <a:ext cx="125225" cy="97050"/>
            </a:xfrm>
            <a:custGeom>
              <a:avLst/>
              <a:gdLst/>
              <a:ahLst/>
              <a:cxnLst/>
              <a:rect l="l" t="t" r="r" b="b"/>
              <a:pathLst>
                <a:path w="5009" h="3882" extrusionOk="0">
                  <a:moveTo>
                    <a:pt x="2504" y="0"/>
                  </a:moveTo>
                  <a:cubicBezTo>
                    <a:pt x="11" y="0"/>
                    <a:pt x="0" y="3882"/>
                    <a:pt x="2504" y="3882"/>
                  </a:cubicBezTo>
                  <a:cubicBezTo>
                    <a:pt x="499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a:off x="3455650" y="4443650"/>
              <a:ext cx="125250" cy="97300"/>
            </a:xfrm>
            <a:custGeom>
              <a:avLst/>
              <a:gdLst/>
              <a:ahLst/>
              <a:cxnLst/>
              <a:rect l="l" t="t" r="r" b="b"/>
              <a:pathLst>
                <a:path w="5010" h="3892" extrusionOk="0">
                  <a:moveTo>
                    <a:pt x="2505" y="0"/>
                  </a:moveTo>
                  <a:cubicBezTo>
                    <a:pt x="12" y="0"/>
                    <a:pt x="1" y="3892"/>
                    <a:pt x="2505" y="3892"/>
                  </a:cubicBezTo>
                  <a:cubicBezTo>
                    <a:pt x="5009" y="3892"/>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a:off x="3434275" y="4907425"/>
              <a:ext cx="124975" cy="97050"/>
            </a:xfrm>
            <a:custGeom>
              <a:avLst/>
              <a:gdLst/>
              <a:ahLst/>
              <a:cxnLst/>
              <a:rect l="l" t="t" r="r" b="b"/>
              <a:pathLst>
                <a:path w="4999" h="3882" extrusionOk="0">
                  <a:moveTo>
                    <a:pt x="2494" y="0"/>
                  </a:moveTo>
                  <a:cubicBezTo>
                    <a:pt x="0" y="0"/>
                    <a:pt x="0" y="3882"/>
                    <a:pt x="2494" y="3882"/>
                  </a:cubicBezTo>
                  <a:cubicBezTo>
                    <a:pt x="4998" y="3882"/>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3973450" y="4529975"/>
              <a:ext cx="124950" cy="97050"/>
            </a:xfrm>
            <a:custGeom>
              <a:avLst/>
              <a:gdLst/>
              <a:ahLst/>
              <a:cxnLst/>
              <a:rect l="l" t="t" r="r" b="b"/>
              <a:pathLst>
                <a:path w="4998" h="3882" extrusionOk="0">
                  <a:moveTo>
                    <a:pt x="2504" y="0"/>
                  </a:moveTo>
                  <a:cubicBezTo>
                    <a:pt x="0" y="0"/>
                    <a:pt x="0" y="3882"/>
                    <a:pt x="2504" y="3882"/>
                  </a:cubicBezTo>
                  <a:cubicBezTo>
                    <a:pt x="4997" y="3882"/>
                    <a:pt x="4997"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4393900" y="432175"/>
              <a:ext cx="125250" cy="97050"/>
            </a:xfrm>
            <a:custGeom>
              <a:avLst/>
              <a:gdLst/>
              <a:ahLst/>
              <a:cxnLst/>
              <a:rect l="l" t="t" r="r" b="b"/>
              <a:pathLst>
                <a:path w="5010" h="3882" extrusionOk="0">
                  <a:moveTo>
                    <a:pt x="2505" y="1"/>
                  </a:moveTo>
                  <a:cubicBezTo>
                    <a:pt x="11" y="1"/>
                    <a:pt x="1"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a:off x="5461525" y="798925"/>
              <a:ext cx="125225" cy="97050"/>
            </a:xfrm>
            <a:custGeom>
              <a:avLst/>
              <a:gdLst/>
              <a:ahLst/>
              <a:cxnLst/>
              <a:rect l="l" t="t" r="r" b="b"/>
              <a:pathLst>
                <a:path w="5009" h="3882" extrusionOk="0">
                  <a:moveTo>
                    <a:pt x="2504" y="0"/>
                  </a:moveTo>
                  <a:cubicBezTo>
                    <a:pt x="11" y="0"/>
                    <a:pt x="0" y="3882"/>
                    <a:pt x="2504" y="3882"/>
                  </a:cubicBezTo>
                  <a:cubicBezTo>
                    <a:pt x="499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4"/>
            <p:cNvSpPr/>
            <p:nvPr/>
          </p:nvSpPr>
          <p:spPr>
            <a:xfrm>
              <a:off x="2582375" y="1154700"/>
              <a:ext cx="124975" cy="97050"/>
            </a:xfrm>
            <a:custGeom>
              <a:avLst/>
              <a:gdLst/>
              <a:ahLst/>
              <a:cxnLst/>
              <a:rect l="l" t="t" r="r" b="b"/>
              <a:pathLst>
                <a:path w="4999" h="3882" extrusionOk="0">
                  <a:moveTo>
                    <a:pt x="2494" y="1"/>
                  </a:moveTo>
                  <a:cubicBezTo>
                    <a:pt x="0" y="1"/>
                    <a:pt x="0" y="3882"/>
                    <a:pt x="2494" y="3882"/>
                  </a:cubicBezTo>
                  <a:cubicBezTo>
                    <a:pt x="4998" y="3882"/>
                    <a:pt x="4998" y="1"/>
                    <a:pt x="249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a:off x="1676475" y="1111675"/>
              <a:ext cx="124975" cy="97050"/>
            </a:xfrm>
            <a:custGeom>
              <a:avLst/>
              <a:gdLst/>
              <a:ahLst/>
              <a:cxnLst/>
              <a:rect l="l" t="t" r="r" b="b"/>
              <a:pathLst>
                <a:path w="4999" h="3882" extrusionOk="0">
                  <a:moveTo>
                    <a:pt x="2505" y="1"/>
                  </a:moveTo>
                  <a:cubicBezTo>
                    <a:pt x="1" y="1"/>
                    <a:pt x="1" y="3882"/>
                    <a:pt x="2505" y="3882"/>
                  </a:cubicBezTo>
                  <a:cubicBezTo>
                    <a:pt x="4998" y="3882"/>
                    <a:pt x="4998"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p:nvPr/>
          </p:nvSpPr>
          <p:spPr>
            <a:xfrm>
              <a:off x="1827500" y="1575175"/>
              <a:ext cx="124975" cy="97050"/>
            </a:xfrm>
            <a:custGeom>
              <a:avLst/>
              <a:gdLst/>
              <a:ahLst/>
              <a:cxnLst/>
              <a:rect l="l" t="t" r="r" b="b"/>
              <a:pathLst>
                <a:path w="4999" h="3882"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4"/>
            <p:cNvSpPr/>
            <p:nvPr/>
          </p:nvSpPr>
          <p:spPr>
            <a:xfrm>
              <a:off x="1114625" y="2861125"/>
              <a:ext cx="62650" cy="48525"/>
            </a:xfrm>
            <a:custGeom>
              <a:avLst/>
              <a:gdLst/>
              <a:ahLst/>
              <a:cxnLst/>
              <a:rect l="l" t="t" r="r" b="b"/>
              <a:pathLst>
                <a:path w="2506" h="1941" extrusionOk="0">
                  <a:moveTo>
                    <a:pt x="1253" y="0"/>
                  </a:moveTo>
                  <a:cubicBezTo>
                    <a:pt x="1" y="0"/>
                    <a:pt x="1" y="1941"/>
                    <a:pt x="1253" y="1941"/>
                  </a:cubicBezTo>
                  <a:cubicBezTo>
                    <a:pt x="2494" y="1941"/>
                    <a:pt x="2505" y="0"/>
                    <a:pt x="125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1082300" y="2365275"/>
              <a:ext cx="62625" cy="48550"/>
            </a:xfrm>
            <a:custGeom>
              <a:avLst/>
              <a:gdLst/>
              <a:ahLst/>
              <a:cxnLst/>
              <a:rect l="l" t="t" r="r" b="b"/>
              <a:pathLst>
                <a:path w="2505" h="1942" extrusionOk="0">
                  <a:moveTo>
                    <a:pt x="1252" y="0"/>
                  </a:moveTo>
                  <a:cubicBezTo>
                    <a:pt x="0" y="0"/>
                    <a:pt x="0" y="1941"/>
                    <a:pt x="1252" y="1941"/>
                  </a:cubicBezTo>
                  <a:cubicBezTo>
                    <a:pt x="2493"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1750825" y="2753400"/>
              <a:ext cx="62625" cy="48550"/>
            </a:xfrm>
            <a:custGeom>
              <a:avLst/>
              <a:gdLst/>
              <a:ahLst/>
              <a:cxnLst/>
              <a:rect l="l" t="t" r="r" b="b"/>
              <a:pathLst>
                <a:path w="2505" h="1942" extrusionOk="0">
                  <a:moveTo>
                    <a:pt x="1252" y="1"/>
                  </a:moveTo>
                  <a:cubicBezTo>
                    <a:pt x="0" y="1"/>
                    <a:pt x="0" y="1941"/>
                    <a:pt x="1252" y="1941"/>
                  </a:cubicBezTo>
                  <a:cubicBezTo>
                    <a:pt x="2504" y="1941"/>
                    <a:pt x="2504" y="1"/>
                    <a:pt x="1252" y="1"/>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2387000" y="3335600"/>
              <a:ext cx="62650" cy="48800"/>
            </a:xfrm>
            <a:custGeom>
              <a:avLst/>
              <a:gdLst/>
              <a:ahLst/>
              <a:cxnLst/>
              <a:rect l="l" t="t" r="r" b="b"/>
              <a:pathLst>
                <a:path w="2506" h="1952" extrusionOk="0">
                  <a:moveTo>
                    <a:pt x="1253" y="0"/>
                  </a:moveTo>
                  <a:cubicBezTo>
                    <a:pt x="11" y="0"/>
                    <a:pt x="1" y="1951"/>
                    <a:pt x="1253" y="1951"/>
                  </a:cubicBezTo>
                  <a:cubicBezTo>
                    <a:pt x="2505" y="1951"/>
                    <a:pt x="2505" y="0"/>
                    <a:pt x="1253"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3325250" y="2570025"/>
              <a:ext cx="62625" cy="48525"/>
            </a:xfrm>
            <a:custGeom>
              <a:avLst/>
              <a:gdLst/>
              <a:ahLst/>
              <a:cxnLst/>
              <a:rect l="l" t="t" r="r" b="b"/>
              <a:pathLst>
                <a:path w="2505" h="1941" extrusionOk="0">
                  <a:moveTo>
                    <a:pt x="1252" y="0"/>
                  </a:moveTo>
                  <a:cubicBezTo>
                    <a:pt x="0" y="0"/>
                    <a:pt x="0" y="1941"/>
                    <a:pt x="1252" y="1941"/>
                  </a:cubicBezTo>
                  <a:cubicBezTo>
                    <a:pt x="2504"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2606125" y="2589325"/>
              <a:ext cx="224350" cy="424425"/>
            </a:xfrm>
            <a:custGeom>
              <a:avLst/>
              <a:gdLst/>
              <a:ahLst/>
              <a:cxnLst/>
              <a:rect l="l" t="t" r="r" b="b"/>
              <a:pathLst>
                <a:path w="8974" h="16977" extrusionOk="0">
                  <a:moveTo>
                    <a:pt x="8795" y="0"/>
                  </a:moveTo>
                  <a:lnTo>
                    <a:pt x="0" y="16976"/>
                  </a:lnTo>
                  <a:lnTo>
                    <a:pt x="897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2426150" y="2589325"/>
              <a:ext cx="399875" cy="751250"/>
            </a:xfrm>
            <a:custGeom>
              <a:avLst/>
              <a:gdLst/>
              <a:ahLst/>
              <a:cxnLst/>
              <a:rect l="l" t="t" r="r" b="b"/>
              <a:pathLst>
                <a:path w="15995" h="30050" extrusionOk="0">
                  <a:moveTo>
                    <a:pt x="15806" y="0"/>
                  </a:moveTo>
                  <a:lnTo>
                    <a:pt x="0" y="29903"/>
                  </a:lnTo>
                  <a:cubicBezTo>
                    <a:pt x="104" y="29935"/>
                    <a:pt x="198" y="29987"/>
                    <a:pt x="281" y="30049"/>
                  </a:cubicBezTo>
                  <a:lnTo>
                    <a:pt x="7199" y="16976"/>
                  </a:lnTo>
                  <a:lnTo>
                    <a:pt x="159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2821300" y="2583325"/>
              <a:ext cx="10200" cy="6025"/>
            </a:xfrm>
            <a:custGeom>
              <a:avLst/>
              <a:gdLst/>
              <a:ahLst/>
              <a:cxnLst/>
              <a:rect l="l" t="t" r="r" b="b"/>
              <a:pathLst>
                <a:path w="408" h="241" extrusionOk="0">
                  <a:moveTo>
                    <a:pt x="126" y="1"/>
                  </a:moveTo>
                  <a:lnTo>
                    <a:pt x="0" y="240"/>
                  </a:lnTo>
                  <a:lnTo>
                    <a:pt x="366" y="240"/>
                  </a:lnTo>
                  <a:lnTo>
                    <a:pt x="408" y="157"/>
                  </a:lnTo>
                  <a:lnTo>
                    <a:pt x="12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2414650" y="3336900"/>
              <a:ext cx="18550" cy="25050"/>
            </a:xfrm>
            <a:custGeom>
              <a:avLst/>
              <a:gdLst/>
              <a:ahLst/>
              <a:cxnLst/>
              <a:rect l="l" t="t" r="r" b="b"/>
              <a:pathLst>
                <a:path w="742" h="1002" extrusionOk="0">
                  <a:moveTo>
                    <a:pt x="460" y="0"/>
                  </a:moveTo>
                  <a:lnTo>
                    <a:pt x="1" y="846"/>
                  </a:lnTo>
                  <a:lnTo>
                    <a:pt x="293" y="1002"/>
                  </a:lnTo>
                  <a:lnTo>
                    <a:pt x="741" y="146"/>
                  </a:lnTo>
                  <a:cubicBezTo>
                    <a:pt x="658" y="84"/>
                    <a:pt x="564" y="32"/>
                    <a:pt x="460"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4"/>
            <p:cNvSpPr/>
            <p:nvPr/>
          </p:nvSpPr>
          <p:spPr>
            <a:xfrm>
              <a:off x="4229575" y="933500"/>
              <a:ext cx="124975" cy="97075"/>
            </a:xfrm>
            <a:custGeom>
              <a:avLst/>
              <a:gdLst/>
              <a:ahLst/>
              <a:cxnLst/>
              <a:rect l="l" t="t" r="r" b="b"/>
              <a:pathLst>
                <a:path w="4999" h="3883" extrusionOk="0">
                  <a:moveTo>
                    <a:pt x="2505" y="1"/>
                  </a:moveTo>
                  <a:cubicBezTo>
                    <a:pt x="1" y="1"/>
                    <a:pt x="1" y="3882"/>
                    <a:pt x="2505" y="3882"/>
                  </a:cubicBezTo>
                  <a:cubicBezTo>
                    <a:pt x="4998" y="3882"/>
                    <a:pt x="4998"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a:off x="3792675" y="3473325"/>
              <a:ext cx="125225" cy="97050"/>
            </a:xfrm>
            <a:custGeom>
              <a:avLst/>
              <a:gdLst/>
              <a:ahLst/>
              <a:cxnLst/>
              <a:rect l="l" t="t" r="r" b="b"/>
              <a:pathLst>
                <a:path w="5009" h="3882" extrusionOk="0">
                  <a:moveTo>
                    <a:pt x="2504" y="0"/>
                  </a:moveTo>
                  <a:cubicBezTo>
                    <a:pt x="11" y="0"/>
                    <a:pt x="0" y="3882"/>
                    <a:pt x="2504" y="3882"/>
                  </a:cubicBezTo>
                  <a:cubicBezTo>
                    <a:pt x="500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a:off x="2716975" y="3748250"/>
              <a:ext cx="125225" cy="97050"/>
            </a:xfrm>
            <a:custGeom>
              <a:avLst/>
              <a:gdLst/>
              <a:ahLst/>
              <a:cxnLst/>
              <a:rect l="l" t="t" r="r" b="b"/>
              <a:pathLst>
                <a:path w="5009" h="3882" extrusionOk="0">
                  <a:moveTo>
                    <a:pt x="2504" y="0"/>
                  </a:moveTo>
                  <a:cubicBezTo>
                    <a:pt x="11" y="0"/>
                    <a:pt x="0" y="3882"/>
                    <a:pt x="2504" y="3882"/>
                  </a:cubicBezTo>
                  <a:cubicBezTo>
                    <a:pt x="500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4"/>
            <p:cNvSpPr/>
            <p:nvPr/>
          </p:nvSpPr>
          <p:spPr>
            <a:xfrm>
              <a:off x="2749300" y="2543175"/>
              <a:ext cx="125225" cy="97050"/>
            </a:xfrm>
            <a:custGeom>
              <a:avLst/>
              <a:gdLst/>
              <a:ahLst/>
              <a:cxnLst/>
              <a:rect l="l" t="t" r="r" b="b"/>
              <a:pathLst>
                <a:path w="5009" h="3882" extrusionOk="0">
                  <a:moveTo>
                    <a:pt x="2505" y="0"/>
                  </a:moveTo>
                  <a:cubicBezTo>
                    <a:pt x="12" y="0"/>
                    <a:pt x="1" y="3881"/>
                    <a:pt x="2505" y="3881"/>
                  </a:cubicBezTo>
                  <a:cubicBezTo>
                    <a:pt x="5009"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4"/>
            <p:cNvSpPr/>
            <p:nvPr/>
          </p:nvSpPr>
          <p:spPr>
            <a:xfrm>
              <a:off x="1374425" y="1475525"/>
              <a:ext cx="125225" cy="97075"/>
            </a:xfrm>
            <a:custGeom>
              <a:avLst/>
              <a:gdLst/>
              <a:ahLst/>
              <a:cxnLst/>
              <a:rect l="l" t="t" r="r" b="b"/>
              <a:pathLst>
                <a:path w="5009" h="3883" extrusionOk="0">
                  <a:moveTo>
                    <a:pt x="2505" y="1"/>
                  </a:moveTo>
                  <a:cubicBezTo>
                    <a:pt x="11" y="1"/>
                    <a:pt x="1"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4"/>
            <p:cNvSpPr/>
            <p:nvPr/>
          </p:nvSpPr>
          <p:spPr>
            <a:xfrm>
              <a:off x="3016400" y="407925"/>
              <a:ext cx="124975" cy="97050"/>
            </a:xfrm>
            <a:custGeom>
              <a:avLst/>
              <a:gdLst/>
              <a:ahLst/>
              <a:cxnLst/>
              <a:rect l="l" t="t" r="r" b="b"/>
              <a:pathLst>
                <a:path w="4999" h="3882"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4"/>
            <p:cNvSpPr/>
            <p:nvPr/>
          </p:nvSpPr>
          <p:spPr>
            <a:xfrm>
              <a:off x="5774275" y="2907025"/>
              <a:ext cx="125225" cy="97050"/>
            </a:xfrm>
            <a:custGeom>
              <a:avLst/>
              <a:gdLst/>
              <a:ahLst/>
              <a:cxnLst/>
              <a:rect l="l" t="t" r="r" b="b"/>
              <a:pathLst>
                <a:path w="5009" h="3882" extrusionOk="0">
                  <a:moveTo>
                    <a:pt x="2505" y="1"/>
                  </a:moveTo>
                  <a:cubicBezTo>
                    <a:pt x="0" y="1"/>
                    <a:pt x="0"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4"/>
            <p:cNvSpPr/>
            <p:nvPr/>
          </p:nvSpPr>
          <p:spPr>
            <a:xfrm>
              <a:off x="6186650" y="2607850"/>
              <a:ext cx="125225" cy="97050"/>
            </a:xfrm>
            <a:custGeom>
              <a:avLst/>
              <a:gdLst/>
              <a:ahLst/>
              <a:cxnLst/>
              <a:rect l="l" t="t" r="r" b="b"/>
              <a:pathLst>
                <a:path w="5009" h="3882"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4"/>
            <p:cNvSpPr/>
            <p:nvPr/>
          </p:nvSpPr>
          <p:spPr>
            <a:xfrm>
              <a:off x="6267775" y="1556400"/>
              <a:ext cx="124975" cy="97050"/>
            </a:xfrm>
            <a:custGeom>
              <a:avLst/>
              <a:gdLst/>
              <a:ahLst/>
              <a:cxnLst/>
              <a:rect l="l" t="t" r="r" b="b"/>
              <a:pathLst>
                <a:path w="4999" h="3882" extrusionOk="0">
                  <a:moveTo>
                    <a:pt x="2494" y="0"/>
                  </a:moveTo>
                  <a:cubicBezTo>
                    <a:pt x="1" y="0"/>
                    <a:pt x="1" y="3882"/>
                    <a:pt x="2494" y="3882"/>
                  </a:cubicBezTo>
                  <a:cubicBezTo>
                    <a:pt x="4998" y="3882"/>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4"/>
            <p:cNvSpPr/>
            <p:nvPr/>
          </p:nvSpPr>
          <p:spPr>
            <a:xfrm>
              <a:off x="3881625" y="4136375"/>
              <a:ext cx="125225" cy="97050"/>
            </a:xfrm>
            <a:custGeom>
              <a:avLst/>
              <a:gdLst/>
              <a:ahLst/>
              <a:cxnLst/>
              <a:rect l="l" t="t" r="r" b="b"/>
              <a:pathLst>
                <a:path w="5009" h="3882" extrusionOk="0">
                  <a:moveTo>
                    <a:pt x="2504" y="1"/>
                  </a:moveTo>
                  <a:cubicBezTo>
                    <a:pt x="10" y="1"/>
                    <a:pt x="0" y="3882"/>
                    <a:pt x="2504" y="3882"/>
                  </a:cubicBezTo>
                  <a:cubicBezTo>
                    <a:pt x="5009" y="3882"/>
                    <a:pt x="5009"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a:off x="1633175" y="3392450"/>
              <a:ext cx="125250" cy="97075"/>
            </a:xfrm>
            <a:custGeom>
              <a:avLst/>
              <a:gdLst/>
              <a:ahLst/>
              <a:cxnLst/>
              <a:rect l="l" t="t" r="r" b="b"/>
              <a:pathLst>
                <a:path w="5010" h="3883"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4"/>
            <p:cNvSpPr/>
            <p:nvPr/>
          </p:nvSpPr>
          <p:spPr>
            <a:xfrm>
              <a:off x="2021575" y="860750"/>
              <a:ext cx="124975" cy="97050"/>
            </a:xfrm>
            <a:custGeom>
              <a:avLst/>
              <a:gdLst/>
              <a:ahLst/>
              <a:cxnLst/>
              <a:rect l="l" t="t" r="r" b="b"/>
              <a:pathLst>
                <a:path w="4999" h="3882" extrusionOk="0">
                  <a:moveTo>
                    <a:pt x="2504" y="0"/>
                  </a:moveTo>
                  <a:cubicBezTo>
                    <a:pt x="0" y="0"/>
                    <a:pt x="0" y="3882"/>
                    <a:pt x="2504" y="3882"/>
                  </a:cubicBezTo>
                  <a:cubicBezTo>
                    <a:pt x="4998" y="3882"/>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4"/>
            <p:cNvSpPr/>
            <p:nvPr/>
          </p:nvSpPr>
          <p:spPr>
            <a:xfrm>
              <a:off x="1801425" y="5462725"/>
              <a:ext cx="5225" cy="1600"/>
            </a:xfrm>
            <a:custGeom>
              <a:avLst/>
              <a:gdLst/>
              <a:ahLst/>
              <a:cxnLst/>
              <a:rect l="l" t="t" r="r" b="b"/>
              <a:pathLst>
                <a:path w="209" h="64" extrusionOk="0">
                  <a:moveTo>
                    <a:pt x="105" y="1"/>
                  </a:moveTo>
                  <a:lnTo>
                    <a:pt x="157" y="22"/>
                  </a:lnTo>
                  <a:lnTo>
                    <a:pt x="209" y="1"/>
                  </a:lnTo>
                  <a:close/>
                  <a:moveTo>
                    <a:pt x="0" y="1"/>
                  </a:moveTo>
                  <a:lnTo>
                    <a:pt x="21" y="64"/>
                  </a:lnTo>
                  <a:lnTo>
                    <a:pt x="84" y="64"/>
                  </a:lnTo>
                  <a:lnTo>
                    <a:pt x="10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4"/>
            <p:cNvSpPr/>
            <p:nvPr/>
          </p:nvSpPr>
          <p:spPr>
            <a:xfrm>
              <a:off x="1803500" y="5462725"/>
              <a:ext cx="1875" cy="1600"/>
            </a:xfrm>
            <a:custGeom>
              <a:avLst/>
              <a:gdLst/>
              <a:ahLst/>
              <a:cxnLst/>
              <a:rect l="l" t="t" r="r" b="b"/>
              <a:pathLst>
                <a:path w="75" h="64" extrusionOk="0">
                  <a:moveTo>
                    <a:pt x="22" y="1"/>
                  </a:moveTo>
                  <a:lnTo>
                    <a:pt x="1" y="64"/>
                  </a:lnTo>
                  <a:lnTo>
                    <a:pt x="74" y="22"/>
                  </a:lnTo>
                  <a:lnTo>
                    <a:pt x="2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4"/>
            <p:cNvSpPr/>
            <p:nvPr/>
          </p:nvSpPr>
          <p:spPr>
            <a:xfrm>
              <a:off x="1800375" y="5464050"/>
              <a:ext cx="2100" cy="3925"/>
            </a:xfrm>
            <a:custGeom>
              <a:avLst/>
              <a:gdLst/>
              <a:ahLst/>
              <a:cxnLst/>
              <a:rect l="l" t="t" r="r" b="b"/>
              <a:pathLst>
                <a:path w="84" h="157" extrusionOk="0">
                  <a:moveTo>
                    <a:pt x="0" y="1"/>
                  </a:moveTo>
                  <a:lnTo>
                    <a:pt x="0" y="157"/>
                  </a:lnTo>
                  <a:lnTo>
                    <a:pt x="84" y="63"/>
                  </a:lnTo>
                  <a:lnTo>
                    <a:pt x="63" y="11"/>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4"/>
            <p:cNvSpPr/>
            <p:nvPr/>
          </p:nvSpPr>
          <p:spPr>
            <a:xfrm>
              <a:off x="1801950" y="5464300"/>
              <a:ext cx="1575" cy="1350"/>
            </a:xfrm>
            <a:custGeom>
              <a:avLst/>
              <a:gdLst/>
              <a:ahLst/>
              <a:cxnLst/>
              <a:rect l="l" t="t" r="r" b="b"/>
              <a:pathLst>
                <a:path w="63" h="54" extrusionOk="0">
                  <a:moveTo>
                    <a:pt x="0" y="1"/>
                  </a:moveTo>
                  <a:lnTo>
                    <a:pt x="21" y="53"/>
                  </a:lnTo>
                  <a:lnTo>
                    <a:pt x="6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4"/>
            <p:cNvSpPr/>
            <p:nvPr/>
          </p:nvSpPr>
          <p:spPr>
            <a:xfrm>
              <a:off x="1803500" y="5464300"/>
              <a:ext cx="25" cy="25"/>
            </a:xfrm>
            <a:custGeom>
              <a:avLst/>
              <a:gdLst/>
              <a:ahLst/>
              <a:cxnLst/>
              <a:rect l="l" t="t" r="r" b="b"/>
              <a:pathLst>
                <a:path w="1" h="1" extrusionOk="0">
                  <a:moveTo>
                    <a:pt x="1" y="1"/>
                  </a:move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4"/>
            <p:cNvSpPr/>
            <p:nvPr/>
          </p:nvSpPr>
          <p:spPr>
            <a:xfrm>
              <a:off x="1807150" y="5464825"/>
              <a:ext cx="4475" cy="1075"/>
            </a:xfrm>
            <a:custGeom>
              <a:avLst/>
              <a:gdLst/>
              <a:ahLst/>
              <a:cxnLst/>
              <a:rect l="l" t="t" r="r" b="b"/>
              <a:pathLst>
                <a:path w="179" h="43" extrusionOk="0">
                  <a:moveTo>
                    <a:pt x="84" y="0"/>
                  </a:moveTo>
                  <a:lnTo>
                    <a:pt x="1" y="42"/>
                  </a:lnTo>
                  <a:lnTo>
                    <a:pt x="179" y="42"/>
                  </a:lnTo>
                  <a:lnTo>
                    <a:pt x="8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4"/>
            <p:cNvSpPr/>
            <p:nvPr/>
          </p:nvSpPr>
          <p:spPr>
            <a:xfrm>
              <a:off x="1806375" y="5465875"/>
              <a:ext cx="800" cy="275"/>
            </a:xfrm>
            <a:custGeom>
              <a:avLst/>
              <a:gdLst/>
              <a:ahLst/>
              <a:cxnLst/>
              <a:rect l="l" t="t" r="r" b="b"/>
              <a:pathLst>
                <a:path w="32" h="11" extrusionOk="0">
                  <a:moveTo>
                    <a:pt x="1" y="0"/>
                  </a:moveTo>
                  <a:lnTo>
                    <a:pt x="1" y="11"/>
                  </a:lnTo>
                  <a:lnTo>
                    <a:pt x="3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4"/>
            <p:cNvSpPr/>
            <p:nvPr/>
          </p:nvSpPr>
          <p:spPr>
            <a:xfrm>
              <a:off x="1805350" y="5462725"/>
              <a:ext cx="8100" cy="2125"/>
            </a:xfrm>
            <a:custGeom>
              <a:avLst/>
              <a:gdLst/>
              <a:ahLst/>
              <a:cxnLst/>
              <a:rect l="l" t="t" r="r" b="b"/>
              <a:pathLst>
                <a:path w="324" h="85" extrusionOk="0">
                  <a:moveTo>
                    <a:pt x="52" y="1"/>
                  </a:moveTo>
                  <a:lnTo>
                    <a:pt x="0" y="22"/>
                  </a:lnTo>
                  <a:lnTo>
                    <a:pt x="156" y="84"/>
                  </a:lnTo>
                  <a:lnTo>
                    <a:pt x="3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4"/>
            <p:cNvSpPr/>
            <p:nvPr/>
          </p:nvSpPr>
          <p:spPr>
            <a:xfrm>
              <a:off x="1803500" y="5463250"/>
              <a:ext cx="5775" cy="2650"/>
            </a:xfrm>
            <a:custGeom>
              <a:avLst/>
              <a:gdLst/>
              <a:ahLst/>
              <a:cxnLst/>
              <a:rect l="l" t="t" r="r" b="b"/>
              <a:pathLst>
                <a:path w="231" h="106" extrusionOk="0">
                  <a:moveTo>
                    <a:pt x="74" y="1"/>
                  </a:moveTo>
                  <a:lnTo>
                    <a:pt x="1" y="43"/>
                  </a:lnTo>
                  <a:lnTo>
                    <a:pt x="126" y="43"/>
                  </a:lnTo>
                  <a:lnTo>
                    <a:pt x="116" y="105"/>
                  </a:lnTo>
                  <a:lnTo>
                    <a:pt x="147" y="105"/>
                  </a:lnTo>
                  <a:lnTo>
                    <a:pt x="230" y="63"/>
                  </a:lnTo>
                  <a:lnTo>
                    <a:pt x="7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4"/>
            <p:cNvSpPr/>
            <p:nvPr/>
          </p:nvSpPr>
          <p:spPr>
            <a:xfrm>
              <a:off x="1806100" y="5466900"/>
              <a:ext cx="300" cy="1075"/>
            </a:xfrm>
            <a:custGeom>
              <a:avLst/>
              <a:gdLst/>
              <a:ahLst/>
              <a:cxnLst/>
              <a:rect l="l" t="t" r="r" b="b"/>
              <a:pathLst>
                <a:path w="12" h="43" extrusionOk="0">
                  <a:moveTo>
                    <a:pt x="1" y="1"/>
                  </a:moveTo>
                  <a:lnTo>
                    <a:pt x="12" y="43"/>
                  </a:lnTo>
                  <a:lnTo>
                    <a:pt x="1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4"/>
            <p:cNvSpPr/>
            <p:nvPr/>
          </p:nvSpPr>
          <p:spPr>
            <a:xfrm>
              <a:off x="1805850" y="5466125"/>
              <a:ext cx="550" cy="800"/>
            </a:xfrm>
            <a:custGeom>
              <a:avLst/>
              <a:gdLst/>
              <a:ahLst/>
              <a:cxnLst/>
              <a:rect l="l" t="t" r="r" b="b"/>
              <a:pathLst>
                <a:path w="22" h="32" extrusionOk="0">
                  <a:moveTo>
                    <a:pt x="22" y="1"/>
                  </a:moveTo>
                  <a:lnTo>
                    <a:pt x="1" y="11"/>
                  </a:lnTo>
                  <a:lnTo>
                    <a:pt x="11" y="32"/>
                  </a:lnTo>
                  <a:lnTo>
                    <a:pt x="22" y="32"/>
                  </a:lnTo>
                  <a:lnTo>
                    <a:pt x="2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4"/>
            <p:cNvSpPr/>
            <p:nvPr/>
          </p:nvSpPr>
          <p:spPr>
            <a:xfrm>
              <a:off x="1803500" y="5466650"/>
              <a:ext cx="2900" cy="9425"/>
            </a:xfrm>
            <a:custGeom>
              <a:avLst/>
              <a:gdLst/>
              <a:ahLst/>
              <a:cxnLst/>
              <a:rect l="l" t="t" r="r" b="b"/>
              <a:pathLst>
                <a:path w="116" h="377" extrusionOk="0">
                  <a:moveTo>
                    <a:pt x="74" y="1"/>
                  </a:moveTo>
                  <a:lnTo>
                    <a:pt x="1" y="84"/>
                  </a:lnTo>
                  <a:lnTo>
                    <a:pt x="105" y="376"/>
                  </a:lnTo>
                  <a:lnTo>
                    <a:pt x="116" y="53"/>
                  </a:lnTo>
                  <a:lnTo>
                    <a:pt x="105" y="11"/>
                  </a:lnTo>
                  <a:lnTo>
                    <a:pt x="8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4"/>
            <p:cNvSpPr/>
            <p:nvPr/>
          </p:nvSpPr>
          <p:spPr>
            <a:xfrm>
              <a:off x="1805600" y="5466375"/>
              <a:ext cx="525" cy="550"/>
            </a:xfrm>
            <a:custGeom>
              <a:avLst/>
              <a:gdLst/>
              <a:ahLst/>
              <a:cxnLst/>
              <a:rect l="l" t="t" r="r" b="b"/>
              <a:pathLst>
                <a:path w="21" h="22" extrusionOk="0">
                  <a:moveTo>
                    <a:pt x="11" y="1"/>
                  </a:moveTo>
                  <a:lnTo>
                    <a:pt x="0" y="12"/>
                  </a:lnTo>
                  <a:lnTo>
                    <a:pt x="21" y="22"/>
                  </a:lnTo>
                  <a:lnTo>
                    <a:pt x="21" y="22"/>
                  </a:lnTo>
                  <a:lnTo>
                    <a:pt x="1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4"/>
            <p:cNvSpPr/>
            <p:nvPr/>
          </p:nvSpPr>
          <p:spPr>
            <a:xfrm>
              <a:off x="1800125" y="5465625"/>
              <a:ext cx="3400" cy="7050"/>
            </a:xfrm>
            <a:custGeom>
              <a:avLst/>
              <a:gdLst/>
              <a:ahLst/>
              <a:cxnLst/>
              <a:rect l="l" t="t" r="r" b="b"/>
              <a:pathLst>
                <a:path w="136" h="282" extrusionOk="0">
                  <a:moveTo>
                    <a:pt x="94" y="0"/>
                  </a:moveTo>
                  <a:lnTo>
                    <a:pt x="10" y="94"/>
                  </a:lnTo>
                  <a:lnTo>
                    <a:pt x="0" y="281"/>
                  </a:lnTo>
                  <a:lnTo>
                    <a:pt x="136" y="125"/>
                  </a:lnTo>
                  <a:lnTo>
                    <a:pt x="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4"/>
            <p:cNvSpPr/>
            <p:nvPr/>
          </p:nvSpPr>
          <p:spPr>
            <a:xfrm>
              <a:off x="1805600" y="5465875"/>
              <a:ext cx="800" cy="525"/>
            </a:xfrm>
            <a:custGeom>
              <a:avLst/>
              <a:gdLst/>
              <a:ahLst/>
              <a:cxnLst/>
              <a:rect l="l" t="t" r="r" b="b"/>
              <a:pathLst>
                <a:path w="32" h="21" extrusionOk="0">
                  <a:moveTo>
                    <a:pt x="0" y="0"/>
                  </a:moveTo>
                  <a:lnTo>
                    <a:pt x="11" y="21"/>
                  </a:lnTo>
                  <a:lnTo>
                    <a:pt x="32" y="11"/>
                  </a:lnTo>
                  <a:lnTo>
                    <a:pt x="3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4"/>
            <p:cNvSpPr/>
            <p:nvPr/>
          </p:nvSpPr>
          <p:spPr>
            <a:xfrm>
              <a:off x="1802450" y="5464300"/>
              <a:ext cx="3175" cy="4475"/>
            </a:xfrm>
            <a:custGeom>
              <a:avLst/>
              <a:gdLst/>
              <a:ahLst/>
              <a:cxnLst/>
              <a:rect l="l" t="t" r="r" b="b"/>
              <a:pathLst>
                <a:path w="127" h="179" extrusionOk="0">
                  <a:moveTo>
                    <a:pt x="43" y="1"/>
                  </a:moveTo>
                  <a:lnTo>
                    <a:pt x="1" y="53"/>
                  </a:lnTo>
                  <a:lnTo>
                    <a:pt x="43" y="178"/>
                  </a:lnTo>
                  <a:lnTo>
                    <a:pt x="116" y="95"/>
                  </a:lnTo>
                  <a:lnTo>
                    <a:pt x="126" y="95"/>
                  </a:lnTo>
                  <a:lnTo>
                    <a:pt x="22" y="53"/>
                  </a:lnTo>
                  <a:lnTo>
                    <a:pt x="4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a:off x="1802975" y="5464300"/>
              <a:ext cx="3675" cy="2375"/>
            </a:xfrm>
            <a:custGeom>
              <a:avLst/>
              <a:gdLst/>
              <a:ahLst/>
              <a:cxnLst/>
              <a:rect l="l" t="t" r="r" b="b"/>
              <a:pathLst>
                <a:path w="147" h="95" extrusionOk="0">
                  <a:moveTo>
                    <a:pt x="22" y="1"/>
                  </a:moveTo>
                  <a:lnTo>
                    <a:pt x="1" y="53"/>
                  </a:lnTo>
                  <a:lnTo>
                    <a:pt x="105" y="95"/>
                  </a:lnTo>
                  <a:lnTo>
                    <a:pt x="116" y="84"/>
                  </a:lnTo>
                  <a:lnTo>
                    <a:pt x="105" y="63"/>
                  </a:lnTo>
                  <a:lnTo>
                    <a:pt x="137" y="63"/>
                  </a:lnTo>
                  <a:lnTo>
                    <a:pt x="14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 name="Google Shape;355;p24"/>
          <p:cNvSpPr txBox="1">
            <a:spLocks noGrp="1"/>
          </p:cNvSpPr>
          <p:nvPr>
            <p:ph type="subTitle" idx="4294967295"/>
          </p:nvPr>
        </p:nvSpPr>
        <p:spPr>
          <a:xfrm>
            <a:off x="457200" y="2337500"/>
            <a:ext cx="2612025" cy="701400"/>
          </a:xfrm>
          <a:prstGeom prst="rect">
            <a:avLst/>
          </a:prstGeom>
        </p:spPr>
        <p:txBody>
          <a:bodyPr spcFirstLastPara="1" wrap="square" lIns="91425" tIns="182875" rIns="91425" bIns="91425" anchor="ctr" anchorCtr="0">
            <a:noAutofit/>
          </a:bodyPr>
          <a:lstStyle/>
          <a:p>
            <a:pPr marL="0" lvl="0" indent="0" algn="r" rtl="0">
              <a:lnSpc>
                <a:spcPct val="100000"/>
              </a:lnSpc>
              <a:spcBef>
                <a:spcPts val="0"/>
              </a:spcBef>
              <a:spcAft>
                <a:spcPts val="1600"/>
              </a:spcAft>
              <a:buNone/>
            </a:pPr>
            <a:r>
              <a:rPr lang="en" sz="1800" dirty="0"/>
              <a:t>Create and catalogue a database of job postings from the APS Job Board</a:t>
            </a:r>
            <a:endParaRPr sz="1600" dirty="0"/>
          </a:p>
        </p:txBody>
      </p:sp>
      <p:sp>
        <p:nvSpPr>
          <p:cNvPr id="356" name="Google Shape;356;p24"/>
          <p:cNvSpPr txBox="1">
            <a:spLocks noGrp="1"/>
          </p:cNvSpPr>
          <p:nvPr>
            <p:ph type="subTitle" idx="4294967295"/>
          </p:nvPr>
        </p:nvSpPr>
        <p:spPr>
          <a:xfrm>
            <a:off x="6074973" y="3294262"/>
            <a:ext cx="2765796" cy="801487"/>
          </a:xfrm>
          <a:prstGeom prst="rect">
            <a:avLst/>
          </a:prstGeom>
        </p:spPr>
        <p:txBody>
          <a:bodyPr spcFirstLastPara="1" wrap="square" lIns="91425" tIns="182875" rIns="91425" bIns="91425" anchor="ctr" anchorCtr="0">
            <a:noAutofit/>
          </a:bodyPr>
          <a:lstStyle/>
          <a:p>
            <a:pPr marL="0" lvl="0" indent="0" algn="ctr" rtl="0">
              <a:lnSpc>
                <a:spcPct val="100000"/>
              </a:lnSpc>
              <a:spcBef>
                <a:spcPts val="0"/>
              </a:spcBef>
              <a:spcAft>
                <a:spcPts val="0"/>
              </a:spcAft>
              <a:buNone/>
            </a:pPr>
            <a:r>
              <a:rPr lang="en" sz="1800" dirty="0"/>
              <a:t>Examine correlations between skills and factors such as employment sector and job permanence</a:t>
            </a:r>
            <a:endParaRPr sz="1800" dirty="0"/>
          </a:p>
        </p:txBody>
      </p:sp>
      <p:cxnSp>
        <p:nvCxnSpPr>
          <p:cNvPr id="357" name="Google Shape;357;p24"/>
          <p:cNvCxnSpPr>
            <a:cxnSpLocks/>
            <a:stCxn id="127" idx="1"/>
          </p:cNvCxnSpPr>
          <p:nvPr/>
        </p:nvCxnSpPr>
        <p:spPr>
          <a:xfrm rot="10800000" flipV="1">
            <a:off x="5172582" y="2044500"/>
            <a:ext cx="902393" cy="194100"/>
          </a:xfrm>
          <a:prstGeom prst="bentConnector3">
            <a:avLst>
              <a:gd name="adj1" fmla="val 50000"/>
            </a:avLst>
          </a:prstGeom>
          <a:noFill/>
          <a:ln w="19050" cap="flat" cmpd="sng">
            <a:solidFill>
              <a:schemeClr val="lt2"/>
            </a:solidFill>
            <a:prstDash val="solid"/>
            <a:round/>
            <a:headEnd type="oval" w="med" len="med"/>
            <a:tailEnd type="none" w="med" len="med"/>
          </a:ln>
        </p:spPr>
      </p:cxnSp>
      <p:cxnSp>
        <p:nvCxnSpPr>
          <p:cNvPr id="358" name="Google Shape;358;p24"/>
          <p:cNvCxnSpPr>
            <a:cxnSpLocks/>
            <a:stCxn id="356" idx="1"/>
          </p:cNvCxnSpPr>
          <p:nvPr/>
        </p:nvCxnSpPr>
        <p:spPr>
          <a:xfrm rot="10800000">
            <a:off x="4590285" y="3202466"/>
            <a:ext cx="1484689" cy="492541"/>
          </a:xfrm>
          <a:prstGeom prst="bentConnector3">
            <a:avLst>
              <a:gd name="adj1" fmla="val 50000"/>
            </a:avLst>
          </a:prstGeom>
          <a:noFill/>
          <a:ln w="19050" cap="flat" cmpd="sng">
            <a:solidFill>
              <a:schemeClr val="lt2"/>
            </a:solidFill>
            <a:prstDash val="solid"/>
            <a:round/>
            <a:headEnd type="oval" w="med" len="med"/>
            <a:tailEnd type="none" w="med" len="med"/>
          </a:ln>
        </p:spPr>
      </p:cxnSp>
      <p:cxnSp>
        <p:nvCxnSpPr>
          <p:cNvPr id="359" name="Google Shape;359;p24"/>
          <p:cNvCxnSpPr>
            <a:cxnSpLocks/>
            <a:stCxn id="355" idx="3"/>
          </p:cNvCxnSpPr>
          <p:nvPr/>
        </p:nvCxnSpPr>
        <p:spPr>
          <a:xfrm>
            <a:off x="3069225" y="2688200"/>
            <a:ext cx="841800" cy="0"/>
          </a:xfrm>
          <a:prstGeom prst="straightConnector1">
            <a:avLst/>
          </a:prstGeom>
          <a:noFill/>
          <a:ln w="19050" cap="flat" cmpd="sng">
            <a:solidFill>
              <a:schemeClr val="lt2"/>
            </a:solidFill>
            <a:prstDash val="solid"/>
            <a:round/>
            <a:headEnd type="oval" w="med" len="med"/>
            <a:tailEnd type="none" w="med" len="med"/>
          </a:ln>
        </p:spPr>
      </p:cxnSp>
      <p:sp>
        <p:nvSpPr>
          <p:cNvPr id="360" name="Google Shape;99;p22">
            <a:extLst>
              <a:ext uri="{FF2B5EF4-FFF2-40B4-BE49-F238E27FC236}">
                <a16:creationId xmlns:a16="http://schemas.microsoft.com/office/drawing/2014/main" id="{35C855D9-5B89-48A9-BBAF-A9D1B2835B78}"/>
              </a:ext>
            </a:extLst>
          </p:cNvPr>
          <p:cNvSpPr txBox="1">
            <a:spLocks/>
          </p:cNvSpPr>
          <p:nvPr/>
        </p:nvSpPr>
        <p:spPr>
          <a:xfrm>
            <a:off x="8840769" y="4777455"/>
            <a:ext cx="271701"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r>
              <a:rPr lang="de-DE" b="1" dirty="0">
                <a:latin typeface="Fira Sans Condensed"/>
                <a:ea typeface="Fira Sans Condensed"/>
                <a:cs typeface="Fira Sans Condensed"/>
                <a:sym typeface="Fira Sans Condensed"/>
              </a:rPr>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9"/>
                                        </p:tgtEl>
                                        <p:attrNameLst>
                                          <p:attrName>style.visibility</p:attrName>
                                        </p:attrNameLst>
                                      </p:cBhvr>
                                      <p:to>
                                        <p:strVal val="visible"/>
                                      </p:to>
                                    </p:set>
                                    <p:animEffect transition="in" filter="fade">
                                      <p:cBhvr>
                                        <p:cTn id="7" dur="500"/>
                                        <p:tgtEl>
                                          <p:spTgt spid="35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5">
                                            <p:txEl>
                                              <p:pRg st="0" end="0"/>
                                            </p:txEl>
                                          </p:spTgt>
                                        </p:tgtEl>
                                        <p:attrNameLst>
                                          <p:attrName>style.visibility</p:attrName>
                                        </p:attrNameLst>
                                      </p:cBhvr>
                                      <p:to>
                                        <p:strVal val="visible"/>
                                      </p:to>
                                    </p:set>
                                    <p:animEffect transition="in" filter="fade">
                                      <p:cBhvr>
                                        <p:cTn id="10" dur="500"/>
                                        <p:tgtEl>
                                          <p:spTgt spid="35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57"/>
                                        </p:tgtEl>
                                        <p:attrNameLst>
                                          <p:attrName>style.visibility</p:attrName>
                                        </p:attrNameLst>
                                      </p:cBhvr>
                                      <p:to>
                                        <p:strVal val="visible"/>
                                      </p:to>
                                    </p:set>
                                    <p:animEffect transition="in" filter="fade">
                                      <p:cBhvr>
                                        <p:cTn id="15" dur="500"/>
                                        <p:tgtEl>
                                          <p:spTgt spid="35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7">
                                            <p:txEl>
                                              <p:pRg st="0" end="0"/>
                                            </p:txEl>
                                          </p:spTgt>
                                        </p:tgtEl>
                                        <p:attrNameLst>
                                          <p:attrName>style.visibility</p:attrName>
                                        </p:attrNameLst>
                                      </p:cBhvr>
                                      <p:to>
                                        <p:strVal val="visible"/>
                                      </p:to>
                                    </p:set>
                                    <p:animEffect transition="in" filter="fade">
                                      <p:cBhvr>
                                        <p:cTn id="18" dur="500"/>
                                        <p:tgtEl>
                                          <p:spTgt spid="12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58"/>
                                        </p:tgtEl>
                                        <p:attrNameLst>
                                          <p:attrName>style.visibility</p:attrName>
                                        </p:attrNameLst>
                                      </p:cBhvr>
                                      <p:to>
                                        <p:strVal val="visible"/>
                                      </p:to>
                                    </p:set>
                                    <p:animEffect transition="in" filter="fade">
                                      <p:cBhvr>
                                        <p:cTn id="23" dur="500"/>
                                        <p:tgtEl>
                                          <p:spTgt spid="35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56">
                                            <p:txEl>
                                              <p:pRg st="0" end="0"/>
                                            </p:txEl>
                                          </p:spTgt>
                                        </p:tgtEl>
                                        <p:attrNameLst>
                                          <p:attrName>style.visibility</p:attrName>
                                        </p:attrNameLst>
                                      </p:cBhvr>
                                      <p:to>
                                        <p:strVal val="visible"/>
                                      </p:to>
                                    </p:set>
                                    <p:animEffect transition="in" filter="fade">
                                      <p:cBhvr>
                                        <p:cTn id="26" dur="500"/>
                                        <p:tgtEl>
                                          <p:spTgt spid="35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build="p"/>
      <p:bldP spid="355" grpId="0" build="p"/>
      <p:bldP spid="35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3"/>
        <p:cNvGrpSpPr/>
        <p:nvPr/>
      </p:nvGrpSpPr>
      <p:grpSpPr>
        <a:xfrm>
          <a:off x="0" y="0"/>
          <a:ext cx="0" cy="0"/>
          <a:chOff x="0" y="0"/>
          <a:chExt cx="0" cy="0"/>
        </a:xfrm>
      </p:grpSpPr>
      <p:sp>
        <p:nvSpPr>
          <p:cNvPr id="364" name="Google Shape;364;p25"/>
          <p:cNvSpPr txBox="1">
            <a:spLocks noGrp="1"/>
          </p:cNvSpPr>
          <p:nvPr>
            <p:ph type="subTitle" idx="1"/>
          </p:nvPr>
        </p:nvSpPr>
        <p:spPr>
          <a:xfrm>
            <a:off x="2944380" y="1434600"/>
            <a:ext cx="5729720" cy="22743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 sz="1800" dirty="0"/>
              <a:t>Existing Tools Could Analyze Our Data</a:t>
            </a:r>
            <a:endParaRPr sz="1800" dirty="0"/>
          </a:p>
          <a:p>
            <a:pPr marL="457200" lvl="0" indent="-317500" algn="l" rtl="0">
              <a:spcBef>
                <a:spcPts val="0"/>
              </a:spcBef>
              <a:spcAft>
                <a:spcPts val="0"/>
              </a:spcAft>
              <a:buSzPts val="1400"/>
              <a:buChar char="-"/>
            </a:pPr>
            <a:r>
              <a:rPr lang="en" sz="1800" dirty="0"/>
              <a:t>A Custom Solution is Better</a:t>
            </a:r>
            <a:endParaRPr sz="1800" dirty="0"/>
          </a:p>
          <a:p>
            <a:pPr indent="-317500" algn="l">
              <a:buSzPts val="1400"/>
              <a:buFont typeface="Fira Sans Condensed"/>
              <a:buChar char="-"/>
            </a:pPr>
            <a:r>
              <a:rPr lang="en" sz="1800" dirty="0"/>
              <a:t>Identifing job sector and job permanance with Excel</a:t>
            </a:r>
          </a:p>
          <a:p>
            <a:pPr marL="457200" lvl="0" indent="-317500" algn="l" rtl="0">
              <a:spcBef>
                <a:spcPts val="0"/>
              </a:spcBef>
              <a:spcAft>
                <a:spcPts val="0"/>
              </a:spcAft>
              <a:buSzPts val="1400"/>
              <a:buChar char="-"/>
            </a:pPr>
            <a:r>
              <a:rPr lang="en" sz="1800" dirty="0"/>
              <a:t>Preprocessing Improvements</a:t>
            </a:r>
          </a:p>
        </p:txBody>
      </p:sp>
      <p:sp>
        <p:nvSpPr>
          <p:cNvPr id="365" name="Google Shape;365;p25"/>
          <p:cNvSpPr txBox="1">
            <a:spLocks noGrp="1"/>
          </p:cNvSpPr>
          <p:nvPr>
            <p:ph type="title"/>
          </p:nvPr>
        </p:nvSpPr>
        <p:spPr>
          <a:xfrm>
            <a:off x="469900" y="1434600"/>
            <a:ext cx="2393950" cy="2274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200" dirty="0"/>
              <a:t>Project</a:t>
            </a:r>
            <a:endParaRPr sz="4200" dirty="0"/>
          </a:p>
          <a:p>
            <a:pPr marL="0" lvl="0" indent="0" algn="r" rtl="0">
              <a:spcBef>
                <a:spcPts val="0"/>
              </a:spcBef>
              <a:spcAft>
                <a:spcPts val="0"/>
              </a:spcAft>
              <a:buNone/>
            </a:pPr>
            <a:r>
              <a:rPr lang="en" sz="4200" dirty="0"/>
              <a:t>Approach</a:t>
            </a:r>
            <a:endParaRPr sz="4200" dirty="0"/>
          </a:p>
        </p:txBody>
      </p:sp>
      <p:sp>
        <p:nvSpPr>
          <p:cNvPr id="5" name="Google Shape;99;p22">
            <a:extLst>
              <a:ext uri="{FF2B5EF4-FFF2-40B4-BE49-F238E27FC236}">
                <a16:creationId xmlns:a16="http://schemas.microsoft.com/office/drawing/2014/main" id="{961D088E-B770-4CDD-91D2-4EC11CDE4EF5}"/>
              </a:ext>
            </a:extLst>
          </p:cNvPr>
          <p:cNvSpPr txBox="1">
            <a:spLocks/>
          </p:cNvSpPr>
          <p:nvPr/>
        </p:nvSpPr>
        <p:spPr>
          <a:xfrm>
            <a:off x="8840769" y="4777455"/>
            <a:ext cx="271701"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r>
              <a:rPr lang="de-DE" b="1" dirty="0">
                <a:latin typeface="Fira Sans Condensed"/>
                <a:ea typeface="Fira Sans Condensed"/>
                <a:cs typeface="Fira Sans Condensed"/>
                <a:sym typeface="Fira Sans Condensed"/>
              </a:rP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0"/>
        <p:cNvGrpSpPr/>
        <p:nvPr/>
      </p:nvGrpSpPr>
      <p:grpSpPr>
        <a:xfrm>
          <a:off x="0" y="0"/>
          <a:ext cx="0" cy="0"/>
          <a:chOff x="0" y="0"/>
          <a:chExt cx="0" cy="0"/>
        </a:xfrm>
      </p:grpSpPr>
      <p:sp>
        <p:nvSpPr>
          <p:cNvPr id="371" name="Google Shape;371;p26"/>
          <p:cNvSpPr txBox="1">
            <a:spLocks noGrp="1"/>
          </p:cNvSpPr>
          <p:nvPr>
            <p:ph type="title" idx="6"/>
          </p:nvPr>
        </p:nvSpPr>
        <p:spPr>
          <a:xfrm>
            <a:off x="7200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Technical Choices</a:t>
            </a:r>
            <a:endParaRPr sz="3000"/>
          </a:p>
        </p:txBody>
      </p:sp>
      <p:sp>
        <p:nvSpPr>
          <p:cNvPr id="372" name="Google Shape;372;p26"/>
          <p:cNvSpPr txBox="1">
            <a:spLocks noGrp="1"/>
          </p:cNvSpPr>
          <p:nvPr>
            <p:ph type="subTitle" idx="1"/>
          </p:nvPr>
        </p:nvSpPr>
        <p:spPr>
          <a:xfrm>
            <a:off x="433025" y="1962150"/>
            <a:ext cx="2634650" cy="106385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1800" dirty="0"/>
              <a:t>Simple, high level language that acts as a base for the program</a:t>
            </a:r>
            <a:endParaRPr sz="1800" dirty="0"/>
          </a:p>
        </p:txBody>
      </p:sp>
      <p:sp>
        <p:nvSpPr>
          <p:cNvPr id="373" name="Google Shape;373;p26"/>
          <p:cNvSpPr txBox="1">
            <a:spLocks noGrp="1"/>
          </p:cNvSpPr>
          <p:nvPr>
            <p:ph type="subTitle" idx="2"/>
          </p:nvPr>
        </p:nvSpPr>
        <p:spPr>
          <a:xfrm>
            <a:off x="6075475" y="1962150"/>
            <a:ext cx="2634650" cy="106385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1800" dirty="0"/>
              <a:t>Efficient data processing module to import and export job data</a:t>
            </a:r>
            <a:endParaRPr sz="1800" dirty="0"/>
          </a:p>
        </p:txBody>
      </p:sp>
      <p:sp>
        <p:nvSpPr>
          <p:cNvPr id="374" name="Google Shape;374;p26"/>
          <p:cNvSpPr txBox="1">
            <a:spLocks noGrp="1"/>
          </p:cNvSpPr>
          <p:nvPr>
            <p:ph type="subTitle" idx="3"/>
          </p:nvPr>
        </p:nvSpPr>
        <p:spPr>
          <a:xfrm>
            <a:off x="3254237" y="1962150"/>
            <a:ext cx="2634650" cy="106385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1800" dirty="0"/>
              <a:t>Fast, locally stored database system to store and query job data</a:t>
            </a:r>
            <a:endParaRPr sz="1800" dirty="0"/>
          </a:p>
        </p:txBody>
      </p:sp>
      <p:sp>
        <p:nvSpPr>
          <p:cNvPr id="375" name="Google Shape;375;p26"/>
          <p:cNvSpPr txBox="1">
            <a:spLocks noGrp="1"/>
          </p:cNvSpPr>
          <p:nvPr>
            <p:ph type="title"/>
          </p:nvPr>
        </p:nvSpPr>
        <p:spPr>
          <a:xfrm>
            <a:off x="980700" y="3404825"/>
            <a:ext cx="1539300" cy="689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Python</a:t>
            </a:r>
            <a:endParaRPr dirty="0"/>
          </a:p>
        </p:txBody>
      </p:sp>
      <p:sp>
        <p:nvSpPr>
          <p:cNvPr id="376" name="Google Shape;376;p26"/>
          <p:cNvSpPr txBox="1">
            <a:spLocks noGrp="1"/>
          </p:cNvSpPr>
          <p:nvPr>
            <p:ph type="title" idx="4"/>
          </p:nvPr>
        </p:nvSpPr>
        <p:spPr>
          <a:xfrm>
            <a:off x="6623150" y="3404825"/>
            <a:ext cx="1539300" cy="689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Pandas</a:t>
            </a:r>
          </a:p>
        </p:txBody>
      </p:sp>
      <p:sp>
        <p:nvSpPr>
          <p:cNvPr id="377" name="Google Shape;377;p26"/>
          <p:cNvSpPr txBox="1">
            <a:spLocks noGrp="1"/>
          </p:cNvSpPr>
          <p:nvPr>
            <p:ph type="title" idx="5"/>
          </p:nvPr>
        </p:nvSpPr>
        <p:spPr>
          <a:xfrm>
            <a:off x="3801912" y="3404825"/>
            <a:ext cx="1539300" cy="689100"/>
          </a:xfrm>
          <a:prstGeom prst="rect">
            <a:avLst/>
          </a:prstGeom>
          <a:noFill/>
          <a:ln>
            <a:noFill/>
          </a:ln>
        </p:spPr>
        <p:txBody>
          <a:bodyPr spcFirstLastPara="1" wrap="square" lIns="0" tIns="0" rIns="0" bIns="0" anchor="ctr" anchorCtr="0">
            <a:noAutofit/>
          </a:bodyPr>
          <a:lstStyle/>
          <a:p>
            <a:r>
              <a:rPr lang="en" dirty="0"/>
              <a:t>SQLite3</a:t>
            </a:r>
            <a:endParaRPr dirty="0"/>
          </a:p>
        </p:txBody>
      </p:sp>
      <p:cxnSp>
        <p:nvCxnSpPr>
          <p:cNvPr id="378" name="Google Shape;378;p26"/>
          <p:cNvCxnSpPr>
            <a:cxnSpLocks/>
            <a:stCxn id="372" idx="2"/>
            <a:endCxn id="375" idx="0"/>
          </p:cNvCxnSpPr>
          <p:nvPr/>
        </p:nvCxnSpPr>
        <p:spPr>
          <a:xfrm>
            <a:off x="1750350" y="3026000"/>
            <a:ext cx="0" cy="378825"/>
          </a:xfrm>
          <a:prstGeom prst="straightConnector1">
            <a:avLst/>
          </a:prstGeom>
          <a:noFill/>
          <a:ln w="19050" cap="flat" cmpd="sng">
            <a:solidFill>
              <a:schemeClr val="lt2"/>
            </a:solidFill>
            <a:prstDash val="solid"/>
            <a:round/>
            <a:headEnd type="oval" w="med" len="med"/>
            <a:tailEnd type="oval" w="med" len="med"/>
          </a:ln>
        </p:spPr>
      </p:cxnSp>
      <p:cxnSp>
        <p:nvCxnSpPr>
          <p:cNvPr id="379" name="Google Shape;379;p26"/>
          <p:cNvCxnSpPr>
            <a:cxnSpLocks/>
            <a:stCxn id="377" idx="0"/>
            <a:endCxn id="374" idx="2"/>
          </p:cNvCxnSpPr>
          <p:nvPr/>
        </p:nvCxnSpPr>
        <p:spPr>
          <a:xfrm flipV="1">
            <a:off x="4571562" y="3026000"/>
            <a:ext cx="0" cy="378825"/>
          </a:xfrm>
          <a:prstGeom prst="straightConnector1">
            <a:avLst/>
          </a:prstGeom>
          <a:noFill/>
          <a:ln w="19050" cap="flat" cmpd="sng">
            <a:solidFill>
              <a:schemeClr val="lt2"/>
            </a:solidFill>
            <a:prstDash val="solid"/>
            <a:round/>
            <a:headEnd type="oval" w="med" len="med"/>
            <a:tailEnd type="oval" w="med" len="med"/>
          </a:ln>
        </p:spPr>
      </p:cxnSp>
      <p:cxnSp>
        <p:nvCxnSpPr>
          <p:cNvPr id="380" name="Google Shape;380;p26"/>
          <p:cNvCxnSpPr>
            <a:cxnSpLocks/>
            <a:stCxn id="376" idx="0"/>
            <a:endCxn id="373" idx="2"/>
          </p:cNvCxnSpPr>
          <p:nvPr/>
        </p:nvCxnSpPr>
        <p:spPr>
          <a:xfrm flipV="1">
            <a:off x="7392800" y="3026000"/>
            <a:ext cx="0" cy="378825"/>
          </a:xfrm>
          <a:prstGeom prst="straightConnector1">
            <a:avLst/>
          </a:prstGeom>
          <a:noFill/>
          <a:ln w="19050" cap="flat" cmpd="sng">
            <a:solidFill>
              <a:schemeClr val="lt2"/>
            </a:solidFill>
            <a:prstDash val="solid"/>
            <a:round/>
            <a:headEnd type="oval" w="med" len="med"/>
            <a:tailEnd type="oval" w="med" len="med"/>
          </a:ln>
        </p:spPr>
      </p:cxnSp>
      <p:sp>
        <p:nvSpPr>
          <p:cNvPr id="12" name="Google Shape;99;p22">
            <a:extLst>
              <a:ext uri="{FF2B5EF4-FFF2-40B4-BE49-F238E27FC236}">
                <a16:creationId xmlns:a16="http://schemas.microsoft.com/office/drawing/2014/main" id="{9F61A520-BD08-495F-8590-AE7D6AEBE4C4}"/>
              </a:ext>
            </a:extLst>
          </p:cNvPr>
          <p:cNvSpPr txBox="1">
            <a:spLocks/>
          </p:cNvSpPr>
          <p:nvPr/>
        </p:nvSpPr>
        <p:spPr>
          <a:xfrm>
            <a:off x="8840769" y="4777455"/>
            <a:ext cx="271701"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r>
              <a:rPr lang="de-DE" b="1" dirty="0">
                <a:latin typeface="Fira Sans Condensed"/>
                <a:ea typeface="Fira Sans Condensed"/>
                <a:cs typeface="Fira Sans Condensed"/>
                <a:sym typeface="Fira Sans Condensed"/>
              </a:rPr>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2"/>
                                        </p:tgtEl>
                                        <p:attrNameLst>
                                          <p:attrName>style.visibility</p:attrName>
                                        </p:attrNameLst>
                                      </p:cBhvr>
                                      <p:to>
                                        <p:strVal val="visible"/>
                                      </p:to>
                                    </p:set>
                                    <p:animEffect transition="in" filter="fade">
                                      <p:cBhvr>
                                        <p:cTn id="7" dur="1000"/>
                                        <p:tgtEl>
                                          <p:spTgt spid="372"/>
                                        </p:tgtEl>
                                      </p:cBhvr>
                                    </p:animEffect>
                                  </p:childTnLst>
                                </p:cTn>
                              </p:par>
                              <p:par>
                                <p:cTn id="8" presetID="10" presetClass="entr" presetSubtype="0" fill="hold" nodeType="withEffect">
                                  <p:stCondLst>
                                    <p:cond delay="0"/>
                                  </p:stCondLst>
                                  <p:childTnLst>
                                    <p:set>
                                      <p:cBhvr>
                                        <p:cTn id="9" dur="1" fill="hold">
                                          <p:stCondLst>
                                            <p:cond delay="0"/>
                                          </p:stCondLst>
                                        </p:cTn>
                                        <p:tgtEl>
                                          <p:spTgt spid="375"/>
                                        </p:tgtEl>
                                        <p:attrNameLst>
                                          <p:attrName>style.visibility</p:attrName>
                                        </p:attrNameLst>
                                      </p:cBhvr>
                                      <p:to>
                                        <p:strVal val="visible"/>
                                      </p:to>
                                    </p:set>
                                    <p:animEffect transition="in" filter="fade">
                                      <p:cBhvr>
                                        <p:cTn id="10" dur="1000"/>
                                        <p:tgtEl>
                                          <p:spTgt spid="375"/>
                                        </p:tgtEl>
                                      </p:cBhvr>
                                    </p:animEffect>
                                  </p:childTnLst>
                                </p:cTn>
                              </p:par>
                              <p:par>
                                <p:cTn id="11" presetID="10" presetClass="entr" presetSubtype="0" fill="hold" nodeType="withEffect">
                                  <p:stCondLst>
                                    <p:cond delay="0"/>
                                  </p:stCondLst>
                                  <p:childTnLst>
                                    <p:set>
                                      <p:cBhvr>
                                        <p:cTn id="12" dur="1" fill="hold">
                                          <p:stCondLst>
                                            <p:cond delay="0"/>
                                          </p:stCondLst>
                                        </p:cTn>
                                        <p:tgtEl>
                                          <p:spTgt spid="378"/>
                                        </p:tgtEl>
                                        <p:attrNameLst>
                                          <p:attrName>style.visibility</p:attrName>
                                        </p:attrNameLst>
                                      </p:cBhvr>
                                      <p:to>
                                        <p:strVal val="visible"/>
                                      </p:to>
                                    </p:set>
                                    <p:animEffect transition="in" filter="fade">
                                      <p:cBhvr>
                                        <p:cTn id="13" dur="1000"/>
                                        <p:tgtEl>
                                          <p:spTgt spid="37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74"/>
                                        </p:tgtEl>
                                        <p:attrNameLst>
                                          <p:attrName>style.visibility</p:attrName>
                                        </p:attrNameLst>
                                      </p:cBhvr>
                                      <p:to>
                                        <p:strVal val="visible"/>
                                      </p:to>
                                    </p:set>
                                    <p:animEffect transition="in" filter="fade">
                                      <p:cBhvr>
                                        <p:cTn id="18" dur="1000"/>
                                        <p:tgtEl>
                                          <p:spTgt spid="374"/>
                                        </p:tgtEl>
                                      </p:cBhvr>
                                    </p:animEffect>
                                  </p:childTnLst>
                                </p:cTn>
                              </p:par>
                              <p:par>
                                <p:cTn id="19" presetID="10" presetClass="entr" presetSubtype="0" fill="hold" nodeType="withEffect">
                                  <p:stCondLst>
                                    <p:cond delay="0"/>
                                  </p:stCondLst>
                                  <p:childTnLst>
                                    <p:set>
                                      <p:cBhvr>
                                        <p:cTn id="20" dur="1" fill="hold">
                                          <p:stCondLst>
                                            <p:cond delay="0"/>
                                          </p:stCondLst>
                                        </p:cTn>
                                        <p:tgtEl>
                                          <p:spTgt spid="377"/>
                                        </p:tgtEl>
                                        <p:attrNameLst>
                                          <p:attrName>style.visibility</p:attrName>
                                        </p:attrNameLst>
                                      </p:cBhvr>
                                      <p:to>
                                        <p:strVal val="visible"/>
                                      </p:to>
                                    </p:set>
                                    <p:animEffect transition="in" filter="fade">
                                      <p:cBhvr>
                                        <p:cTn id="21" dur="1000"/>
                                        <p:tgtEl>
                                          <p:spTgt spid="377"/>
                                        </p:tgtEl>
                                      </p:cBhvr>
                                    </p:animEffect>
                                  </p:childTnLst>
                                </p:cTn>
                              </p:par>
                              <p:par>
                                <p:cTn id="22" presetID="10" presetClass="entr" presetSubtype="0" fill="hold" nodeType="withEffect">
                                  <p:stCondLst>
                                    <p:cond delay="0"/>
                                  </p:stCondLst>
                                  <p:childTnLst>
                                    <p:set>
                                      <p:cBhvr>
                                        <p:cTn id="23" dur="1" fill="hold">
                                          <p:stCondLst>
                                            <p:cond delay="0"/>
                                          </p:stCondLst>
                                        </p:cTn>
                                        <p:tgtEl>
                                          <p:spTgt spid="379"/>
                                        </p:tgtEl>
                                        <p:attrNameLst>
                                          <p:attrName>style.visibility</p:attrName>
                                        </p:attrNameLst>
                                      </p:cBhvr>
                                      <p:to>
                                        <p:strVal val="visible"/>
                                      </p:to>
                                    </p:set>
                                    <p:animEffect transition="in" filter="fade">
                                      <p:cBhvr>
                                        <p:cTn id="24" dur="1000"/>
                                        <p:tgtEl>
                                          <p:spTgt spid="37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73"/>
                                        </p:tgtEl>
                                        <p:attrNameLst>
                                          <p:attrName>style.visibility</p:attrName>
                                        </p:attrNameLst>
                                      </p:cBhvr>
                                      <p:to>
                                        <p:strVal val="visible"/>
                                      </p:to>
                                    </p:set>
                                    <p:animEffect transition="in" filter="fade">
                                      <p:cBhvr>
                                        <p:cTn id="29" dur="1000"/>
                                        <p:tgtEl>
                                          <p:spTgt spid="373"/>
                                        </p:tgtEl>
                                      </p:cBhvr>
                                    </p:animEffect>
                                  </p:childTnLst>
                                </p:cTn>
                              </p:par>
                              <p:par>
                                <p:cTn id="30" presetID="10" presetClass="entr" presetSubtype="0" fill="hold" nodeType="withEffect">
                                  <p:stCondLst>
                                    <p:cond delay="0"/>
                                  </p:stCondLst>
                                  <p:childTnLst>
                                    <p:set>
                                      <p:cBhvr>
                                        <p:cTn id="31" dur="1" fill="hold">
                                          <p:stCondLst>
                                            <p:cond delay="0"/>
                                          </p:stCondLst>
                                        </p:cTn>
                                        <p:tgtEl>
                                          <p:spTgt spid="376"/>
                                        </p:tgtEl>
                                        <p:attrNameLst>
                                          <p:attrName>style.visibility</p:attrName>
                                        </p:attrNameLst>
                                      </p:cBhvr>
                                      <p:to>
                                        <p:strVal val="visible"/>
                                      </p:to>
                                    </p:set>
                                    <p:animEffect transition="in" filter="fade">
                                      <p:cBhvr>
                                        <p:cTn id="32" dur="1000"/>
                                        <p:tgtEl>
                                          <p:spTgt spid="376"/>
                                        </p:tgtEl>
                                      </p:cBhvr>
                                    </p:animEffect>
                                  </p:childTnLst>
                                </p:cTn>
                              </p:par>
                              <p:par>
                                <p:cTn id="33" presetID="10" presetClass="entr" presetSubtype="0" fill="hold" nodeType="withEffect">
                                  <p:stCondLst>
                                    <p:cond delay="0"/>
                                  </p:stCondLst>
                                  <p:childTnLst>
                                    <p:set>
                                      <p:cBhvr>
                                        <p:cTn id="34" dur="1" fill="hold">
                                          <p:stCondLst>
                                            <p:cond delay="0"/>
                                          </p:stCondLst>
                                        </p:cTn>
                                        <p:tgtEl>
                                          <p:spTgt spid="380"/>
                                        </p:tgtEl>
                                        <p:attrNameLst>
                                          <p:attrName>style.visibility</p:attrName>
                                        </p:attrNameLst>
                                      </p:cBhvr>
                                      <p:to>
                                        <p:strVal val="visible"/>
                                      </p:to>
                                    </p:set>
                                    <p:animEffect transition="in" filter="fade">
                                      <p:cBhvr>
                                        <p:cTn id="35" dur="1000"/>
                                        <p:tgtEl>
                                          <p:spTgt spid="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bg>
      <p:bgPr>
        <a:blipFill>
          <a:blip r:embed="rId3">
            <a:alphaModFix/>
          </a:blip>
          <a:stretch>
            <a:fillRect/>
          </a:stretch>
        </a:blipFill>
        <a:effectLst/>
      </p:bgPr>
    </p:bg>
    <p:spTree>
      <p:nvGrpSpPr>
        <p:cNvPr id="1" name="Shape 384"/>
        <p:cNvGrpSpPr/>
        <p:nvPr/>
      </p:nvGrpSpPr>
      <p:grpSpPr>
        <a:xfrm>
          <a:off x="0" y="0"/>
          <a:ext cx="0" cy="0"/>
          <a:chOff x="0" y="0"/>
          <a:chExt cx="0" cy="0"/>
        </a:xfrm>
      </p:grpSpPr>
      <p:sp>
        <p:nvSpPr>
          <p:cNvPr id="385" name="Google Shape;385;p27"/>
          <p:cNvSpPr txBox="1">
            <a:spLocks noGrp="1"/>
          </p:cNvSpPr>
          <p:nvPr>
            <p:ph type="subTitle" idx="1"/>
          </p:nvPr>
        </p:nvSpPr>
        <p:spPr>
          <a:xfrm>
            <a:off x="1725925" y="1894325"/>
            <a:ext cx="2208600" cy="70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PySimpleGUI interfaces with the user and sends user selections to Python</a:t>
            </a:r>
            <a:endParaRPr dirty="0"/>
          </a:p>
        </p:txBody>
      </p:sp>
      <p:sp>
        <p:nvSpPr>
          <p:cNvPr id="386" name="Google Shape;386;p27"/>
          <p:cNvSpPr txBox="1">
            <a:spLocks noGrp="1"/>
          </p:cNvSpPr>
          <p:nvPr>
            <p:ph type="subTitle" idx="2"/>
          </p:nvPr>
        </p:nvSpPr>
        <p:spPr>
          <a:xfrm>
            <a:off x="5803499" y="1894325"/>
            <a:ext cx="2208600" cy="70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Python counts the most common words in job postings to use as keywords in a filter based search</a:t>
            </a:r>
            <a:endParaRPr/>
          </a:p>
        </p:txBody>
      </p:sp>
      <p:sp>
        <p:nvSpPr>
          <p:cNvPr id="387" name="Google Shape;387;p27"/>
          <p:cNvSpPr txBox="1">
            <a:spLocks noGrp="1"/>
          </p:cNvSpPr>
          <p:nvPr>
            <p:ph type="subTitle" idx="3"/>
          </p:nvPr>
        </p:nvSpPr>
        <p:spPr>
          <a:xfrm>
            <a:off x="1725925" y="3491450"/>
            <a:ext cx="2208600" cy="70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Pandas parses data for import or export from csv spreadsheets</a:t>
            </a:r>
            <a:endParaRPr/>
          </a:p>
        </p:txBody>
      </p:sp>
      <p:sp>
        <p:nvSpPr>
          <p:cNvPr id="388" name="Google Shape;388;p27"/>
          <p:cNvSpPr txBox="1">
            <a:spLocks noGrp="1"/>
          </p:cNvSpPr>
          <p:nvPr>
            <p:ph type="subTitle" idx="4"/>
          </p:nvPr>
        </p:nvSpPr>
        <p:spPr>
          <a:xfrm>
            <a:off x="5803499" y="3491450"/>
            <a:ext cx="2208600" cy="70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SQLite3 takes keywords and counts the job postings with matching words based on sector and other filters</a:t>
            </a:r>
            <a:endParaRPr/>
          </a:p>
        </p:txBody>
      </p:sp>
      <p:sp>
        <p:nvSpPr>
          <p:cNvPr id="389" name="Google Shape;389;p2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How it works:</a:t>
            </a:r>
            <a:endParaRPr/>
          </a:p>
        </p:txBody>
      </p:sp>
      <p:grpSp>
        <p:nvGrpSpPr>
          <p:cNvPr id="390" name="Google Shape;390;p27"/>
          <p:cNvGrpSpPr/>
          <p:nvPr/>
        </p:nvGrpSpPr>
        <p:grpSpPr>
          <a:xfrm>
            <a:off x="5207541" y="3651649"/>
            <a:ext cx="379930" cy="381002"/>
            <a:chOff x="1197950" y="238125"/>
            <a:chExt cx="5204525" cy="5219200"/>
          </a:xfrm>
        </p:grpSpPr>
        <p:sp>
          <p:nvSpPr>
            <p:cNvPr id="391" name="Google Shape;391;p27"/>
            <p:cNvSpPr/>
            <p:nvPr/>
          </p:nvSpPr>
          <p:spPr>
            <a:xfrm>
              <a:off x="1197950" y="1417325"/>
              <a:ext cx="1015325" cy="3126625"/>
            </a:xfrm>
            <a:custGeom>
              <a:avLst/>
              <a:gdLst/>
              <a:ahLst/>
              <a:cxnLst/>
              <a:rect l="l" t="t" r="r" b="b"/>
              <a:pathLst>
                <a:path w="40613" h="125065" extrusionOk="0">
                  <a:moveTo>
                    <a:pt x="18496" y="85856"/>
                  </a:moveTo>
                  <a:lnTo>
                    <a:pt x="18496" y="97175"/>
                  </a:lnTo>
                  <a:cubicBezTo>
                    <a:pt x="16245" y="96262"/>
                    <a:pt x="14680" y="94076"/>
                    <a:pt x="14680" y="91499"/>
                  </a:cubicBezTo>
                  <a:cubicBezTo>
                    <a:pt x="14680" y="88955"/>
                    <a:pt x="16245" y="86769"/>
                    <a:pt x="18496" y="85856"/>
                  </a:cubicBezTo>
                  <a:close/>
                  <a:moveTo>
                    <a:pt x="30696" y="85399"/>
                  </a:moveTo>
                  <a:lnTo>
                    <a:pt x="30696" y="97599"/>
                  </a:lnTo>
                  <a:lnTo>
                    <a:pt x="24596" y="97599"/>
                  </a:lnTo>
                  <a:lnTo>
                    <a:pt x="24596" y="85399"/>
                  </a:lnTo>
                  <a:close/>
                  <a:moveTo>
                    <a:pt x="196" y="0"/>
                  </a:moveTo>
                  <a:lnTo>
                    <a:pt x="196" y="9264"/>
                  </a:lnTo>
                  <a:lnTo>
                    <a:pt x="34512" y="9264"/>
                  </a:lnTo>
                  <a:lnTo>
                    <a:pt x="34512" y="79299"/>
                  </a:lnTo>
                  <a:lnTo>
                    <a:pt x="20779" y="79299"/>
                  </a:lnTo>
                  <a:cubicBezTo>
                    <a:pt x="14060" y="79299"/>
                    <a:pt x="8580" y="84779"/>
                    <a:pt x="8580" y="91499"/>
                  </a:cubicBezTo>
                  <a:cubicBezTo>
                    <a:pt x="8580" y="98251"/>
                    <a:pt x="14060" y="103699"/>
                    <a:pt x="20779" y="103699"/>
                  </a:cubicBezTo>
                  <a:lnTo>
                    <a:pt x="34512" y="103699"/>
                  </a:lnTo>
                  <a:lnTo>
                    <a:pt x="34512" y="118965"/>
                  </a:lnTo>
                  <a:lnTo>
                    <a:pt x="1" y="118965"/>
                  </a:lnTo>
                  <a:lnTo>
                    <a:pt x="1" y="125065"/>
                  </a:lnTo>
                  <a:lnTo>
                    <a:pt x="40612" y="125065"/>
                  </a:lnTo>
                  <a:lnTo>
                    <a:pt x="40612" y="97599"/>
                  </a:lnTo>
                  <a:lnTo>
                    <a:pt x="36796" y="97599"/>
                  </a:lnTo>
                  <a:lnTo>
                    <a:pt x="36796" y="85399"/>
                  </a:lnTo>
                  <a:lnTo>
                    <a:pt x="40612" y="85399"/>
                  </a:lnTo>
                  <a:lnTo>
                    <a:pt x="40612" y="3164"/>
                  </a:lnTo>
                  <a:lnTo>
                    <a:pt x="6296" y="3164"/>
                  </a:lnTo>
                  <a:lnTo>
                    <a:pt x="6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7"/>
            <p:cNvSpPr/>
            <p:nvPr/>
          </p:nvSpPr>
          <p:spPr>
            <a:xfrm>
              <a:off x="1431175" y="1951475"/>
              <a:ext cx="457525" cy="838350"/>
            </a:xfrm>
            <a:custGeom>
              <a:avLst/>
              <a:gdLst/>
              <a:ahLst/>
              <a:cxnLst/>
              <a:rect l="l" t="t" r="r" b="b"/>
              <a:pathLst>
                <a:path w="18301" h="33534" extrusionOk="0">
                  <a:moveTo>
                    <a:pt x="12201" y="6100"/>
                  </a:moveTo>
                  <a:lnTo>
                    <a:pt x="12201" y="27434"/>
                  </a:lnTo>
                  <a:lnTo>
                    <a:pt x="6101" y="27434"/>
                  </a:lnTo>
                  <a:lnTo>
                    <a:pt x="6101" y="6100"/>
                  </a:lnTo>
                  <a:close/>
                  <a:moveTo>
                    <a:pt x="1" y="0"/>
                  </a:moveTo>
                  <a:lnTo>
                    <a:pt x="1" y="33534"/>
                  </a:lnTo>
                  <a:lnTo>
                    <a:pt x="18301" y="33534"/>
                  </a:lnTo>
                  <a:lnTo>
                    <a:pt x="183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7"/>
            <p:cNvSpPr/>
            <p:nvPr/>
          </p:nvSpPr>
          <p:spPr>
            <a:xfrm>
              <a:off x="1431175" y="2923550"/>
              <a:ext cx="152525" cy="152525"/>
            </a:xfrm>
            <a:custGeom>
              <a:avLst/>
              <a:gdLst/>
              <a:ahLst/>
              <a:cxnLst/>
              <a:rect l="l" t="t" r="r" b="b"/>
              <a:pathLst>
                <a:path w="6101" h="6101" extrusionOk="0">
                  <a:moveTo>
                    <a:pt x="1" y="0"/>
                  </a:moveTo>
                  <a:lnTo>
                    <a:pt x="1" y="6100"/>
                  </a:lnTo>
                  <a:lnTo>
                    <a:pt x="6101" y="6100"/>
                  </a:lnTo>
                  <a:lnTo>
                    <a:pt x="6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p:nvPr/>
          </p:nvSpPr>
          <p:spPr>
            <a:xfrm>
              <a:off x="1736175" y="2923550"/>
              <a:ext cx="152525" cy="152525"/>
            </a:xfrm>
            <a:custGeom>
              <a:avLst/>
              <a:gdLst/>
              <a:ahLst/>
              <a:cxnLst/>
              <a:rect l="l" t="t" r="r" b="b"/>
              <a:pathLst>
                <a:path w="6101" h="6101" extrusionOk="0">
                  <a:moveTo>
                    <a:pt x="1" y="0"/>
                  </a:moveTo>
                  <a:lnTo>
                    <a:pt x="1" y="6100"/>
                  </a:lnTo>
                  <a:lnTo>
                    <a:pt x="6101" y="6100"/>
                  </a:lnTo>
                  <a:lnTo>
                    <a:pt x="6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7"/>
            <p:cNvSpPr/>
            <p:nvPr/>
          </p:nvSpPr>
          <p:spPr>
            <a:xfrm>
              <a:off x="1197950" y="4686650"/>
              <a:ext cx="233250" cy="152525"/>
            </a:xfrm>
            <a:custGeom>
              <a:avLst/>
              <a:gdLst/>
              <a:ahLst/>
              <a:cxnLst/>
              <a:rect l="l" t="t" r="r" b="b"/>
              <a:pathLst>
                <a:path w="9330" h="6101" extrusionOk="0">
                  <a:moveTo>
                    <a:pt x="1" y="0"/>
                  </a:moveTo>
                  <a:lnTo>
                    <a:pt x="1" y="6100"/>
                  </a:lnTo>
                  <a:lnTo>
                    <a:pt x="9330" y="6100"/>
                  </a:lnTo>
                  <a:lnTo>
                    <a:pt x="93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7"/>
            <p:cNvSpPr/>
            <p:nvPr/>
          </p:nvSpPr>
          <p:spPr>
            <a:xfrm>
              <a:off x="1197950" y="4996525"/>
              <a:ext cx="233250" cy="152525"/>
            </a:xfrm>
            <a:custGeom>
              <a:avLst/>
              <a:gdLst/>
              <a:ahLst/>
              <a:cxnLst/>
              <a:rect l="l" t="t" r="r" b="b"/>
              <a:pathLst>
                <a:path w="9330" h="6101" extrusionOk="0">
                  <a:moveTo>
                    <a:pt x="1" y="1"/>
                  </a:moveTo>
                  <a:lnTo>
                    <a:pt x="1" y="6101"/>
                  </a:lnTo>
                  <a:lnTo>
                    <a:pt x="9330" y="6101"/>
                  </a:lnTo>
                  <a:lnTo>
                    <a:pt x="93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7"/>
            <p:cNvSpPr/>
            <p:nvPr/>
          </p:nvSpPr>
          <p:spPr>
            <a:xfrm>
              <a:off x="1197950" y="5304800"/>
              <a:ext cx="233250" cy="152525"/>
            </a:xfrm>
            <a:custGeom>
              <a:avLst/>
              <a:gdLst/>
              <a:ahLst/>
              <a:cxnLst/>
              <a:rect l="l" t="t" r="r" b="b"/>
              <a:pathLst>
                <a:path w="9330" h="6101" extrusionOk="0">
                  <a:moveTo>
                    <a:pt x="1" y="0"/>
                  </a:moveTo>
                  <a:lnTo>
                    <a:pt x="1" y="6100"/>
                  </a:lnTo>
                  <a:lnTo>
                    <a:pt x="9330" y="6100"/>
                  </a:lnTo>
                  <a:lnTo>
                    <a:pt x="93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7"/>
            <p:cNvSpPr/>
            <p:nvPr/>
          </p:nvSpPr>
          <p:spPr>
            <a:xfrm>
              <a:off x="1197950" y="3626500"/>
              <a:ext cx="80750" cy="152525"/>
            </a:xfrm>
            <a:custGeom>
              <a:avLst/>
              <a:gdLst/>
              <a:ahLst/>
              <a:cxnLst/>
              <a:rect l="l" t="t" r="r" b="b"/>
              <a:pathLst>
                <a:path w="3230" h="6101" extrusionOk="0">
                  <a:moveTo>
                    <a:pt x="1" y="1"/>
                  </a:moveTo>
                  <a:lnTo>
                    <a:pt x="1" y="6100"/>
                  </a:lnTo>
                  <a:lnTo>
                    <a:pt x="3230" y="6100"/>
                  </a:lnTo>
                  <a:lnTo>
                    <a:pt x="32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7"/>
            <p:cNvSpPr/>
            <p:nvPr/>
          </p:nvSpPr>
          <p:spPr>
            <a:xfrm>
              <a:off x="1202850" y="558600"/>
              <a:ext cx="152525" cy="706250"/>
            </a:xfrm>
            <a:custGeom>
              <a:avLst/>
              <a:gdLst/>
              <a:ahLst/>
              <a:cxnLst/>
              <a:rect l="l" t="t" r="r" b="b"/>
              <a:pathLst>
                <a:path w="6101" h="28250" extrusionOk="0">
                  <a:moveTo>
                    <a:pt x="0" y="1"/>
                  </a:moveTo>
                  <a:lnTo>
                    <a:pt x="0" y="28249"/>
                  </a:lnTo>
                  <a:lnTo>
                    <a:pt x="6100" y="28249"/>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7"/>
            <p:cNvSpPr/>
            <p:nvPr/>
          </p:nvSpPr>
          <p:spPr>
            <a:xfrm>
              <a:off x="1202850" y="238125"/>
              <a:ext cx="152525" cy="168000"/>
            </a:xfrm>
            <a:custGeom>
              <a:avLst/>
              <a:gdLst/>
              <a:ahLst/>
              <a:cxnLst/>
              <a:rect l="l" t="t" r="r" b="b"/>
              <a:pathLst>
                <a:path w="6101" h="6720" extrusionOk="0">
                  <a:moveTo>
                    <a:pt x="0" y="0"/>
                  </a:moveTo>
                  <a:lnTo>
                    <a:pt x="0" y="6720"/>
                  </a:lnTo>
                  <a:lnTo>
                    <a:pt x="6100" y="672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7"/>
            <p:cNvSpPr/>
            <p:nvPr/>
          </p:nvSpPr>
          <p:spPr>
            <a:xfrm>
              <a:off x="5387150" y="1417325"/>
              <a:ext cx="1015325" cy="3126625"/>
            </a:xfrm>
            <a:custGeom>
              <a:avLst/>
              <a:gdLst/>
              <a:ahLst/>
              <a:cxnLst/>
              <a:rect l="l" t="t" r="r" b="b"/>
              <a:pathLst>
                <a:path w="40613" h="125065" extrusionOk="0">
                  <a:moveTo>
                    <a:pt x="22117" y="85856"/>
                  </a:moveTo>
                  <a:cubicBezTo>
                    <a:pt x="24368" y="86769"/>
                    <a:pt x="25934" y="88955"/>
                    <a:pt x="25934" y="91499"/>
                  </a:cubicBezTo>
                  <a:cubicBezTo>
                    <a:pt x="25934" y="94076"/>
                    <a:pt x="24368" y="96262"/>
                    <a:pt x="22117" y="97175"/>
                  </a:cubicBezTo>
                  <a:lnTo>
                    <a:pt x="22117" y="85856"/>
                  </a:lnTo>
                  <a:close/>
                  <a:moveTo>
                    <a:pt x="16017" y="85399"/>
                  </a:moveTo>
                  <a:lnTo>
                    <a:pt x="16017" y="97599"/>
                  </a:lnTo>
                  <a:lnTo>
                    <a:pt x="9917" y="97599"/>
                  </a:lnTo>
                  <a:lnTo>
                    <a:pt x="9917" y="85399"/>
                  </a:lnTo>
                  <a:close/>
                  <a:moveTo>
                    <a:pt x="34317" y="0"/>
                  </a:moveTo>
                  <a:lnTo>
                    <a:pt x="34317" y="3164"/>
                  </a:lnTo>
                  <a:lnTo>
                    <a:pt x="1" y="3164"/>
                  </a:lnTo>
                  <a:lnTo>
                    <a:pt x="1" y="85399"/>
                  </a:lnTo>
                  <a:lnTo>
                    <a:pt x="3817" y="85399"/>
                  </a:lnTo>
                  <a:lnTo>
                    <a:pt x="3817" y="97599"/>
                  </a:lnTo>
                  <a:lnTo>
                    <a:pt x="1" y="97599"/>
                  </a:lnTo>
                  <a:lnTo>
                    <a:pt x="1" y="125065"/>
                  </a:lnTo>
                  <a:lnTo>
                    <a:pt x="40613" y="125065"/>
                  </a:lnTo>
                  <a:lnTo>
                    <a:pt x="40613" y="118965"/>
                  </a:lnTo>
                  <a:lnTo>
                    <a:pt x="6101" y="118965"/>
                  </a:lnTo>
                  <a:lnTo>
                    <a:pt x="6101" y="103699"/>
                  </a:lnTo>
                  <a:lnTo>
                    <a:pt x="19834" y="103699"/>
                  </a:lnTo>
                  <a:cubicBezTo>
                    <a:pt x="26553" y="103699"/>
                    <a:pt x="32034" y="98251"/>
                    <a:pt x="32034" y="91499"/>
                  </a:cubicBezTo>
                  <a:cubicBezTo>
                    <a:pt x="32034" y="84779"/>
                    <a:pt x="26553" y="79299"/>
                    <a:pt x="19834" y="79299"/>
                  </a:cubicBezTo>
                  <a:lnTo>
                    <a:pt x="6101" y="79299"/>
                  </a:lnTo>
                  <a:lnTo>
                    <a:pt x="6101" y="9264"/>
                  </a:lnTo>
                  <a:lnTo>
                    <a:pt x="40417" y="9264"/>
                  </a:lnTo>
                  <a:lnTo>
                    <a:pt x="40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7"/>
            <p:cNvSpPr/>
            <p:nvPr/>
          </p:nvSpPr>
          <p:spPr>
            <a:xfrm>
              <a:off x="5711725" y="1951475"/>
              <a:ext cx="457525" cy="838350"/>
            </a:xfrm>
            <a:custGeom>
              <a:avLst/>
              <a:gdLst/>
              <a:ahLst/>
              <a:cxnLst/>
              <a:rect l="l" t="t" r="r" b="b"/>
              <a:pathLst>
                <a:path w="18301" h="33534" extrusionOk="0">
                  <a:moveTo>
                    <a:pt x="12200" y="6100"/>
                  </a:moveTo>
                  <a:lnTo>
                    <a:pt x="12200" y="27434"/>
                  </a:lnTo>
                  <a:lnTo>
                    <a:pt x="6100" y="27434"/>
                  </a:lnTo>
                  <a:lnTo>
                    <a:pt x="6100" y="6100"/>
                  </a:lnTo>
                  <a:close/>
                  <a:moveTo>
                    <a:pt x="1" y="0"/>
                  </a:moveTo>
                  <a:lnTo>
                    <a:pt x="1" y="33534"/>
                  </a:lnTo>
                  <a:lnTo>
                    <a:pt x="18300" y="33534"/>
                  </a:lnTo>
                  <a:lnTo>
                    <a:pt x="183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7"/>
            <p:cNvSpPr/>
            <p:nvPr/>
          </p:nvSpPr>
          <p:spPr>
            <a:xfrm>
              <a:off x="6016725" y="2923550"/>
              <a:ext cx="152525" cy="152525"/>
            </a:xfrm>
            <a:custGeom>
              <a:avLst/>
              <a:gdLst/>
              <a:ahLst/>
              <a:cxnLst/>
              <a:rect l="l" t="t" r="r" b="b"/>
              <a:pathLst>
                <a:path w="6101" h="6101" extrusionOk="0">
                  <a:moveTo>
                    <a:pt x="0" y="0"/>
                  </a:moveTo>
                  <a:lnTo>
                    <a:pt x="0" y="6100"/>
                  </a:lnTo>
                  <a:lnTo>
                    <a:pt x="6100" y="610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7"/>
            <p:cNvSpPr/>
            <p:nvPr/>
          </p:nvSpPr>
          <p:spPr>
            <a:xfrm>
              <a:off x="5711725" y="2923550"/>
              <a:ext cx="152525" cy="152525"/>
            </a:xfrm>
            <a:custGeom>
              <a:avLst/>
              <a:gdLst/>
              <a:ahLst/>
              <a:cxnLst/>
              <a:rect l="l" t="t" r="r" b="b"/>
              <a:pathLst>
                <a:path w="6101" h="6101" extrusionOk="0">
                  <a:moveTo>
                    <a:pt x="1" y="0"/>
                  </a:moveTo>
                  <a:lnTo>
                    <a:pt x="1" y="6100"/>
                  </a:lnTo>
                  <a:lnTo>
                    <a:pt x="6100" y="610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7"/>
            <p:cNvSpPr/>
            <p:nvPr/>
          </p:nvSpPr>
          <p:spPr>
            <a:xfrm>
              <a:off x="6169225" y="4686650"/>
              <a:ext cx="233250" cy="152525"/>
            </a:xfrm>
            <a:custGeom>
              <a:avLst/>
              <a:gdLst/>
              <a:ahLst/>
              <a:cxnLst/>
              <a:rect l="l" t="t" r="r" b="b"/>
              <a:pathLst>
                <a:path w="9330" h="6101" extrusionOk="0">
                  <a:moveTo>
                    <a:pt x="0" y="0"/>
                  </a:moveTo>
                  <a:lnTo>
                    <a:pt x="0" y="6100"/>
                  </a:lnTo>
                  <a:lnTo>
                    <a:pt x="9330" y="6100"/>
                  </a:lnTo>
                  <a:lnTo>
                    <a:pt x="93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7"/>
            <p:cNvSpPr/>
            <p:nvPr/>
          </p:nvSpPr>
          <p:spPr>
            <a:xfrm>
              <a:off x="6169225" y="4996525"/>
              <a:ext cx="233250" cy="152525"/>
            </a:xfrm>
            <a:custGeom>
              <a:avLst/>
              <a:gdLst/>
              <a:ahLst/>
              <a:cxnLst/>
              <a:rect l="l" t="t" r="r" b="b"/>
              <a:pathLst>
                <a:path w="9330" h="6101" extrusionOk="0">
                  <a:moveTo>
                    <a:pt x="0" y="1"/>
                  </a:moveTo>
                  <a:lnTo>
                    <a:pt x="0" y="6101"/>
                  </a:lnTo>
                  <a:lnTo>
                    <a:pt x="9330" y="6101"/>
                  </a:lnTo>
                  <a:lnTo>
                    <a:pt x="93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7"/>
            <p:cNvSpPr/>
            <p:nvPr/>
          </p:nvSpPr>
          <p:spPr>
            <a:xfrm>
              <a:off x="6169225" y="5304800"/>
              <a:ext cx="233250" cy="152525"/>
            </a:xfrm>
            <a:custGeom>
              <a:avLst/>
              <a:gdLst/>
              <a:ahLst/>
              <a:cxnLst/>
              <a:rect l="l" t="t" r="r" b="b"/>
              <a:pathLst>
                <a:path w="9330" h="6101" extrusionOk="0">
                  <a:moveTo>
                    <a:pt x="0" y="0"/>
                  </a:moveTo>
                  <a:lnTo>
                    <a:pt x="0" y="6100"/>
                  </a:lnTo>
                  <a:lnTo>
                    <a:pt x="9330" y="6100"/>
                  </a:lnTo>
                  <a:lnTo>
                    <a:pt x="93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7"/>
            <p:cNvSpPr/>
            <p:nvPr/>
          </p:nvSpPr>
          <p:spPr>
            <a:xfrm>
              <a:off x="6321725" y="3626500"/>
              <a:ext cx="80750" cy="152525"/>
            </a:xfrm>
            <a:custGeom>
              <a:avLst/>
              <a:gdLst/>
              <a:ahLst/>
              <a:cxnLst/>
              <a:rect l="l" t="t" r="r" b="b"/>
              <a:pathLst>
                <a:path w="3230" h="6101" extrusionOk="0">
                  <a:moveTo>
                    <a:pt x="0" y="1"/>
                  </a:moveTo>
                  <a:lnTo>
                    <a:pt x="0" y="6100"/>
                  </a:lnTo>
                  <a:lnTo>
                    <a:pt x="3230" y="6100"/>
                  </a:lnTo>
                  <a:lnTo>
                    <a:pt x="32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7"/>
            <p:cNvSpPr/>
            <p:nvPr/>
          </p:nvSpPr>
          <p:spPr>
            <a:xfrm>
              <a:off x="6245050" y="558600"/>
              <a:ext cx="152525" cy="706250"/>
            </a:xfrm>
            <a:custGeom>
              <a:avLst/>
              <a:gdLst/>
              <a:ahLst/>
              <a:cxnLst/>
              <a:rect l="l" t="t" r="r" b="b"/>
              <a:pathLst>
                <a:path w="6101" h="28250" extrusionOk="0">
                  <a:moveTo>
                    <a:pt x="1" y="1"/>
                  </a:moveTo>
                  <a:lnTo>
                    <a:pt x="1" y="28249"/>
                  </a:lnTo>
                  <a:lnTo>
                    <a:pt x="6101" y="28249"/>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7"/>
            <p:cNvSpPr/>
            <p:nvPr/>
          </p:nvSpPr>
          <p:spPr>
            <a:xfrm>
              <a:off x="6245050" y="238125"/>
              <a:ext cx="152525" cy="168000"/>
            </a:xfrm>
            <a:custGeom>
              <a:avLst/>
              <a:gdLst/>
              <a:ahLst/>
              <a:cxnLst/>
              <a:rect l="l" t="t" r="r" b="b"/>
              <a:pathLst>
                <a:path w="6101" h="6720" extrusionOk="0">
                  <a:moveTo>
                    <a:pt x="1" y="0"/>
                  </a:moveTo>
                  <a:lnTo>
                    <a:pt x="1" y="6720"/>
                  </a:lnTo>
                  <a:lnTo>
                    <a:pt x="6101" y="6720"/>
                  </a:lnTo>
                  <a:lnTo>
                    <a:pt x="6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7"/>
            <p:cNvSpPr/>
            <p:nvPr/>
          </p:nvSpPr>
          <p:spPr>
            <a:xfrm>
              <a:off x="2327425" y="3608550"/>
              <a:ext cx="152500" cy="152525"/>
            </a:xfrm>
            <a:custGeom>
              <a:avLst/>
              <a:gdLst/>
              <a:ahLst/>
              <a:cxnLst/>
              <a:rect l="l" t="t" r="r" b="b"/>
              <a:pathLst>
                <a:path w="6100" h="6101" extrusionOk="0">
                  <a:moveTo>
                    <a:pt x="0" y="1"/>
                  </a:moveTo>
                  <a:lnTo>
                    <a:pt x="0" y="6101"/>
                  </a:lnTo>
                  <a:lnTo>
                    <a:pt x="6100" y="6101"/>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7"/>
            <p:cNvSpPr/>
            <p:nvPr/>
          </p:nvSpPr>
          <p:spPr>
            <a:xfrm>
              <a:off x="2632400" y="3608550"/>
              <a:ext cx="152525" cy="152525"/>
            </a:xfrm>
            <a:custGeom>
              <a:avLst/>
              <a:gdLst/>
              <a:ahLst/>
              <a:cxnLst/>
              <a:rect l="l" t="t" r="r" b="b"/>
              <a:pathLst>
                <a:path w="6101" h="6101" extrusionOk="0">
                  <a:moveTo>
                    <a:pt x="1" y="1"/>
                  </a:moveTo>
                  <a:lnTo>
                    <a:pt x="1" y="6101"/>
                  </a:lnTo>
                  <a:lnTo>
                    <a:pt x="6101" y="6101"/>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7"/>
            <p:cNvSpPr/>
            <p:nvPr/>
          </p:nvSpPr>
          <p:spPr>
            <a:xfrm>
              <a:off x="4747800" y="3608550"/>
              <a:ext cx="152525" cy="152525"/>
            </a:xfrm>
            <a:custGeom>
              <a:avLst/>
              <a:gdLst/>
              <a:ahLst/>
              <a:cxnLst/>
              <a:rect l="l" t="t" r="r" b="b"/>
              <a:pathLst>
                <a:path w="6101" h="6101" extrusionOk="0">
                  <a:moveTo>
                    <a:pt x="1" y="1"/>
                  </a:moveTo>
                  <a:lnTo>
                    <a:pt x="1" y="6101"/>
                  </a:lnTo>
                  <a:lnTo>
                    <a:pt x="6101" y="6101"/>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7"/>
            <p:cNvSpPr/>
            <p:nvPr/>
          </p:nvSpPr>
          <p:spPr>
            <a:xfrm>
              <a:off x="5052800" y="3608550"/>
              <a:ext cx="152525" cy="152525"/>
            </a:xfrm>
            <a:custGeom>
              <a:avLst/>
              <a:gdLst/>
              <a:ahLst/>
              <a:cxnLst/>
              <a:rect l="l" t="t" r="r" b="b"/>
              <a:pathLst>
                <a:path w="6101" h="6101" extrusionOk="0">
                  <a:moveTo>
                    <a:pt x="1" y="1"/>
                  </a:moveTo>
                  <a:lnTo>
                    <a:pt x="1" y="6101"/>
                  </a:lnTo>
                  <a:lnTo>
                    <a:pt x="6101" y="6101"/>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7"/>
            <p:cNvSpPr/>
            <p:nvPr/>
          </p:nvSpPr>
          <p:spPr>
            <a:xfrm>
              <a:off x="2937400" y="3379400"/>
              <a:ext cx="1677500" cy="610025"/>
            </a:xfrm>
            <a:custGeom>
              <a:avLst/>
              <a:gdLst/>
              <a:ahLst/>
              <a:cxnLst/>
              <a:rect l="l" t="t" r="r" b="b"/>
              <a:pathLst>
                <a:path w="67100" h="24401" extrusionOk="0">
                  <a:moveTo>
                    <a:pt x="11418" y="1"/>
                  </a:moveTo>
                  <a:cubicBezTo>
                    <a:pt x="7242" y="1"/>
                    <a:pt x="3817" y="3426"/>
                    <a:pt x="3817" y="7634"/>
                  </a:cubicBezTo>
                  <a:cubicBezTo>
                    <a:pt x="3817" y="8482"/>
                    <a:pt x="3132" y="9167"/>
                    <a:pt x="2284" y="9167"/>
                  </a:cubicBezTo>
                  <a:lnTo>
                    <a:pt x="1" y="9167"/>
                  </a:lnTo>
                  <a:lnTo>
                    <a:pt x="1" y="15267"/>
                  </a:lnTo>
                  <a:lnTo>
                    <a:pt x="2284" y="15267"/>
                  </a:lnTo>
                  <a:cubicBezTo>
                    <a:pt x="6492" y="15267"/>
                    <a:pt x="9917" y="11842"/>
                    <a:pt x="9917" y="7634"/>
                  </a:cubicBezTo>
                  <a:cubicBezTo>
                    <a:pt x="9917" y="6786"/>
                    <a:pt x="10602" y="6101"/>
                    <a:pt x="11418" y="6101"/>
                  </a:cubicBezTo>
                  <a:cubicBezTo>
                    <a:pt x="12266" y="6101"/>
                    <a:pt x="12951" y="6786"/>
                    <a:pt x="12951" y="7634"/>
                  </a:cubicBezTo>
                  <a:lnTo>
                    <a:pt x="12951" y="16767"/>
                  </a:lnTo>
                  <a:cubicBezTo>
                    <a:pt x="12951" y="20975"/>
                    <a:pt x="16376" y="24400"/>
                    <a:pt x="20584" y="24400"/>
                  </a:cubicBezTo>
                  <a:cubicBezTo>
                    <a:pt x="24792" y="24400"/>
                    <a:pt x="28217" y="20975"/>
                    <a:pt x="28217" y="16767"/>
                  </a:cubicBezTo>
                  <a:lnTo>
                    <a:pt x="28217" y="7634"/>
                  </a:lnTo>
                  <a:cubicBezTo>
                    <a:pt x="28217" y="6786"/>
                    <a:pt x="28902" y="6101"/>
                    <a:pt x="29717" y="6101"/>
                  </a:cubicBezTo>
                  <a:cubicBezTo>
                    <a:pt x="30566" y="6101"/>
                    <a:pt x="31251" y="6786"/>
                    <a:pt x="31251" y="7634"/>
                  </a:cubicBezTo>
                  <a:lnTo>
                    <a:pt x="31251" y="16767"/>
                  </a:lnTo>
                  <a:cubicBezTo>
                    <a:pt x="31251" y="20975"/>
                    <a:pt x="34676" y="24400"/>
                    <a:pt x="38884" y="24400"/>
                  </a:cubicBezTo>
                  <a:cubicBezTo>
                    <a:pt x="43092" y="24400"/>
                    <a:pt x="46517" y="20975"/>
                    <a:pt x="46517" y="16767"/>
                  </a:cubicBezTo>
                  <a:lnTo>
                    <a:pt x="46517" y="7634"/>
                  </a:lnTo>
                  <a:cubicBezTo>
                    <a:pt x="46517" y="6786"/>
                    <a:pt x="47202" y="6101"/>
                    <a:pt x="48017" y="6101"/>
                  </a:cubicBezTo>
                  <a:cubicBezTo>
                    <a:pt x="48865" y="6101"/>
                    <a:pt x="49550" y="6786"/>
                    <a:pt x="49550" y="7634"/>
                  </a:cubicBezTo>
                  <a:lnTo>
                    <a:pt x="49550" y="16767"/>
                  </a:lnTo>
                  <a:cubicBezTo>
                    <a:pt x="49550" y="20975"/>
                    <a:pt x="52975" y="24400"/>
                    <a:pt x="57183" y="24400"/>
                  </a:cubicBezTo>
                  <a:cubicBezTo>
                    <a:pt x="61391" y="24400"/>
                    <a:pt x="64816" y="20975"/>
                    <a:pt x="64816" y="16767"/>
                  </a:cubicBezTo>
                  <a:cubicBezTo>
                    <a:pt x="64816" y="15952"/>
                    <a:pt x="65501" y="15267"/>
                    <a:pt x="66317" y="15267"/>
                  </a:cubicBezTo>
                  <a:lnTo>
                    <a:pt x="67100" y="15267"/>
                  </a:lnTo>
                  <a:lnTo>
                    <a:pt x="67100" y="9167"/>
                  </a:lnTo>
                  <a:lnTo>
                    <a:pt x="66317" y="9167"/>
                  </a:lnTo>
                  <a:cubicBezTo>
                    <a:pt x="62142" y="9167"/>
                    <a:pt x="58717" y="12592"/>
                    <a:pt x="58717" y="16767"/>
                  </a:cubicBezTo>
                  <a:cubicBezTo>
                    <a:pt x="58717" y="17615"/>
                    <a:pt x="58031" y="18300"/>
                    <a:pt x="57183" y="18300"/>
                  </a:cubicBezTo>
                  <a:cubicBezTo>
                    <a:pt x="56335" y="18300"/>
                    <a:pt x="55650" y="17615"/>
                    <a:pt x="55650" y="16767"/>
                  </a:cubicBezTo>
                  <a:lnTo>
                    <a:pt x="55650" y="7634"/>
                  </a:lnTo>
                  <a:cubicBezTo>
                    <a:pt x="55650" y="3426"/>
                    <a:pt x="52225" y="1"/>
                    <a:pt x="48017" y="1"/>
                  </a:cubicBezTo>
                  <a:cubicBezTo>
                    <a:pt x="43842" y="1"/>
                    <a:pt x="40417" y="3426"/>
                    <a:pt x="40417" y="7634"/>
                  </a:cubicBezTo>
                  <a:lnTo>
                    <a:pt x="40417" y="16767"/>
                  </a:lnTo>
                  <a:cubicBezTo>
                    <a:pt x="40417" y="17615"/>
                    <a:pt x="39732" y="18300"/>
                    <a:pt x="38884" y="18300"/>
                  </a:cubicBezTo>
                  <a:cubicBezTo>
                    <a:pt x="38036" y="18300"/>
                    <a:pt x="37350" y="17615"/>
                    <a:pt x="37350" y="16767"/>
                  </a:cubicBezTo>
                  <a:lnTo>
                    <a:pt x="37350" y="7634"/>
                  </a:lnTo>
                  <a:cubicBezTo>
                    <a:pt x="37350" y="3426"/>
                    <a:pt x="33925" y="1"/>
                    <a:pt x="29717" y="1"/>
                  </a:cubicBezTo>
                  <a:cubicBezTo>
                    <a:pt x="25542" y="1"/>
                    <a:pt x="22117" y="3426"/>
                    <a:pt x="22117" y="7634"/>
                  </a:cubicBezTo>
                  <a:lnTo>
                    <a:pt x="22117" y="16767"/>
                  </a:lnTo>
                  <a:cubicBezTo>
                    <a:pt x="22117" y="17615"/>
                    <a:pt x="21432" y="18300"/>
                    <a:pt x="20584" y="18300"/>
                  </a:cubicBezTo>
                  <a:cubicBezTo>
                    <a:pt x="19736" y="18300"/>
                    <a:pt x="19051" y="17615"/>
                    <a:pt x="19051" y="16767"/>
                  </a:cubicBezTo>
                  <a:lnTo>
                    <a:pt x="19051" y="7634"/>
                  </a:lnTo>
                  <a:cubicBezTo>
                    <a:pt x="19051" y="3426"/>
                    <a:pt x="15626" y="1"/>
                    <a:pt x="114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7"/>
            <p:cNvSpPr/>
            <p:nvPr/>
          </p:nvSpPr>
          <p:spPr>
            <a:xfrm>
              <a:off x="2618550" y="2159425"/>
              <a:ext cx="152525" cy="610025"/>
            </a:xfrm>
            <a:custGeom>
              <a:avLst/>
              <a:gdLst/>
              <a:ahLst/>
              <a:cxnLst/>
              <a:rect l="l" t="t" r="r" b="b"/>
              <a:pathLst>
                <a:path w="6101" h="24401" extrusionOk="0">
                  <a:moveTo>
                    <a:pt x="0" y="0"/>
                  </a:moveTo>
                  <a:lnTo>
                    <a:pt x="0" y="24400"/>
                  </a:lnTo>
                  <a:lnTo>
                    <a:pt x="6100" y="2440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7"/>
            <p:cNvSpPr/>
            <p:nvPr/>
          </p:nvSpPr>
          <p:spPr>
            <a:xfrm>
              <a:off x="3991025" y="2159425"/>
              <a:ext cx="152525" cy="610025"/>
            </a:xfrm>
            <a:custGeom>
              <a:avLst/>
              <a:gdLst/>
              <a:ahLst/>
              <a:cxnLst/>
              <a:rect l="l" t="t" r="r" b="b"/>
              <a:pathLst>
                <a:path w="6101" h="24401" extrusionOk="0">
                  <a:moveTo>
                    <a:pt x="1" y="0"/>
                  </a:moveTo>
                  <a:lnTo>
                    <a:pt x="1" y="24400"/>
                  </a:lnTo>
                  <a:lnTo>
                    <a:pt x="6101" y="24400"/>
                  </a:lnTo>
                  <a:lnTo>
                    <a:pt x="6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7"/>
            <p:cNvSpPr/>
            <p:nvPr/>
          </p:nvSpPr>
          <p:spPr>
            <a:xfrm>
              <a:off x="4296025" y="2159425"/>
              <a:ext cx="152525" cy="610025"/>
            </a:xfrm>
            <a:custGeom>
              <a:avLst/>
              <a:gdLst/>
              <a:ahLst/>
              <a:cxnLst/>
              <a:rect l="l" t="t" r="r" b="b"/>
              <a:pathLst>
                <a:path w="6101" h="24401" extrusionOk="0">
                  <a:moveTo>
                    <a:pt x="0" y="0"/>
                  </a:moveTo>
                  <a:lnTo>
                    <a:pt x="0" y="24400"/>
                  </a:lnTo>
                  <a:lnTo>
                    <a:pt x="6100" y="2440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7"/>
            <p:cNvSpPr/>
            <p:nvPr/>
          </p:nvSpPr>
          <p:spPr>
            <a:xfrm>
              <a:off x="2923550" y="2159425"/>
              <a:ext cx="380850" cy="610025"/>
            </a:xfrm>
            <a:custGeom>
              <a:avLst/>
              <a:gdLst/>
              <a:ahLst/>
              <a:cxnLst/>
              <a:rect l="l" t="t" r="r" b="b"/>
              <a:pathLst>
                <a:path w="15234" h="24401" extrusionOk="0">
                  <a:moveTo>
                    <a:pt x="9134" y="6100"/>
                  </a:moveTo>
                  <a:lnTo>
                    <a:pt x="9134" y="18300"/>
                  </a:lnTo>
                  <a:lnTo>
                    <a:pt x="6100" y="18300"/>
                  </a:lnTo>
                  <a:lnTo>
                    <a:pt x="6100" y="6100"/>
                  </a:lnTo>
                  <a:close/>
                  <a:moveTo>
                    <a:pt x="0" y="0"/>
                  </a:moveTo>
                  <a:lnTo>
                    <a:pt x="0" y="24400"/>
                  </a:lnTo>
                  <a:lnTo>
                    <a:pt x="15234" y="24400"/>
                  </a:lnTo>
                  <a:lnTo>
                    <a:pt x="152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7"/>
            <p:cNvSpPr/>
            <p:nvPr/>
          </p:nvSpPr>
          <p:spPr>
            <a:xfrm>
              <a:off x="3456875" y="2159425"/>
              <a:ext cx="381675" cy="610025"/>
            </a:xfrm>
            <a:custGeom>
              <a:avLst/>
              <a:gdLst/>
              <a:ahLst/>
              <a:cxnLst/>
              <a:rect l="l" t="t" r="r" b="b"/>
              <a:pathLst>
                <a:path w="15267" h="24401" extrusionOk="0">
                  <a:moveTo>
                    <a:pt x="9167" y="6100"/>
                  </a:moveTo>
                  <a:lnTo>
                    <a:pt x="9167" y="18300"/>
                  </a:lnTo>
                  <a:lnTo>
                    <a:pt x="6101" y="18300"/>
                  </a:lnTo>
                  <a:lnTo>
                    <a:pt x="6101" y="6100"/>
                  </a:lnTo>
                  <a:close/>
                  <a:moveTo>
                    <a:pt x="1" y="0"/>
                  </a:moveTo>
                  <a:lnTo>
                    <a:pt x="1" y="24400"/>
                  </a:lnTo>
                  <a:lnTo>
                    <a:pt x="15267" y="24400"/>
                  </a:lnTo>
                  <a:lnTo>
                    <a:pt x="152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7"/>
            <p:cNvSpPr/>
            <p:nvPr/>
          </p:nvSpPr>
          <p:spPr>
            <a:xfrm>
              <a:off x="4601025" y="2159425"/>
              <a:ext cx="380850" cy="610025"/>
            </a:xfrm>
            <a:custGeom>
              <a:avLst/>
              <a:gdLst/>
              <a:ahLst/>
              <a:cxnLst/>
              <a:rect l="l" t="t" r="r" b="b"/>
              <a:pathLst>
                <a:path w="15234" h="24401" extrusionOk="0">
                  <a:moveTo>
                    <a:pt x="9134" y="6100"/>
                  </a:moveTo>
                  <a:lnTo>
                    <a:pt x="9134" y="18300"/>
                  </a:lnTo>
                  <a:lnTo>
                    <a:pt x="6100" y="18300"/>
                  </a:lnTo>
                  <a:lnTo>
                    <a:pt x="6100" y="6100"/>
                  </a:lnTo>
                  <a:close/>
                  <a:moveTo>
                    <a:pt x="0" y="0"/>
                  </a:moveTo>
                  <a:lnTo>
                    <a:pt x="0" y="24400"/>
                  </a:lnTo>
                  <a:lnTo>
                    <a:pt x="15234" y="24400"/>
                  </a:lnTo>
                  <a:lnTo>
                    <a:pt x="152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7"/>
          <p:cNvGrpSpPr/>
          <p:nvPr/>
        </p:nvGrpSpPr>
        <p:grpSpPr>
          <a:xfrm>
            <a:off x="5207616" y="2054785"/>
            <a:ext cx="379767" cy="380480"/>
            <a:chOff x="1195500" y="238125"/>
            <a:chExt cx="5209425" cy="5219200"/>
          </a:xfrm>
        </p:grpSpPr>
        <p:sp>
          <p:nvSpPr>
            <p:cNvPr id="423" name="Google Shape;423;p27"/>
            <p:cNvSpPr/>
            <p:nvPr/>
          </p:nvSpPr>
          <p:spPr>
            <a:xfrm>
              <a:off x="2651175" y="2689500"/>
              <a:ext cx="2460375" cy="2767825"/>
            </a:xfrm>
            <a:custGeom>
              <a:avLst/>
              <a:gdLst/>
              <a:ahLst/>
              <a:cxnLst/>
              <a:rect l="l" t="t" r="r" b="b"/>
              <a:pathLst>
                <a:path w="98415" h="110713" extrusionOk="0">
                  <a:moveTo>
                    <a:pt x="16082" y="6655"/>
                  </a:moveTo>
                  <a:cubicBezTo>
                    <a:pt x="19637" y="7927"/>
                    <a:pt x="22214" y="11319"/>
                    <a:pt x="22214" y="15332"/>
                  </a:cubicBezTo>
                  <a:lnTo>
                    <a:pt x="22214" y="27205"/>
                  </a:lnTo>
                  <a:lnTo>
                    <a:pt x="16082" y="27205"/>
                  </a:lnTo>
                  <a:lnTo>
                    <a:pt x="16082" y="6655"/>
                  </a:lnTo>
                  <a:close/>
                  <a:moveTo>
                    <a:pt x="43273" y="17616"/>
                  </a:moveTo>
                  <a:cubicBezTo>
                    <a:pt x="44439" y="17616"/>
                    <a:pt x="45604" y="18017"/>
                    <a:pt x="46549" y="18822"/>
                  </a:cubicBezTo>
                  <a:lnTo>
                    <a:pt x="38165" y="27205"/>
                  </a:lnTo>
                  <a:lnTo>
                    <a:pt x="31609" y="27205"/>
                  </a:lnTo>
                  <a:lnTo>
                    <a:pt x="39699" y="19083"/>
                  </a:lnTo>
                  <a:cubicBezTo>
                    <a:pt x="40692" y="18106"/>
                    <a:pt x="41983" y="17616"/>
                    <a:pt x="43273" y="17616"/>
                  </a:cubicBezTo>
                  <a:close/>
                  <a:moveTo>
                    <a:pt x="58553" y="17582"/>
                  </a:moveTo>
                  <a:cubicBezTo>
                    <a:pt x="59434" y="17582"/>
                    <a:pt x="60282" y="17811"/>
                    <a:pt x="61032" y="18202"/>
                  </a:cubicBezTo>
                  <a:lnTo>
                    <a:pt x="52061" y="27205"/>
                  </a:lnTo>
                  <a:lnTo>
                    <a:pt x="46842" y="27205"/>
                  </a:lnTo>
                  <a:lnTo>
                    <a:pt x="54997" y="19050"/>
                  </a:lnTo>
                  <a:cubicBezTo>
                    <a:pt x="55943" y="18104"/>
                    <a:pt x="57215" y="17582"/>
                    <a:pt x="58553" y="17582"/>
                  </a:cubicBezTo>
                  <a:close/>
                  <a:moveTo>
                    <a:pt x="73906" y="16088"/>
                  </a:moveTo>
                  <a:cubicBezTo>
                    <a:pt x="74905" y="16088"/>
                    <a:pt x="75901" y="16379"/>
                    <a:pt x="76755" y="16963"/>
                  </a:cubicBezTo>
                  <a:lnTo>
                    <a:pt x="66512" y="27205"/>
                  </a:lnTo>
                  <a:lnTo>
                    <a:pt x="60706" y="27205"/>
                  </a:lnTo>
                  <a:lnTo>
                    <a:pt x="70329" y="17550"/>
                  </a:lnTo>
                  <a:cubicBezTo>
                    <a:pt x="71322" y="16575"/>
                    <a:pt x="72616" y="16088"/>
                    <a:pt x="73906" y="16088"/>
                  </a:cubicBezTo>
                  <a:close/>
                  <a:moveTo>
                    <a:pt x="9949" y="0"/>
                  </a:moveTo>
                  <a:lnTo>
                    <a:pt x="9949" y="28314"/>
                  </a:lnTo>
                  <a:cubicBezTo>
                    <a:pt x="4143" y="30663"/>
                    <a:pt x="0" y="36371"/>
                    <a:pt x="0" y="43026"/>
                  </a:cubicBezTo>
                  <a:lnTo>
                    <a:pt x="0" y="110712"/>
                  </a:lnTo>
                  <a:lnTo>
                    <a:pt x="6133" y="110712"/>
                  </a:lnTo>
                  <a:lnTo>
                    <a:pt x="6133" y="43026"/>
                  </a:lnTo>
                  <a:cubicBezTo>
                    <a:pt x="6133" y="37676"/>
                    <a:pt x="10471" y="33305"/>
                    <a:pt x="15821" y="33305"/>
                  </a:cubicBezTo>
                  <a:lnTo>
                    <a:pt x="69056" y="33305"/>
                  </a:lnTo>
                  <a:lnTo>
                    <a:pt x="86443" y="15951"/>
                  </a:lnTo>
                  <a:cubicBezTo>
                    <a:pt x="87112" y="15283"/>
                    <a:pt x="87984" y="14948"/>
                    <a:pt x="88861" y="14948"/>
                  </a:cubicBezTo>
                  <a:cubicBezTo>
                    <a:pt x="89737" y="14948"/>
                    <a:pt x="90618" y="15283"/>
                    <a:pt x="91303" y="15951"/>
                  </a:cubicBezTo>
                  <a:cubicBezTo>
                    <a:pt x="92641" y="17289"/>
                    <a:pt x="92641" y="19474"/>
                    <a:pt x="91303" y="20812"/>
                  </a:cubicBezTo>
                  <a:lnTo>
                    <a:pt x="69220" y="42895"/>
                  </a:lnTo>
                  <a:lnTo>
                    <a:pt x="21464" y="42895"/>
                  </a:lnTo>
                  <a:lnTo>
                    <a:pt x="21464" y="49028"/>
                  </a:lnTo>
                  <a:lnTo>
                    <a:pt x="27564" y="49028"/>
                  </a:lnTo>
                  <a:lnTo>
                    <a:pt x="27564" y="110712"/>
                  </a:lnTo>
                  <a:lnTo>
                    <a:pt x="33697" y="110712"/>
                  </a:lnTo>
                  <a:lnTo>
                    <a:pt x="33697" y="49028"/>
                  </a:lnTo>
                  <a:lnTo>
                    <a:pt x="71731" y="49028"/>
                  </a:lnTo>
                  <a:lnTo>
                    <a:pt x="95609" y="25150"/>
                  </a:lnTo>
                  <a:cubicBezTo>
                    <a:pt x="97436" y="23324"/>
                    <a:pt x="98414" y="20942"/>
                    <a:pt x="98414" y="18365"/>
                  </a:cubicBezTo>
                  <a:cubicBezTo>
                    <a:pt x="98414" y="15821"/>
                    <a:pt x="97436" y="13440"/>
                    <a:pt x="95609" y="11613"/>
                  </a:cubicBezTo>
                  <a:cubicBezTo>
                    <a:pt x="93815" y="9819"/>
                    <a:pt x="91401" y="8808"/>
                    <a:pt x="88857" y="8808"/>
                  </a:cubicBezTo>
                  <a:cubicBezTo>
                    <a:pt x="86312" y="8808"/>
                    <a:pt x="83898" y="9819"/>
                    <a:pt x="82104" y="11613"/>
                  </a:cubicBezTo>
                  <a:lnTo>
                    <a:pt x="81126" y="12592"/>
                  </a:lnTo>
                  <a:cubicBezTo>
                    <a:pt x="79047" y="10836"/>
                    <a:pt x="76482" y="9961"/>
                    <a:pt x="73920" y="9961"/>
                  </a:cubicBezTo>
                  <a:cubicBezTo>
                    <a:pt x="71054" y="9961"/>
                    <a:pt x="68193" y="11057"/>
                    <a:pt x="66023" y="13244"/>
                  </a:cubicBezTo>
                  <a:lnTo>
                    <a:pt x="65436" y="13799"/>
                  </a:lnTo>
                  <a:cubicBezTo>
                    <a:pt x="63478" y="12265"/>
                    <a:pt x="61097" y="11450"/>
                    <a:pt x="58553" y="11450"/>
                  </a:cubicBezTo>
                  <a:cubicBezTo>
                    <a:pt x="55682" y="11450"/>
                    <a:pt x="52975" y="12526"/>
                    <a:pt x="50887" y="14484"/>
                  </a:cubicBezTo>
                  <a:cubicBezTo>
                    <a:pt x="48753" y="12493"/>
                    <a:pt x="46020" y="11497"/>
                    <a:pt x="43284" y="11497"/>
                  </a:cubicBezTo>
                  <a:cubicBezTo>
                    <a:pt x="40417" y="11497"/>
                    <a:pt x="37547" y="12590"/>
                    <a:pt x="35360" y="14777"/>
                  </a:cubicBezTo>
                  <a:lnTo>
                    <a:pt x="28347" y="21790"/>
                  </a:lnTo>
                  <a:lnTo>
                    <a:pt x="28347" y="15332"/>
                  </a:lnTo>
                  <a:cubicBezTo>
                    <a:pt x="28347" y="6883"/>
                    <a:pt x="21464" y="0"/>
                    <a:pt x="130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7"/>
            <p:cNvSpPr/>
            <p:nvPr/>
          </p:nvSpPr>
          <p:spPr>
            <a:xfrm>
              <a:off x="3111100" y="774700"/>
              <a:ext cx="1531525" cy="1531525"/>
            </a:xfrm>
            <a:custGeom>
              <a:avLst/>
              <a:gdLst/>
              <a:ahLst/>
              <a:cxnLst/>
              <a:rect l="l" t="t" r="r" b="b"/>
              <a:pathLst>
                <a:path w="61261" h="61261" extrusionOk="0">
                  <a:moveTo>
                    <a:pt x="30631" y="6101"/>
                  </a:moveTo>
                  <a:cubicBezTo>
                    <a:pt x="44135" y="6101"/>
                    <a:pt x="55128" y="17126"/>
                    <a:pt x="55128" y="30631"/>
                  </a:cubicBezTo>
                  <a:cubicBezTo>
                    <a:pt x="55128" y="44136"/>
                    <a:pt x="44135" y="55128"/>
                    <a:pt x="30631" y="55128"/>
                  </a:cubicBezTo>
                  <a:cubicBezTo>
                    <a:pt x="17126" y="55128"/>
                    <a:pt x="6101" y="44136"/>
                    <a:pt x="6101" y="30631"/>
                  </a:cubicBezTo>
                  <a:cubicBezTo>
                    <a:pt x="6101" y="17126"/>
                    <a:pt x="17126" y="6101"/>
                    <a:pt x="30631" y="6101"/>
                  </a:cubicBezTo>
                  <a:close/>
                  <a:moveTo>
                    <a:pt x="30631" y="1"/>
                  </a:moveTo>
                  <a:cubicBezTo>
                    <a:pt x="13734" y="1"/>
                    <a:pt x="1" y="13734"/>
                    <a:pt x="1" y="30631"/>
                  </a:cubicBezTo>
                  <a:cubicBezTo>
                    <a:pt x="1" y="47528"/>
                    <a:pt x="13734" y="61261"/>
                    <a:pt x="30631" y="61261"/>
                  </a:cubicBezTo>
                  <a:cubicBezTo>
                    <a:pt x="47528" y="61261"/>
                    <a:pt x="61261" y="47528"/>
                    <a:pt x="61261" y="30631"/>
                  </a:cubicBezTo>
                  <a:cubicBezTo>
                    <a:pt x="61261" y="13734"/>
                    <a:pt x="47528" y="1"/>
                    <a:pt x="306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7"/>
            <p:cNvSpPr/>
            <p:nvPr/>
          </p:nvSpPr>
          <p:spPr>
            <a:xfrm>
              <a:off x="3800200" y="146380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7"/>
            <p:cNvSpPr/>
            <p:nvPr/>
          </p:nvSpPr>
          <p:spPr>
            <a:xfrm>
              <a:off x="3800200" y="39142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7"/>
            <p:cNvSpPr/>
            <p:nvPr/>
          </p:nvSpPr>
          <p:spPr>
            <a:xfrm>
              <a:off x="2996950" y="679300"/>
              <a:ext cx="216125" cy="216950"/>
            </a:xfrm>
            <a:custGeom>
              <a:avLst/>
              <a:gdLst/>
              <a:ahLst/>
              <a:cxnLst/>
              <a:rect l="l" t="t" r="r" b="b"/>
              <a:pathLst>
                <a:path w="8645" h="8678" extrusionOk="0">
                  <a:moveTo>
                    <a:pt x="4306" y="0"/>
                  </a:moveTo>
                  <a:lnTo>
                    <a:pt x="0" y="4339"/>
                  </a:lnTo>
                  <a:lnTo>
                    <a:pt x="4306" y="8677"/>
                  </a:lnTo>
                  <a:lnTo>
                    <a:pt x="8644" y="4339"/>
                  </a:lnTo>
                  <a:lnTo>
                    <a:pt x="43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7"/>
            <p:cNvSpPr/>
            <p:nvPr/>
          </p:nvSpPr>
          <p:spPr>
            <a:xfrm>
              <a:off x="2708250" y="148255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7"/>
            <p:cNvSpPr/>
            <p:nvPr/>
          </p:nvSpPr>
          <p:spPr>
            <a:xfrm>
              <a:off x="2996950" y="2223025"/>
              <a:ext cx="216125" cy="216950"/>
            </a:xfrm>
            <a:custGeom>
              <a:avLst/>
              <a:gdLst/>
              <a:ahLst/>
              <a:cxnLst/>
              <a:rect l="l" t="t" r="r" b="b"/>
              <a:pathLst>
                <a:path w="8645" h="8678" extrusionOk="0">
                  <a:moveTo>
                    <a:pt x="4306" y="1"/>
                  </a:moveTo>
                  <a:lnTo>
                    <a:pt x="0" y="4339"/>
                  </a:lnTo>
                  <a:lnTo>
                    <a:pt x="4306" y="8678"/>
                  </a:lnTo>
                  <a:lnTo>
                    <a:pt x="8644" y="4339"/>
                  </a:lnTo>
                  <a:lnTo>
                    <a:pt x="43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7"/>
            <p:cNvSpPr/>
            <p:nvPr/>
          </p:nvSpPr>
          <p:spPr>
            <a:xfrm>
              <a:off x="3800200" y="257450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7"/>
            <p:cNvSpPr/>
            <p:nvPr/>
          </p:nvSpPr>
          <p:spPr>
            <a:xfrm>
              <a:off x="4539850" y="2223025"/>
              <a:ext cx="216950" cy="216950"/>
            </a:xfrm>
            <a:custGeom>
              <a:avLst/>
              <a:gdLst/>
              <a:ahLst/>
              <a:cxnLst/>
              <a:rect l="l" t="t" r="r" b="b"/>
              <a:pathLst>
                <a:path w="8678" h="8678" extrusionOk="0">
                  <a:moveTo>
                    <a:pt x="4339" y="1"/>
                  </a:moveTo>
                  <a:lnTo>
                    <a:pt x="1" y="4339"/>
                  </a:lnTo>
                  <a:lnTo>
                    <a:pt x="4339" y="8678"/>
                  </a:lnTo>
                  <a:lnTo>
                    <a:pt x="8678" y="4339"/>
                  </a:lnTo>
                  <a:lnTo>
                    <a:pt x="4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7"/>
            <p:cNvSpPr/>
            <p:nvPr/>
          </p:nvSpPr>
          <p:spPr>
            <a:xfrm>
              <a:off x="4891325" y="148255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7"/>
            <p:cNvSpPr/>
            <p:nvPr/>
          </p:nvSpPr>
          <p:spPr>
            <a:xfrm>
              <a:off x="4539850" y="679300"/>
              <a:ext cx="216950" cy="216950"/>
            </a:xfrm>
            <a:custGeom>
              <a:avLst/>
              <a:gdLst/>
              <a:ahLst/>
              <a:cxnLst/>
              <a:rect l="l" t="t" r="r" b="b"/>
              <a:pathLst>
                <a:path w="8678" h="8678" extrusionOk="0">
                  <a:moveTo>
                    <a:pt x="4339" y="0"/>
                  </a:moveTo>
                  <a:lnTo>
                    <a:pt x="1" y="4339"/>
                  </a:lnTo>
                  <a:lnTo>
                    <a:pt x="4339" y="8677"/>
                  </a:lnTo>
                  <a:lnTo>
                    <a:pt x="8678" y="4339"/>
                  </a:lnTo>
                  <a:lnTo>
                    <a:pt x="4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7"/>
            <p:cNvSpPr/>
            <p:nvPr/>
          </p:nvSpPr>
          <p:spPr>
            <a:xfrm>
              <a:off x="3497650" y="1161250"/>
              <a:ext cx="216950" cy="216950"/>
            </a:xfrm>
            <a:custGeom>
              <a:avLst/>
              <a:gdLst/>
              <a:ahLst/>
              <a:cxnLst/>
              <a:rect l="l" t="t" r="r" b="b"/>
              <a:pathLst>
                <a:path w="8678" h="8678" extrusionOk="0">
                  <a:moveTo>
                    <a:pt x="4339" y="1"/>
                  </a:moveTo>
                  <a:lnTo>
                    <a:pt x="1" y="4339"/>
                  </a:lnTo>
                  <a:lnTo>
                    <a:pt x="4339" y="8678"/>
                  </a:lnTo>
                  <a:lnTo>
                    <a:pt x="8677" y="4339"/>
                  </a:lnTo>
                  <a:lnTo>
                    <a:pt x="4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7"/>
            <p:cNvSpPr/>
            <p:nvPr/>
          </p:nvSpPr>
          <p:spPr>
            <a:xfrm>
              <a:off x="4039150" y="1702750"/>
              <a:ext cx="216950" cy="216950"/>
            </a:xfrm>
            <a:custGeom>
              <a:avLst/>
              <a:gdLst/>
              <a:ahLst/>
              <a:cxnLst/>
              <a:rect l="l" t="t" r="r" b="b"/>
              <a:pathLst>
                <a:path w="8678" h="8678" extrusionOk="0">
                  <a:moveTo>
                    <a:pt x="4339" y="0"/>
                  </a:moveTo>
                  <a:lnTo>
                    <a:pt x="0" y="4339"/>
                  </a:lnTo>
                  <a:lnTo>
                    <a:pt x="4339" y="8677"/>
                  </a:lnTo>
                  <a:lnTo>
                    <a:pt x="8677" y="4339"/>
                  </a:lnTo>
                  <a:lnTo>
                    <a:pt x="4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7"/>
            <p:cNvSpPr/>
            <p:nvPr/>
          </p:nvSpPr>
          <p:spPr>
            <a:xfrm>
              <a:off x="3497650" y="1702750"/>
              <a:ext cx="216950" cy="216950"/>
            </a:xfrm>
            <a:custGeom>
              <a:avLst/>
              <a:gdLst/>
              <a:ahLst/>
              <a:cxnLst/>
              <a:rect l="l" t="t" r="r" b="b"/>
              <a:pathLst>
                <a:path w="8678" h="8678" extrusionOk="0">
                  <a:moveTo>
                    <a:pt x="4339" y="0"/>
                  </a:moveTo>
                  <a:lnTo>
                    <a:pt x="1" y="4339"/>
                  </a:lnTo>
                  <a:lnTo>
                    <a:pt x="4339" y="8677"/>
                  </a:lnTo>
                  <a:lnTo>
                    <a:pt x="8677" y="4339"/>
                  </a:lnTo>
                  <a:lnTo>
                    <a:pt x="4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7"/>
            <p:cNvSpPr/>
            <p:nvPr/>
          </p:nvSpPr>
          <p:spPr>
            <a:xfrm>
              <a:off x="4039150" y="1161250"/>
              <a:ext cx="216950" cy="216950"/>
            </a:xfrm>
            <a:custGeom>
              <a:avLst/>
              <a:gdLst/>
              <a:ahLst/>
              <a:cxnLst/>
              <a:rect l="l" t="t" r="r" b="b"/>
              <a:pathLst>
                <a:path w="8678" h="8678" extrusionOk="0">
                  <a:moveTo>
                    <a:pt x="4339" y="1"/>
                  </a:moveTo>
                  <a:lnTo>
                    <a:pt x="0" y="4339"/>
                  </a:lnTo>
                  <a:lnTo>
                    <a:pt x="4339" y="8678"/>
                  </a:lnTo>
                  <a:lnTo>
                    <a:pt x="8677" y="4339"/>
                  </a:lnTo>
                  <a:lnTo>
                    <a:pt x="4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7"/>
            <p:cNvSpPr/>
            <p:nvPr/>
          </p:nvSpPr>
          <p:spPr>
            <a:xfrm>
              <a:off x="5351275" y="716800"/>
              <a:ext cx="728275" cy="727450"/>
            </a:xfrm>
            <a:custGeom>
              <a:avLst/>
              <a:gdLst/>
              <a:ahLst/>
              <a:cxnLst/>
              <a:rect l="l" t="t" r="r" b="b"/>
              <a:pathLst>
                <a:path w="29131" h="29098" extrusionOk="0">
                  <a:moveTo>
                    <a:pt x="14549" y="6133"/>
                  </a:moveTo>
                  <a:cubicBezTo>
                    <a:pt x="19214" y="6133"/>
                    <a:pt x="22998" y="9917"/>
                    <a:pt x="22998" y="14549"/>
                  </a:cubicBezTo>
                  <a:cubicBezTo>
                    <a:pt x="22998" y="19214"/>
                    <a:pt x="19214" y="22998"/>
                    <a:pt x="14549" y="22998"/>
                  </a:cubicBezTo>
                  <a:cubicBezTo>
                    <a:pt x="9917" y="22998"/>
                    <a:pt x="6133" y="19214"/>
                    <a:pt x="6133" y="14549"/>
                  </a:cubicBezTo>
                  <a:cubicBezTo>
                    <a:pt x="6133" y="9917"/>
                    <a:pt x="9917" y="6133"/>
                    <a:pt x="14549" y="6133"/>
                  </a:cubicBezTo>
                  <a:close/>
                  <a:moveTo>
                    <a:pt x="14549" y="1"/>
                  </a:moveTo>
                  <a:cubicBezTo>
                    <a:pt x="6525" y="1"/>
                    <a:pt x="1" y="6525"/>
                    <a:pt x="1" y="14549"/>
                  </a:cubicBezTo>
                  <a:cubicBezTo>
                    <a:pt x="1" y="22574"/>
                    <a:pt x="6525" y="29098"/>
                    <a:pt x="14549" y="29098"/>
                  </a:cubicBezTo>
                  <a:cubicBezTo>
                    <a:pt x="22573" y="29098"/>
                    <a:pt x="29130" y="22574"/>
                    <a:pt x="29130" y="14549"/>
                  </a:cubicBezTo>
                  <a:cubicBezTo>
                    <a:pt x="29130" y="6525"/>
                    <a:pt x="22573" y="1"/>
                    <a:pt x="14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7"/>
            <p:cNvSpPr/>
            <p:nvPr/>
          </p:nvSpPr>
          <p:spPr>
            <a:xfrm>
              <a:off x="5638325" y="39142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7"/>
            <p:cNvSpPr/>
            <p:nvPr/>
          </p:nvSpPr>
          <p:spPr>
            <a:xfrm>
              <a:off x="5638325" y="161712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7"/>
            <p:cNvSpPr/>
            <p:nvPr/>
          </p:nvSpPr>
          <p:spPr>
            <a:xfrm>
              <a:off x="6251575" y="10038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7"/>
            <p:cNvSpPr/>
            <p:nvPr/>
          </p:nvSpPr>
          <p:spPr>
            <a:xfrm>
              <a:off x="5025900" y="100387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7"/>
            <p:cNvSpPr/>
            <p:nvPr/>
          </p:nvSpPr>
          <p:spPr>
            <a:xfrm>
              <a:off x="5638325" y="10038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7"/>
            <p:cNvSpPr/>
            <p:nvPr/>
          </p:nvSpPr>
          <p:spPr>
            <a:xfrm>
              <a:off x="1520900" y="793475"/>
              <a:ext cx="728250" cy="727450"/>
            </a:xfrm>
            <a:custGeom>
              <a:avLst/>
              <a:gdLst/>
              <a:ahLst/>
              <a:cxnLst/>
              <a:rect l="l" t="t" r="r" b="b"/>
              <a:pathLst>
                <a:path w="29130" h="29098" extrusionOk="0">
                  <a:moveTo>
                    <a:pt x="14581" y="6133"/>
                  </a:moveTo>
                  <a:cubicBezTo>
                    <a:pt x="19213" y="6133"/>
                    <a:pt x="22997" y="9917"/>
                    <a:pt x="22997" y="14549"/>
                  </a:cubicBezTo>
                  <a:cubicBezTo>
                    <a:pt x="22997" y="19213"/>
                    <a:pt x="19213" y="22997"/>
                    <a:pt x="14581" y="22997"/>
                  </a:cubicBezTo>
                  <a:cubicBezTo>
                    <a:pt x="9916" y="22997"/>
                    <a:pt x="6133" y="19213"/>
                    <a:pt x="6133" y="14549"/>
                  </a:cubicBezTo>
                  <a:cubicBezTo>
                    <a:pt x="6133" y="9917"/>
                    <a:pt x="9916" y="6133"/>
                    <a:pt x="14581" y="6133"/>
                  </a:cubicBezTo>
                  <a:close/>
                  <a:moveTo>
                    <a:pt x="14581" y="0"/>
                  </a:moveTo>
                  <a:cubicBezTo>
                    <a:pt x="6557" y="0"/>
                    <a:pt x="0" y="6524"/>
                    <a:pt x="0" y="14549"/>
                  </a:cubicBezTo>
                  <a:cubicBezTo>
                    <a:pt x="0" y="22573"/>
                    <a:pt x="6557" y="29097"/>
                    <a:pt x="14581" y="29097"/>
                  </a:cubicBezTo>
                  <a:cubicBezTo>
                    <a:pt x="22606" y="29097"/>
                    <a:pt x="29130" y="22573"/>
                    <a:pt x="29130" y="14549"/>
                  </a:cubicBezTo>
                  <a:cubicBezTo>
                    <a:pt x="29130" y="6524"/>
                    <a:pt x="22606" y="0"/>
                    <a:pt x="145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7"/>
            <p:cNvSpPr/>
            <p:nvPr/>
          </p:nvSpPr>
          <p:spPr>
            <a:xfrm>
              <a:off x="1808750" y="46807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7"/>
            <p:cNvSpPr/>
            <p:nvPr/>
          </p:nvSpPr>
          <p:spPr>
            <a:xfrm>
              <a:off x="1808750" y="16937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7"/>
            <p:cNvSpPr/>
            <p:nvPr/>
          </p:nvSpPr>
          <p:spPr>
            <a:xfrm>
              <a:off x="2421200" y="108052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7"/>
            <p:cNvSpPr/>
            <p:nvPr/>
          </p:nvSpPr>
          <p:spPr>
            <a:xfrm>
              <a:off x="1195500" y="108052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7"/>
            <p:cNvSpPr/>
            <p:nvPr/>
          </p:nvSpPr>
          <p:spPr>
            <a:xfrm>
              <a:off x="1808750" y="108052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7"/>
            <p:cNvSpPr/>
            <p:nvPr/>
          </p:nvSpPr>
          <p:spPr>
            <a:xfrm>
              <a:off x="2114575" y="238125"/>
              <a:ext cx="1379025" cy="478700"/>
            </a:xfrm>
            <a:custGeom>
              <a:avLst/>
              <a:gdLst/>
              <a:ahLst/>
              <a:cxnLst/>
              <a:rect l="l" t="t" r="r" b="b"/>
              <a:pathLst>
                <a:path w="55161" h="19148" extrusionOk="0">
                  <a:moveTo>
                    <a:pt x="9199" y="0"/>
                  </a:moveTo>
                  <a:lnTo>
                    <a:pt x="9199" y="9199"/>
                  </a:lnTo>
                  <a:lnTo>
                    <a:pt x="0" y="9199"/>
                  </a:lnTo>
                  <a:lnTo>
                    <a:pt x="0" y="15331"/>
                  </a:lnTo>
                  <a:lnTo>
                    <a:pt x="15332" y="15331"/>
                  </a:lnTo>
                  <a:lnTo>
                    <a:pt x="15332" y="6133"/>
                  </a:lnTo>
                  <a:lnTo>
                    <a:pt x="49028" y="6133"/>
                  </a:lnTo>
                  <a:lnTo>
                    <a:pt x="49028" y="19148"/>
                  </a:lnTo>
                  <a:lnTo>
                    <a:pt x="55161" y="19148"/>
                  </a:lnTo>
                  <a:lnTo>
                    <a:pt x="551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7"/>
            <p:cNvSpPr/>
            <p:nvPr/>
          </p:nvSpPr>
          <p:spPr>
            <a:xfrm>
              <a:off x="2402450" y="831800"/>
              <a:ext cx="632025" cy="402050"/>
            </a:xfrm>
            <a:custGeom>
              <a:avLst/>
              <a:gdLst/>
              <a:ahLst/>
              <a:cxnLst/>
              <a:rect l="l" t="t" r="r" b="b"/>
              <a:pathLst>
                <a:path w="25281" h="16082" extrusionOk="0">
                  <a:moveTo>
                    <a:pt x="0" y="0"/>
                  </a:moveTo>
                  <a:lnTo>
                    <a:pt x="0" y="6133"/>
                  </a:lnTo>
                  <a:lnTo>
                    <a:pt x="13766" y="6133"/>
                  </a:lnTo>
                  <a:lnTo>
                    <a:pt x="13766" y="16082"/>
                  </a:lnTo>
                  <a:lnTo>
                    <a:pt x="25281" y="16082"/>
                  </a:lnTo>
                  <a:lnTo>
                    <a:pt x="25281" y="9949"/>
                  </a:lnTo>
                  <a:lnTo>
                    <a:pt x="19898" y="9949"/>
                  </a:lnTo>
                  <a:lnTo>
                    <a:pt x="198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7"/>
            <p:cNvSpPr/>
            <p:nvPr/>
          </p:nvSpPr>
          <p:spPr>
            <a:xfrm>
              <a:off x="2114575" y="1540450"/>
              <a:ext cx="785350" cy="632050"/>
            </a:xfrm>
            <a:custGeom>
              <a:avLst/>
              <a:gdLst/>
              <a:ahLst/>
              <a:cxnLst/>
              <a:rect l="l" t="t" r="r" b="b"/>
              <a:pathLst>
                <a:path w="31414" h="25282" extrusionOk="0">
                  <a:moveTo>
                    <a:pt x="0" y="1"/>
                  </a:moveTo>
                  <a:lnTo>
                    <a:pt x="0" y="21432"/>
                  </a:lnTo>
                  <a:lnTo>
                    <a:pt x="25281" y="21432"/>
                  </a:lnTo>
                  <a:lnTo>
                    <a:pt x="25281" y="25281"/>
                  </a:lnTo>
                  <a:lnTo>
                    <a:pt x="31413" y="25281"/>
                  </a:lnTo>
                  <a:lnTo>
                    <a:pt x="31413" y="15332"/>
                  </a:lnTo>
                  <a:lnTo>
                    <a:pt x="6133" y="15332"/>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7"/>
            <p:cNvSpPr/>
            <p:nvPr/>
          </p:nvSpPr>
          <p:spPr>
            <a:xfrm>
              <a:off x="1272150" y="1387150"/>
              <a:ext cx="306675" cy="383300"/>
            </a:xfrm>
            <a:custGeom>
              <a:avLst/>
              <a:gdLst/>
              <a:ahLst/>
              <a:cxnLst/>
              <a:rect l="l" t="t" r="r" b="b"/>
              <a:pathLst>
                <a:path w="12267" h="15332" extrusionOk="0">
                  <a:moveTo>
                    <a:pt x="1" y="0"/>
                  </a:moveTo>
                  <a:lnTo>
                    <a:pt x="1" y="15332"/>
                  </a:lnTo>
                  <a:lnTo>
                    <a:pt x="12266" y="15332"/>
                  </a:lnTo>
                  <a:lnTo>
                    <a:pt x="12266" y="9199"/>
                  </a:lnTo>
                  <a:lnTo>
                    <a:pt x="6134" y="9199"/>
                  </a:lnTo>
                  <a:lnTo>
                    <a:pt x="61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7"/>
            <p:cNvSpPr/>
            <p:nvPr/>
          </p:nvSpPr>
          <p:spPr>
            <a:xfrm>
              <a:off x="4106825" y="391425"/>
              <a:ext cx="1206150" cy="383300"/>
            </a:xfrm>
            <a:custGeom>
              <a:avLst/>
              <a:gdLst/>
              <a:ahLst/>
              <a:cxnLst/>
              <a:rect l="l" t="t" r="r" b="b"/>
              <a:pathLst>
                <a:path w="48246" h="15332" extrusionOk="0">
                  <a:moveTo>
                    <a:pt x="1" y="1"/>
                  </a:moveTo>
                  <a:lnTo>
                    <a:pt x="1" y="11483"/>
                  </a:lnTo>
                  <a:lnTo>
                    <a:pt x="6133" y="11483"/>
                  </a:lnTo>
                  <a:lnTo>
                    <a:pt x="6133" y="6133"/>
                  </a:lnTo>
                  <a:lnTo>
                    <a:pt x="39829" y="6133"/>
                  </a:lnTo>
                  <a:lnTo>
                    <a:pt x="39829" y="15332"/>
                  </a:lnTo>
                  <a:lnTo>
                    <a:pt x="48245" y="15332"/>
                  </a:lnTo>
                  <a:lnTo>
                    <a:pt x="48245" y="9199"/>
                  </a:lnTo>
                  <a:lnTo>
                    <a:pt x="45962" y="9199"/>
                  </a:lnTo>
                  <a:lnTo>
                    <a:pt x="459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7"/>
            <p:cNvSpPr/>
            <p:nvPr/>
          </p:nvSpPr>
          <p:spPr>
            <a:xfrm>
              <a:off x="4662175" y="1080525"/>
              <a:ext cx="210425" cy="306650"/>
            </a:xfrm>
            <a:custGeom>
              <a:avLst/>
              <a:gdLst/>
              <a:ahLst/>
              <a:cxnLst/>
              <a:rect l="l" t="t" r="r" b="b"/>
              <a:pathLst>
                <a:path w="8417" h="12266" extrusionOk="0">
                  <a:moveTo>
                    <a:pt x="1" y="0"/>
                  </a:moveTo>
                  <a:lnTo>
                    <a:pt x="1" y="6133"/>
                  </a:lnTo>
                  <a:lnTo>
                    <a:pt x="2284" y="6133"/>
                  </a:lnTo>
                  <a:lnTo>
                    <a:pt x="2284" y="12265"/>
                  </a:lnTo>
                  <a:lnTo>
                    <a:pt x="8417" y="12265"/>
                  </a:lnTo>
                  <a:lnTo>
                    <a:pt x="8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7"/>
            <p:cNvSpPr/>
            <p:nvPr/>
          </p:nvSpPr>
          <p:spPr>
            <a:xfrm>
              <a:off x="3340250" y="2382875"/>
              <a:ext cx="230000" cy="306650"/>
            </a:xfrm>
            <a:custGeom>
              <a:avLst/>
              <a:gdLst/>
              <a:ahLst/>
              <a:cxnLst/>
              <a:rect l="l" t="t" r="r" b="b"/>
              <a:pathLst>
                <a:path w="9200" h="12266" extrusionOk="0">
                  <a:moveTo>
                    <a:pt x="3067" y="0"/>
                  </a:moveTo>
                  <a:lnTo>
                    <a:pt x="3067" y="6133"/>
                  </a:lnTo>
                  <a:lnTo>
                    <a:pt x="1" y="6133"/>
                  </a:lnTo>
                  <a:lnTo>
                    <a:pt x="1" y="12265"/>
                  </a:lnTo>
                  <a:lnTo>
                    <a:pt x="9200" y="12265"/>
                  </a:lnTo>
                  <a:lnTo>
                    <a:pt x="92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7"/>
            <p:cNvSpPr/>
            <p:nvPr/>
          </p:nvSpPr>
          <p:spPr>
            <a:xfrm>
              <a:off x="4719275" y="1847075"/>
              <a:ext cx="613275" cy="382500"/>
            </a:xfrm>
            <a:custGeom>
              <a:avLst/>
              <a:gdLst/>
              <a:ahLst/>
              <a:cxnLst/>
              <a:rect l="l" t="t" r="r" b="b"/>
              <a:pathLst>
                <a:path w="24531" h="15300" extrusionOk="0">
                  <a:moveTo>
                    <a:pt x="0" y="1"/>
                  </a:moveTo>
                  <a:lnTo>
                    <a:pt x="0" y="6101"/>
                  </a:lnTo>
                  <a:lnTo>
                    <a:pt x="12265" y="6101"/>
                  </a:lnTo>
                  <a:lnTo>
                    <a:pt x="12265" y="15300"/>
                  </a:lnTo>
                  <a:lnTo>
                    <a:pt x="24530" y="15300"/>
                  </a:lnTo>
                  <a:lnTo>
                    <a:pt x="24530" y="9167"/>
                  </a:lnTo>
                  <a:lnTo>
                    <a:pt x="18398" y="9167"/>
                  </a:lnTo>
                  <a:lnTo>
                    <a:pt x="183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7"/>
            <p:cNvSpPr/>
            <p:nvPr/>
          </p:nvSpPr>
          <p:spPr>
            <a:xfrm>
              <a:off x="6021625" y="1463800"/>
              <a:ext cx="306650" cy="383300"/>
            </a:xfrm>
            <a:custGeom>
              <a:avLst/>
              <a:gdLst/>
              <a:ahLst/>
              <a:cxnLst/>
              <a:rect l="l" t="t" r="r" b="b"/>
              <a:pathLst>
                <a:path w="12266" h="15332" extrusionOk="0">
                  <a:moveTo>
                    <a:pt x="0" y="1"/>
                  </a:moveTo>
                  <a:lnTo>
                    <a:pt x="0" y="15332"/>
                  </a:lnTo>
                  <a:lnTo>
                    <a:pt x="12265" y="15332"/>
                  </a:lnTo>
                  <a:lnTo>
                    <a:pt x="12265" y="9199"/>
                  </a:lnTo>
                  <a:lnTo>
                    <a:pt x="6133" y="9199"/>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7"/>
            <p:cNvSpPr/>
            <p:nvPr/>
          </p:nvSpPr>
          <p:spPr>
            <a:xfrm>
              <a:off x="6098275" y="314775"/>
              <a:ext cx="306650" cy="306650"/>
            </a:xfrm>
            <a:custGeom>
              <a:avLst/>
              <a:gdLst/>
              <a:ahLst/>
              <a:cxnLst/>
              <a:rect l="l" t="t" r="r" b="b"/>
              <a:pathLst>
                <a:path w="12266" h="12266" extrusionOk="0">
                  <a:moveTo>
                    <a:pt x="6133" y="0"/>
                  </a:moveTo>
                  <a:lnTo>
                    <a:pt x="6133" y="6133"/>
                  </a:lnTo>
                  <a:lnTo>
                    <a:pt x="0" y="6133"/>
                  </a:lnTo>
                  <a:lnTo>
                    <a:pt x="0" y="12265"/>
                  </a:lnTo>
                  <a:lnTo>
                    <a:pt x="12265" y="12265"/>
                  </a:lnTo>
                  <a:lnTo>
                    <a:pt x="122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7"/>
            <p:cNvSpPr/>
            <p:nvPr/>
          </p:nvSpPr>
          <p:spPr>
            <a:xfrm>
              <a:off x="2976550" y="4087250"/>
              <a:ext cx="153350" cy="325425"/>
            </a:xfrm>
            <a:custGeom>
              <a:avLst/>
              <a:gdLst/>
              <a:ahLst/>
              <a:cxnLst/>
              <a:rect l="l" t="t" r="r" b="b"/>
              <a:pathLst>
                <a:path w="6134" h="13017" extrusionOk="0">
                  <a:moveTo>
                    <a:pt x="1" y="1"/>
                  </a:moveTo>
                  <a:lnTo>
                    <a:pt x="1" y="13016"/>
                  </a:lnTo>
                  <a:lnTo>
                    <a:pt x="6133" y="1301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61" name="Google Shape;461;p27"/>
          <p:cNvCxnSpPr/>
          <p:nvPr/>
        </p:nvCxnSpPr>
        <p:spPr>
          <a:xfrm>
            <a:off x="1670925" y="1881875"/>
            <a:ext cx="0" cy="726300"/>
          </a:xfrm>
          <a:prstGeom prst="straightConnector1">
            <a:avLst/>
          </a:prstGeom>
          <a:noFill/>
          <a:ln w="19050" cap="flat" cmpd="sng">
            <a:solidFill>
              <a:schemeClr val="lt2"/>
            </a:solidFill>
            <a:prstDash val="solid"/>
            <a:round/>
            <a:headEnd type="oval" w="med" len="med"/>
            <a:tailEnd type="oval" w="med" len="med"/>
          </a:ln>
        </p:spPr>
      </p:cxnSp>
      <p:cxnSp>
        <p:nvCxnSpPr>
          <p:cNvPr id="462" name="Google Shape;462;p27"/>
          <p:cNvCxnSpPr/>
          <p:nvPr/>
        </p:nvCxnSpPr>
        <p:spPr>
          <a:xfrm>
            <a:off x="5746475" y="1881875"/>
            <a:ext cx="0" cy="726300"/>
          </a:xfrm>
          <a:prstGeom prst="straightConnector1">
            <a:avLst/>
          </a:prstGeom>
          <a:noFill/>
          <a:ln w="19050" cap="flat" cmpd="sng">
            <a:solidFill>
              <a:schemeClr val="lt2"/>
            </a:solidFill>
            <a:prstDash val="solid"/>
            <a:round/>
            <a:headEnd type="oval" w="med" len="med"/>
            <a:tailEnd type="oval" w="med" len="med"/>
          </a:ln>
        </p:spPr>
      </p:cxnSp>
      <p:grpSp>
        <p:nvGrpSpPr>
          <p:cNvPr id="463" name="Google Shape;463;p27"/>
          <p:cNvGrpSpPr/>
          <p:nvPr/>
        </p:nvGrpSpPr>
        <p:grpSpPr>
          <a:xfrm>
            <a:off x="1131976" y="2055046"/>
            <a:ext cx="379958" cy="379958"/>
            <a:chOff x="1131976" y="2055046"/>
            <a:chExt cx="379958" cy="379958"/>
          </a:xfrm>
        </p:grpSpPr>
        <p:sp>
          <p:nvSpPr>
            <p:cNvPr id="464" name="Google Shape;464;p27"/>
            <p:cNvSpPr/>
            <p:nvPr/>
          </p:nvSpPr>
          <p:spPr>
            <a:xfrm>
              <a:off x="1204641" y="2127711"/>
              <a:ext cx="11164" cy="11164"/>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7"/>
            <p:cNvSpPr/>
            <p:nvPr/>
          </p:nvSpPr>
          <p:spPr>
            <a:xfrm>
              <a:off x="1428103" y="2127711"/>
              <a:ext cx="11164" cy="11164"/>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7"/>
            <p:cNvSpPr/>
            <p:nvPr/>
          </p:nvSpPr>
          <p:spPr>
            <a:xfrm>
              <a:off x="1204641" y="2351173"/>
              <a:ext cx="11164" cy="11164"/>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7"/>
            <p:cNvSpPr/>
            <p:nvPr/>
          </p:nvSpPr>
          <p:spPr>
            <a:xfrm>
              <a:off x="1428103" y="2351173"/>
              <a:ext cx="11164" cy="11164"/>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7"/>
            <p:cNvSpPr/>
            <p:nvPr/>
          </p:nvSpPr>
          <p:spPr>
            <a:xfrm>
              <a:off x="1204641" y="2127711"/>
              <a:ext cx="234625" cy="234625"/>
            </a:xfrm>
            <a:custGeom>
              <a:avLst/>
              <a:gdLst/>
              <a:ahLst/>
              <a:cxnLst/>
              <a:rect l="l" t="t" r="r" b="b"/>
              <a:pathLst>
                <a:path w="128915" h="128915" extrusionOk="0">
                  <a:moveTo>
                    <a:pt x="110517" y="6133"/>
                  </a:moveTo>
                  <a:lnTo>
                    <a:pt x="110517" y="18398"/>
                  </a:lnTo>
                  <a:lnTo>
                    <a:pt x="122782" y="18398"/>
                  </a:lnTo>
                  <a:lnTo>
                    <a:pt x="122782" y="110517"/>
                  </a:lnTo>
                  <a:lnTo>
                    <a:pt x="110517" y="110517"/>
                  </a:lnTo>
                  <a:lnTo>
                    <a:pt x="110517" y="122782"/>
                  </a:lnTo>
                  <a:lnTo>
                    <a:pt x="18398" y="122782"/>
                  </a:lnTo>
                  <a:lnTo>
                    <a:pt x="18398" y="110517"/>
                  </a:lnTo>
                  <a:lnTo>
                    <a:pt x="6133" y="110517"/>
                  </a:lnTo>
                  <a:lnTo>
                    <a:pt x="6133" y="18398"/>
                  </a:lnTo>
                  <a:lnTo>
                    <a:pt x="18398" y="18398"/>
                  </a:lnTo>
                  <a:lnTo>
                    <a:pt x="18398" y="6133"/>
                  </a:lnTo>
                  <a:close/>
                  <a:moveTo>
                    <a:pt x="12266" y="1"/>
                  </a:moveTo>
                  <a:lnTo>
                    <a:pt x="12266" y="12266"/>
                  </a:lnTo>
                  <a:lnTo>
                    <a:pt x="1" y="12266"/>
                  </a:lnTo>
                  <a:lnTo>
                    <a:pt x="1" y="116649"/>
                  </a:lnTo>
                  <a:lnTo>
                    <a:pt x="12266" y="116649"/>
                  </a:lnTo>
                  <a:lnTo>
                    <a:pt x="12266" y="128914"/>
                  </a:lnTo>
                  <a:lnTo>
                    <a:pt x="116649" y="128914"/>
                  </a:lnTo>
                  <a:lnTo>
                    <a:pt x="116649" y="116649"/>
                  </a:lnTo>
                  <a:lnTo>
                    <a:pt x="128914" y="116649"/>
                  </a:lnTo>
                  <a:lnTo>
                    <a:pt x="128914" y="12266"/>
                  </a:lnTo>
                  <a:lnTo>
                    <a:pt x="116649" y="12266"/>
                  </a:lnTo>
                  <a:lnTo>
                    <a:pt x="1166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7"/>
            <p:cNvSpPr/>
            <p:nvPr/>
          </p:nvSpPr>
          <p:spPr>
            <a:xfrm>
              <a:off x="1226964" y="2172356"/>
              <a:ext cx="11164" cy="11222"/>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7"/>
            <p:cNvSpPr/>
            <p:nvPr/>
          </p:nvSpPr>
          <p:spPr>
            <a:xfrm>
              <a:off x="1249286" y="2172356"/>
              <a:ext cx="11222" cy="11222"/>
            </a:xfrm>
            <a:custGeom>
              <a:avLst/>
              <a:gdLst/>
              <a:ahLst/>
              <a:cxnLst/>
              <a:rect l="l" t="t" r="r" b="b"/>
              <a:pathLst>
                <a:path w="6166" h="6166" extrusionOk="0">
                  <a:moveTo>
                    <a:pt x="1" y="1"/>
                  </a:moveTo>
                  <a:lnTo>
                    <a:pt x="1" y="6166"/>
                  </a:lnTo>
                  <a:lnTo>
                    <a:pt x="6166" y="6166"/>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7"/>
            <p:cNvSpPr/>
            <p:nvPr/>
          </p:nvSpPr>
          <p:spPr>
            <a:xfrm>
              <a:off x="1271668" y="2172356"/>
              <a:ext cx="11164" cy="11222"/>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7"/>
            <p:cNvSpPr/>
            <p:nvPr/>
          </p:nvSpPr>
          <p:spPr>
            <a:xfrm>
              <a:off x="1293991" y="2172356"/>
              <a:ext cx="11222" cy="11222"/>
            </a:xfrm>
            <a:custGeom>
              <a:avLst/>
              <a:gdLst/>
              <a:ahLst/>
              <a:cxnLst/>
              <a:rect l="l" t="t" r="r" b="b"/>
              <a:pathLst>
                <a:path w="6166" h="6166" extrusionOk="0">
                  <a:moveTo>
                    <a:pt x="1" y="1"/>
                  </a:moveTo>
                  <a:lnTo>
                    <a:pt x="1" y="6166"/>
                  </a:lnTo>
                  <a:lnTo>
                    <a:pt x="6166" y="6166"/>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7"/>
            <p:cNvSpPr/>
            <p:nvPr/>
          </p:nvSpPr>
          <p:spPr>
            <a:xfrm>
              <a:off x="1316373" y="2172356"/>
              <a:ext cx="11162" cy="11222"/>
            </a:xfrm>
            <a:custGeom>
              <a:avLst/>
              <a:gdLst/>
              <a:ahLst/>
              <a:cxnLst/>
              <a:rect l="l" t="t" r="r" b="b"/>
              <a:pathLst>
                <a:path w="6133" h="6166" extrusionOk="0">
                  <a:moveTo>
                    <a:pt x="0" y="1"/>
                  </a:moveTo>
                  <a:lnTo>
                    <a:pt x="0"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7"/>
            <p:cNvSpPr/>
            <p:nvPr/>
          </p:nvSpPr>
          <p:spPr>
            <a:xfrm>
              <a:off x="1338695" y="2172356"/>
              <a:ext cx="11222" cy="11222"/>
            </a:xfrm>
            <a:custGeom>
              <a:avLst/>
              <a:gdLst/>
              <a:ahLst/>
              <a:cxnLst/>
              <a:rect l="l" t="t" r="r" b="b"/>
              <a:pathLst>
                <a:path w="6166" h="6166" extrusionOk="0">
                  <a:moveTo>
                    <a:pt x="0" y="1"/>
                  </a:moveTo>
                  <a:lnTo>
                    <a:pt x="0" y="6166"/>
                  </a:lnTo>
                  <a:lnTo>
                    <a:pt x="6166" y="6166"/>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7"/>
            <p:cNvSpPr/>
            <p:nvPr/>
          </p:nvSpPr>
          <p:spPr>
            <a:xfrm>
              <a:off x="1361078" y="2172356"/>
              <a:ext cx="11162" cy="11222"/>
            </a:xfrm>
            <a:custGeom>
              <a:avLst/>
              <a:gdLst/>
              <a:ahLst/>
              <a:cxnLst/>
              <a:rect l="l" t="t" r="r" b="b"/>
              <a:pathLst>
                <a:path w="6133" h="6166" extrusionOk="0">
                  <a:moveTo>
                    <a:pt x="0" y="1"/>
                  </a:moveTo>
                  <a:lnTo>
                    <a:pt x="0"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7"/>
            <p:cNvSpPr/>
            <p:nvPr/>
          </p:nvSpPr>
          <p:spPr>
            <a:xfrm>
              <a:off x="1383400" y="2172356"/>
              <a:ext cx="11222" cy="11222"/>
            </a:xfrm>
            <a:custGeom>
              <a:avLst/>
              <a:gdLst/>
              <a:ahLst/>
              <a:cxnLst/>
              <a:rect l="l" t="t" r="r" b="b"/>
              <a:pathLst>
                <a:path w="6166" h="6166" extrusionOk="0">
                  <a:moveTo>
                    <a:pt x="0" y="1"/>
                  </a:moveTo>
                  <a:lnTo>
                    <a:pt x="0" y="6166"/>
                  </a:lnTo>
                  <a:lnTo>
                    <a:pt x="6165" y="6166"/>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7"/>
            <p:cNvSpPr/>
            <p:nvPr/>
          </p:nvSpPr>
          <p:spPr>
            <a:xfrm>
              <a:off x="1249286" y="2150034"/>
              <a:ext cx="11222" cy="11164"/>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7"/>
            <p:cNvSpPr/>
            <p:nvPr/>
          </p:nvSpPr>
          <p:spPr>
            <a:xfrm>
              <a:off x="1271668" y="2150034"/>
              <a:ext cx="11164" cy="11164"/>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7"/>
            <p:cNvSpPr/>
            <p:nvPr/>
          </p:nvSpPr>
          <p:spPr>
            <a:xfrm>
              <a:off x="1293991" y="2150034"/>
              <a:ext cx="11222" cy="11164"/>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1316373" y="2150034"/>
              <a:ext cx="11162" cy="11164"/>
            </a:xfrm>
            <a:custGeom>
              <a:avLst/>
              <a:gdLst/>
              <a:ahLst/>
              <a:cxnLst/>
              <a:rect l="l" t="t" r="r" b="b"/>
              <a:pathLst>
                <a:path w="6133" h="6134" extrusionOk="0">
                  <a:moveTo>
                    <a:pt x="0" y="1"/>
                  </a:moveTo>
                  <a:lnTo>
                    <a:pt x="0"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1338695" y="2150034"/>
              <a:ext cx="11222" cy="11164"/>
            </a:xfrm>
            <a:custGeom>
              <a:avLst/>
              <a:gdLst/>
              <a:ahLst/>
              <a:cxnLst/>
              <a:rect l="l" t="t" r="r" b="b"/>
              <a:pathLst>
                <a:path w="6166" h="6134" extrusionOk="0">
                  <a:moveTo>
                    <a:pt x="0" y="1"/>
                  </a:moveTo>
                  <a:lnTo>
                    <a:pt x="0"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1361078" y="2150034"/>
              <a:ext cx="11162" cy="11164"/>
            </a:xfrm>
            <a:custGeom>
              <a:avLst/>
              <a:gdLst/>
              <a:ahLst/>
              <a:cxnLst/>
              <a:rect l="l" t="t" r="r" b="b"/>
              <a:pathLst>
                <a:path w="6133" h="6134" extrusionOk="0">
                  <a:moveTo>
                    <a:pt x="0" y="1"/>
                  </a:moveTo>
                  <a:lnTo>
                    <a:pt x="0"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1383400" y="2150034"/>
              <a:ext cx="11222" cy="11164"/>
            </a:xfrm>
            <a:custGeom>
              <a:avLst/>
              <a:gdLst/>
              <a:ahLst/>
              <a:cxnLst/>
              <a:rect l="l" t="t" r="r" b="b"/>
              <a:pathLst>
                <a:path w="6166" h="6134" extrusionOk="0">
                  <a:moveTo>
                    <a:pt x="0" y="1"/>
                  </a:moveTo>
                  <a:lnTo>
                    <a:pt x="0" y="6133"/>
                  </a:lnTo>
                  <a:lnTo>
                    <a:pt x="6165" y="6133"/>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1405781" y="2172356"/>
              <a:ext cx="11164" cy="11222"/>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1226964" y="2194738"/>
              <a:ext cx="11164" cy="11164"/>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1249286" y="2194738"/>
              <a:ext cx="11222" cy="11164"/>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1383400" y="2239443"/>
              <a:ext cx="11222" cy="11162"/>
            </a:xfrm>
            <a:custGeom>
              <a:avLst/>
              <a:gdLst/>
              <a:ahLst/>
              <a:cxnLst/>
              <a:rect l="l" t="t" r="r" b="b"/>
              <a:pathLst>
                <a:path w="6166" h="6133" extrusionOk="0">
                  <a:moveTo>
                    <a:pt x="0" y="0"/>
                  </a:moveTo>
                  <a:lnTo>
                    <a:pt x="0" y="6133"/>
                  </a:lnTo>
                  <a:lnTo>
                    <a:pt x="6165" y="6133"/>
                  </a:lnTo>
                  <a:lnTo>
                    <a:pt x="61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1383400" y="2217061"/>
              <a:ext cx="11222" cy="11222"/>
            </a:xfrm>
            <a:custGeom>
              <a:avLst/>
              <a:gdLst/>
              <a:ahLst/>
              <a:cxnLst/>
              <a:rect l="l" t="t" r="r" b="b"/>
              <a:pathLst>
                <a:path w="6166" h="6166" extrusionOk="0">
                  <a:moveTo>
                    <a:pt x="0" y="1"/>
                  </a:moveTo>
                  <a:lnTo>
                    <a:pt x="0" y="6166"/>
                  </a:lnTo>
                  <a:lnTo>
                    <a:pt x="6165" y="6166"/>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83400" y="2261765"/>
              <a:ext cx="11222" cy="11222"/>
            </a:xfrm>
            <a:custGeom>
              <a:avLst/>
              <a:gdLst/>
              <a:ahLst/>
              <a:cxnLst/>
              <a:rect l="l" t="t" r="r" b="b"/>
              <a:pathLst>
                <a:path w="6166" h="6166" extrusionOk="0">
                  <a:moveTo>
                    <a:pt x="0" y="0"/>
                  </a:moveTo>
                  <a:lnTo>
                    <a:pt x="0" y="6166"/>
                  </a:lnTo>
                  <a:lnTo>
                    <a:pt x="6165" y="6166"/>
                  </a:lnTo>
                  <a:lnTo>
                    <a:pt x="61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1383400" y="2284148"/>
              <a:ext cx="11222" cy="11162"/>
            </a:xfrm>
            <a:custGeom>
              <a:avLst/>
              <a:gdLst/>
              <a:ahLst/>
              <a:cxnLst/>
              <a:rect l="l" t="t" r="r" b="b"/>
              <a:pathLst>
                <a:path w="6166" h="6133" extrusionOk="0">
                  <a:moveTo>
                    <a:pt x="0" y="0"/>
                  </a:moveTo>
                  <a:lnTo>
                    <a:pt x="0" y="6133"/>
                  </a:lnTo>
                  <a:lnTo>
                    <a:pt x="6165" y="6133"/>
                  </a:lnTo>
                  <a:lnTo>
                    <a:pt x="61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1405781" y="2239443"/>
              <a:ext cx="11164" cy="11162"/>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1405781" y="2217061"/>
              <a:ext cx="11164" cy="11222"/>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1405781" y="2261765"/>
              <a:ext cx="11164" cy="11222"/>
            </a:xfrm>
            <a:custGeom>
              <a:avLst/>
              <a:gdLst/>
              <a:ahLst/>
              <a:cxnLst/>
              <a:rect l="l" t="t" r="r" b="b"/>
              <a:pathLst>
                <a:path w="6134" h="6166" extrusionOk="0">
                  <a:moveTo>
                    <a:pt x="1" y="0"/>
                  </a:moveTo>
                  <a:lnTo>
                    <a:pt x="1" y="6166"/>
                  </a:lnTo>
                  <a:lnTo>
                    <a:pt x="6133" y="6166"/>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1405781" y="2284148"/>
              <a:ext cx="11164" cy="11162"/>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1383400" y="2194738"/>
              <a:ext cx="11222" cy="11164"/>
            </a:xfrm>
            <a:custGeom>
              <a:avLst/>
              <a:gdLst/>
              <a:ahLst/>
              <a:cxnLst/>
              <a:rect l="l" t="t" r="r" b="b"/>
              <a:pathLst>
                <a:path w="6166" h="6134" extrusionOk="0">
                  <a:moveTo>
                    <a:pt x="0" y="1"/>
                  </a:moveTo>
                  <a:lnTo>
                    <a:pt x="0" y="6133"/>
                  </a:lnTo>
                  <a:lnTo>
                    <a:pt x="6165" y="6133"/>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1405781" y="2194738"/>
              <a:ext cx="11164" cy="11164"/>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1226964" y="2306470"/>
              <a:ext cx="11164" cy="11222"/>
            </a:xfrm>
            <a:custGeom>
              <a:avLst/>
              <a:gdLst/>
              <a:ahLst/>
              <a:cxnLst/>
              <a:rect l="l" t="t" r="r" b="b"/>
              <a:pathLst>
                <a:path w="6134" h="6166" extrusionOk="0">
                  <a:moveTo>
                    <a:pt x="1" y="0"/>
                  </a:moveTo>
                  <a:lnTo>
                    <a:pt x="1"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1249286" y="2306470"/>
              <a:ext cx="11222" cy="11222"/>
            </a:xfrm>
            <a:custGeom>
              <a:avLst/>
              <a:gdLst/>
              <a:ahLst/>
              <a:cxnLst/>
              <a:rect l="l" t="t" r="r" b="b"/>
              <a:pathLst>
                <a:path w="6166" h="6166" extrusionOk="0">
                  <a:moveTo>
                    <a:pt x="1" y="0"/>
                  </a:moveTo>
                  <a:lnTo>
                    <a:pt x="1" y="6165"/>
                  </a:lnTo>
                  <a:lnTo>
                    <a:pt x="6166" y="6165"/>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1271668" y="2306470"/>
              <a:ext cx="11164" cy="11222"/>
            </a:xfrm>
            <a:custGeom>
              <a:avLst/>
              <a:gdLst/>
              <a:ahLst/>
              <a:cxnLst/>
              <a:rect l="l" t="t" r="r" b="b"/>
              <a:pathLst>
                <a:path w="6134" h="6166" extrusionOk="0">
                  <a:moveTo>
                    <a:pt x="1" y="0"/>
                  </a:moveTo>
                  <a:lnTo>
                    <a:pt x="1"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1293991" y="2306470"/>
              <a:ext cx="11222" cy="11222"/>
            </a:xfrm>
            <a:custGeom>
              <a:avLst/>
              <a:gdLst/>
              <a:ahLst/>
              <a:cxnLst/>
              <a:rect l="l" t="t" r="r" b="b"/>
              <a:pathLst>
                <a:path w="6166" h="6166" extrusionOk="0">
                  <a:moveTo>
                    <a:pt x="1" y="0"/>
                  </a:moveTo>
                  <a:lnTo>
                    <a:pt x="1" y="6165"/>
                  </a:lnTo>
                  <a:lnTo>
                    <a:pt x="6166" y="6165"/>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1316373" y="2306470"/>
              <a:ext cx="11162" cy="11222"/>
            </a:xfrm>
            <a:custGeom>
              <a:avLst/>
              <a:gdLst/>
              <a:ahLst/>
              <a:cxnLst/>
              <a:rect l="l" t="t" r="r" b="b"/>
              <a:pathLst>
                <a:path w="6133" h="6166" extrusionOk="0">
                  <a:moveTo>
                    <a:pt x="0" y="0"/>
                  </a:moveTo>
                  <a:lnTo>
                    <a:pt x="0"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1338695" y="2306470"/>
              <a:ext cx="11222" cy="11222"/>
            </a:xfrm>
            <a:custGeom>
              <a:avLst/>
              <a:gdLst/>
              <a:ahLst/>
              <a:cxnLst/>
              <a:rect l="l" t="t" r="r" b="b"/>
              <a:pathLst>
                <a:path w="6166" h="6166" extrusionOk="0">
                  <a:moveTo>
                    <a:pt x="0" y="0"/>
                  </a:moveTo>
                  <a:lnTo>
                    <a:pt x="0" y="6165"/>
                  </a:lnTo>
                  <a:lnTo>
                    <a:pt x="6166" y="6165"/>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1226964" y="2284148"/>
              <a:ext cx="11164" cy="11162"/>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1249286" y="2284148"/>
              <a:ext cx="11222" cy="11162"/>
            </a:xfrm>
            <a:custGeom>
              <a:avLst/>
              <a:gdLst/>
              <a:ahLst/>
              <a:cxnLst/>
              <a:rect l="l" t="t" r="r" b="b"/>
              <a:pathLst>
                <a:path w="6166" h="6133" extrusionOk="0">
                  <a:moveTo>
                    <a:pt x="1" y="0"/>
                  </a:moveTo>
                  <a:lnTo>
                    <a:pt x="1" y="6133"/>
                  </a:lnTo>
                  <a:lnTo>
                    <a:pt x="6166" y="6133"/>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1361078" y="2306470"/>
              <a:ext cx="11162" cy="11222"/>
            </a:xfrm>
            <a:custGeom>
              <a:avLst/>
              <a:gdLst/>
              <a:ahLst/>
              <a:cxnLst/>
              <a:rect l="l" t="t" r="r" b="b"/>
              <a:pathLst>
                <a:path w="6133" h="6166" extrusionOk="0">
                  <a:moveTo>
                    <a:pt x="0" y="0"/>
                  </a:moveTo>
                  <a:lnTo>
                    <a:pt x="0"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1383400" y="2306470"/>
              <a:ext cx="11222" cy="11222"/>
            </a:xfrm>
            <a:custGeom>
              <a:avLst/>
              <a:gdLst/>
              <a:ahLst/>
              <a:cxnLst/>
              <a:rect l="l" t="t" r="r" b="b"/>
              <a:pathLst>
                <a:path w="6166" h="6166" extrusionOk="0">
                  <a:moveTo>
                    <a:pt x="0" y="0"/>
                  </a:moveTo>
                  <a:lnTo>
                    <a:pt x="0" y="6165"/>
                  </a:lnTo>
                  <a:lnTo>
                    <a:pt x="6165" y="6165"/>
                  </a:lnTo>
                  <a:lnTo>
                    <a:pt x="61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1249286" y="2328851"/>
              <a:ext cx="11222" cy="11164"/>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1271668" y="2328851"/>
              <a:ext cx="11164" cy="11164"/>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1249286" y="2239443"/>
              <a:ext cx="11222" cy="11162"/>
            </a:xfrm>
            <a:custGeom>
              <a:avLst/>
              <a:gdLst/>
              <a:ahLst/>
              <a:cxnLst/>
              <a:rect l="l" t="t" r="r" b="b"/>
              <a:pathLst>
                <a:path w="6166" h="6133" extrusionOk="0">
                  <a:moveTo>
                    <a:pt x="1" y="0"/>
                  </a:moveTo>
                  <a:lnTo>
                    <a:pt x="1" y="6133"/>
                  </a:lnTo>
                  <a:lnTo>
                    <a:pt x="6166" y="6133"/>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1249286" y="2217061"/>
              <a:ext cx="11222" cy="11222"/>
            </a:xfrm>
            <a:custGeom>
              <a:avLst/>
              <a:gdLst/>
              <a:ahLst/>
              <a:cxnLst/>
              <a:rect l="l" t="t" r="r" b="b"/>
              <a:pathLst>
                <a:path w="6166" h="6166" extrusionOk="0">
                  <a:moveTo>
                    <a:pt x="1" y="1"/>
                  </a:moveTo>
                  <a:lnTo>
                    <a:pt x="1" y="6166"/>
                  </a:lnTo>
                  <a:lnTo>
                    <a:pt x="6166" y="6166"/>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1249286" y="2261765"/>
              <a:ext cx="11222" cy="11222"/>
            </a:xfrm>
            <a:custGeom>
              <a:avLst/>
              <a:gdLst/>
              <a:ahLst/>
              <a:cxnLst/>
              <a:rect l="l" t="t" r="r" b="b"/>
              <a:pathLst>
                <a:path w="6166" h="6166" extrusionOk="0">
                  <a:moveTo>
                    <a:pt x="1" y="0"/>
                  </a:moveTo>
                  <a:lnTo>
                    <a:pt x="1" y="6166"/>
                  </a:lnTo>
                  <a:lnTo>
                    <a:pt x="6166" y="6166"/>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1226964" y="2239443"/>
              <a:ext cx="11164" cy="11162"/>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1226964" y="2217061"/>
              <a:ext cx="11164" cy="11222"/>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1226964" y="2261765"/>
              <a:ext cx="11164" cy="11222"/>
            </a:xfrm>
            <a:custGeom>
              <a:avLst/>
              <a:gdLst/>
              <a:ahLst/>
              <a:cxnLst/>
              <a:rect l="l" t="t" r="r" b="b"/>
              <a:pathLst>
                <a:path w="6134" h="6166" extrusionOk="0">
                  <a:moveTo>
                    <a:pt x="1" y="0"/>
                  </a:moveTo>
                  <a:lnTo>
                    <a:pt x="1" y="6166"/>
                  </a:lnTo>
                  <a:lnTo>
                    <a:pt x="6133" y="6166"/>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1293991" y="2328851"/>
              <a:ext cx="11222" cy="11164"/>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1316373" y="2328851"/>
              <a:ext cx="11162" cy="11164"/>
            </a:xfrm>
            <a:custGeom>
              <a:avLst/>
              <a:gdLst/>
              <a:ahLst/>
              <a:cxnLst/>
              <a:rect l="l" t="t" r="r" b="b"/>
              <a:pathLst>
                <a:path w="6133" h="6134" extrusionOk="0">
                  <a:moveTo>
                    <a:pt x="0" y="1"/>
                  </a:moveTo>
                  <a:lnTo>
                    <a:pt x="0"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1338695" y="2328851"/>
              <a:ext cx="11222" cy="11164"/>
            </a:xfrm>
            <a:custGeom>
              <a:avLst/>
              <a:gdLst/>
              <a:ahLst/>
              <a:cxnLst/>
              <a:rect l="l" t="t" r="r" b="b"/>
              <a:pathLst>
                <a:path w="6166" h="6134" extrusionOk="0">
                  <a:moveTo>
                    <a:pt x="0" y="1"/>
                  </a:moveTo>
                  <a:lnTo>
                    <a:pt x="0"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1361078" y="2328851"/>
              <a:ext cx="11162" cy="11164"/>
            </a:xfrm>
            <a:custGeom>
              <a:avLst/>
              <a:gdLst/>
              <a:ahLst/>
              <a:cxnLst/>
              <a:rect l="l" t="t" r="r" b="b"/>
              <a:pathLst>
                <a:path w="6133" h="6134" extrusionOk="0">
                  <a:moveTo>
                    <a:pt x="0" y="1"/>
                  </a:moveTo>
                  <a:lnTo>
                    <a:pt x="0"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1383400" y="2328851"/>
              <a:ext cx="11222" cy="11164"/>
            </a:xfrm>
            <a:custGeom>
              <a:avLst/>
              <a:gdLst/>
              <a:ahLst/>
              <a:cxnLst/>
              <a:rect l="l" t="t" r="r" b="b"/>
              <a:pathLst>
                <a:path w="6166" h="6134" extrusionOk="0">
                  <a:moveTo>
                    <a:pt x="0" y="1"/>
                  </a:moveTo>
                  <a:lnTo>
                    <a:pt x="0" y="6133"/>
                  </a:lnTo>
                  <a:lnTo>
                    <a:pt x="6165" y="6133"/>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1405781" y="2306470"/>
              <a:ext cx="11164" cy="11222"/>
            </a:xfrm>
            <a:custGeom>
              <a:avLst/>
              <a:gdLst/>
              <a:ahLst/>
              <a:cxnLst/>
              <a:rect l="l" t="t" r="r" b="b"/>
              <a:pathLst>
                <a:path w="6134" h="6166" extrusionOk="0">
                  <a:moveTo>
                    <a:pt x="1" y="0"/>
                  </a:moveTo>
                  <a:lnTo>
                    <a:pt x="1"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1171099" y="2094169"/>
              <a:ext cx="301710" cy="301710"/>
            </a:xfrm>
            <a:custGeom>
              <a:avLst/>
              <a:gdLst/>
              <a:ahLst/>
              <a:cxnLst/>
              <a:rect l="l" t="t" r="r" b="b"/>
              <a:pathLst>
                <a:path w="165775" h="165775" extrusionOk="0">
                  <a:moveTo>
                    <a:pt x="154097" y="12298"/>
                  </a:moveTo>
                  <a:lnTo>
                    <a:pt x="154097" y="154292"/>
                  </a:lnTo>
                  <a:lnTo>
                    <a:pt x="12102" y="154292"/>
                  </a:lnTo>
                  <a:lnTo>
                    <a:pt x="12102" y="12298"/>
                  </a:lnTo>
                  <a:close/>
                  <a:moveTo>
                    <a:pt x="14810" y="0"/>
                  </a:moveTo>
                  <a:lnTo>
                    <a:pt x="14810" y="6166"/>
                  </a:lnTo>
                  <a:lnTo>
                    <a:pt x="5970" y="6166"/>
                  </a:lnTo>
                  <a:lnTo>
                    <a:pt x="5970" y="19181"/>
                  </a:lnTo>
                  <a:lnTo>
                    <a:pt x="0" y="19181"/>
                  </a:lnTo>
                  <a:lnTo>
                    <a:pt x="0" y="25314"/>
                  </a:lnTo>
                  <a:lnTo>
                    <a:pt x="5970" y="25314"/>
                  </a:lnTo>
                  <a:lnTo>
                    <a:pt x="5970" y="37579"/>
                  </a:lnTo>
                  <a:lnTo>
                    <a:pt x="0" y="37579"/>
                  </a:lnTo>
                  <a:lnTo>
                    <a:pt x="0" y="43711"/>
                  </a:lnTo>
                  <a:lnTo>
                    <a:pt x="5970" y="43711"/>
                  </a:lnTo>
                  <a:lnTo>
                    <a:pt x="5970" y="55944"/>
                  </a:lnTo>
                  <a:lnTo>
                    <a:pt x="0" y="55944"/>
                  </a:lnTo>
                  <a:lnTo>
                    <a:pt x="0" y="62109"/>
                  </a:lnTo>
                  <a:lnTo>
                    <a:pt x="5970" y="62109"/>
                  </a:lnTo>
                  <a:lnTo>
                    <a:pt x="5970" y="74341"/>
                  </a:lnTo>
                  <a:lnTo>
                    <a:pt x="0" y="74341"/>
                  </a:lnTo>
                  <a:lnTo>
                    <a:pt x="0" y="80474"/>
                  </a:lnTo>
                  <a:lnTo>
                    <a:pt x="5970" y="80474"/>
                  </a:lnTo>
                  <a:lnTo>
                    <a:pt x="5970" y="92739"/>
                  </a:lnTo>
                  <a:lnTo>
                    <a:pt x="0" y="92739"/>
                  </a:lnTo>
                  <a:lnTo>
                    <a:pt x="0" y="98871"/>
                  </a:lnTo>
                  <a:lnTo>
                    <a:pt x="5970" y="98871"/>
                  </a:lnTo>
                  <a:lnTo>
                    <a:pt x="5970" y="111136"/>
                  </a:lnTo>
                  <a:lnTo>
                    <a:pt x="0" y="111136"/>
                  </a:lnTo>
                  <a:lnTo>
                    <a:pt x="0" y="117269"/>
                  </a:lnTo>
                  <a:lnTo>
                    <a:pt x="5970" y="117269"/>
                  </a:lnTo>
                  <a:lnTo>
                    <a:pt x="5970" y="129501"/>
                  </a:lnTo>
                  <a:lnTo>
                    <a:pt x="0" y="129501"/>
                  </a:lnTo>
                  <a:lnTo>
                    <a:pt x="0" y="135634"/>
                  </a:lnTo>
                  <a:lnTo>
                    <a:pt x="5970" y="135634"/>
                  </a:lnTo>
                  <a:lnTo>
                    <a:pt x="5970" y="147899"/>
                  </a:lnTo>
                  <a:lnTo>
                    <a:pt x="0" y="147899"/>
                  </a:lnTo>
                  <a:lnTo>
                    <a:pt x="0" y="154031"/>
                  </a:lnTo>
                  <a:lnTo>
                    <a:pt x="5970" y="154031"/>
                  </a:lnTo>
                  <a:lnTo>
                    <a:pt x="5970" y="160425"/>
                  </a:lnTo>
                  <a:lnTo>
                    <a:pt x="15332" y="160425"/>
                  </a:lnTo>
                  <a:lnTo>
                    <a:pt x="15332" y="165775"/>
                  </a:lnTo>
                  <a:lnTo>
                    <a:pt x="21497" y="165775"/>
                  </a:lnTo>
                  <a:lnTo>
                    <a:pt x="21497" y="160425"/>
                  </a:lnTo>
                  <a:lnTo>
                    <a:pt x="33729" y="160425"/>
                  </a:lnTo>
                  <a:lnTo>
                    <a:pt x="33729" y="165775"/>
                  </a:lnTo>
                  <a:lnTo>
                    <a:pt x="39862" y="165775"/>
                  </a:lnTo>
                  <a:lnTo>
                    <a:pt x="39862" y="160425"/>
                  </a:lnTo>
                  <a:lnTo>
                    <a:pt x="52127" y="160425"/>
                  </a:lnTo>
                  <a:lnTo>
                    <a:pt x="52127" y="165775"/>
                  </a:lnTo>
                  <a:lnTo>
                    <a:pt x="58260" y="165775"/>
                  </a:lnTo>
                  <a:lnTo>
                    <a:pt x="58260" y="160425"/>
                  </a:lnTo>
                  <a:lnTo>
                    <a:pt x="70492" y="160425"/>
                  </a:lnTo>
                  <a:lnTo>
                    <a:pt x="70492" y="165775"/>
                  </a:lnTo>
                  <a:lnTo>
                    <a:pt x="76657" y="165775"/>
                  </a:lnTo>
                  <a:lnTo>
                    <a:pt x="76657" y="160425"/>
                  </a:lnTo>
                  <a:lnTo>
                    <a:pt x="88890" y="160425"/>
                  </a:lnTo>
                  <a:lnTo>
                    <a:pt x="88890" y="165775"/>
                  </a:lnTo>
                  <a:lnTo>
                    <a:pt x="95022" y="165775"/>
                  </a:lnTo>
                  <a:lnTo>
                    <a:pt x="95022" y="160425"/>
                  </a:lnTo>
                  <a:lnTo>
                    <a:pt x="107287" y="160425"/>
                  </a:lnTo>
                  <a:lnTo>
                    <a:pt x="107287" y="165775"/>
                  </a:lnTo>
                  <a:lnTo>
                    <a:pt x="113420" y="165775"/>
                  </a:lnTo>
                  <a:lnTo>
                    <a:pt x="113420" y="160425"/>
                  </a:lnTo>
                  <a:lnTo>
                    <a:pt x="125685" y="160425"/>
                  </a:lnTo>
                  <a:lnTo>
                    <a:pt x="125685" y="165775"/>
                  </a:lnTo>
                  <a:lnTo>
                    <a:pt x="131817" y="165775"/>
                  </a:lnTo>
                  <a:lnTo>
                    <a:pt x="131817" y="160425"/>
                  </a:lnTo>
                  <a:lnTo>
                    <a:pt x="144050" y="160425"/>
                  </a:lnTo>
                  <a:lnTo>
                    <a:pt x="144050" y="165775"/>
                  </a:lnTo>
                  <a:lnTo>
                    <a:pt x="150182" y="165775"/>
                  </a:lnTo>
                  <a:lnTo>
                    <a:pt x="150182" y="160425"/>
                  </a:lnTo>
                  <a:lnTo>
                    <a:pt x="160229" y="160425"/>
                  </a:lnTo>
                  <a:lnTo>
                    <a:pt x="160229" y="150215"/>
                  </a:lnTo>
                  <a:lnTo>
                    <a:pt x="165775" y="150215"/>
                  </a:lnTo>
                  <a:lnTo>
                    <a:pt x="165775" y="144050"/>
                  </a:lnTo>
                  <a:lnTo>
                    <a:pt x="160229" y="144050"/>
                  </a:lnTo>
                  <a:lnTo>
                    <a:pt x="160229" y="131817"/>
                  </a:lnTo>
                  <a:lnTo>
                    <a:pt x="165775" y="131817"/>
                  </a:lnTo>
                  <a:lnTo>
                    <a:pt x="165775" y="125685"/>
                  </a:lnTo>
                  <a:lnTo>
                    <a:pt x="160229" y="125685"/>
                  </a:lnTo>
                  <a:lnTo>
                    <a:pt x="160229" y="113420"/>
                  </a:lnTo>
                  <a:lnTo>
                    <a:pt x="165775" y="113420"/>
                  </a:lnTo>
                  <a:lnTo>
                    <a:pt x="165775" y="107287"/>
                  </a:lnTo>
                  <a:lnTo>
                    <a:pt x="160229" y="107287"/>
                  </a:lnTo>
                  <a:lnTo>
                    <a:pt x="160229" y="95022"/>
                  </a:lnTo>
                  <a:lnTo>
                    <a:pt x="165775" y="95022"/>
                  </a:lnTo>
                  <a:lnTo>
                    <a:pt x="165775" y="88890"/>
                  </a:lnTo>
                  <a:lnTo>
                    <a:pt x="160229" y="88890"/>
                  </a:lnTo>
                  <a:lnTo>
                    <a:pt x="160229" y="76657"/>
                  </a:lnTo>
                  <a:lnTo>
                    <a:pt x="165775" y="76657"/>
                  </a:lnTo>
                  <a:lnTo>
                    <a:pt x="165775" y="70525"/>
                  </a:lnTo>
                  <a:lnTo>
                    <a:pt x="160229" y="70525"/>
                  </a:lnTo>
                  <a:lnTo>
                    <a:pt x="160229" y="58260"/>
                  </a:lnTo>
                  <a:lnTo>
                    <a:pt x="165775" y="58260"/>
                  </a:lnTo>
                  <a:lnTo>
                    <a:pt x="165775" y="52127"/>
                  </a:lnTo>
                  <a:lnTo>
                    <a:pt x="160229" y="52127"/>
                  </a:lnTo>
                  <a:lnTo>
                    <a:pt x="160229" y="39862"/>
                  </a:lnTo>
                  <a:lnTo>
                    <a:pt x="165775" y="39862"/>
                  </a:lnTo>
                  <a:lnTo>
                    <a:pt x="165775" y="33729"/>
                  </a:lnTo>
                  <a:lnTo>
                    <a:pt x="160229" y="33729"/>
                  </a:lnTo>
                  <a:lnTo>
                    <a:pt x="160229" y="21497"/>
                  </a:lnTo>
                  <a:lnTo>
                    <a:pt x="165775" y="21497"/>
                  </a:lnTo>
                  <a:lnTo>
                    <a:pt x="165775" y="15332"/>
                  </a:lnTo>
                  <a:lnTo>
                    <a:pt x="160229" y="15332"/>
                  </a:lnTo>
                  <a:lnTo>
                    <a:pt x="160229" y="6166"/>
                  </a:lnTo>
                  <a:lnTo>
                    <a:pt x="149660" y="6166"/>
                  </a:lnTo>
                  <a:lnTo>
                    <a:pt x="149660" y="0"/>
                  </a:lnTo>
                  <a:lnTo>
                    <a:pt x="143528" y="0"/>
                  </a:lnTo>
                  <a:lnTo>
                    <a:pt x="143528" y="6166"/>
                  </a:lnTo>
                  <a:lnTo>
                    <a:pt x="131263" y="6166"/>
                  </a:lnTo>
                  <a:lnTo>
                    <a:pt x="131263" y="0"/>
                  </a:lnTo>
                  <a:lnTo>
                    <a:pt x="125130" y="0"/>
                  </a:lnTo>
                  <a:lnTo>
                    <a:pt x="125130" y="6166"/>
                  </a:lnTo>
                  <a:lnTo>
                    <a:pt x="112898" y="6166"/>
                  </a:lnTo>
                  <a:lnTo>
                    <a:pt x="112898" y="0"/>
                  </a:lnTo>
                  <a:lnTo>
                    <a:pt x="106733" y="0"/>
                  </a:lnTo>
                  <a:lnTo>
                    <a:pt x="106733" y="6166"/>
                  </a:lnTo>
                  <a:lnTo>
                    <a:pt x="94500" y="6166"/>
                  </a:lnTo>
                  <a:lnTo>
                    <a:pt x="94500" y="0"/>
                  </a:lnTo>
                  <a:lnTo>
                    <a:pt x="88368" y="0"/>
                  </a:lnTo>
                  <a:lnTo>
                    <a:pt x="88368" y="6166"/>
                  </a:lnTo>
                  <a:lnTo>
                    <a:pt x="76103" y="6166"/>
                  </a:lnTo>
                  <a:lnTo>
                    <a:pt x="76103" y="0"/>
                  </a:lnTo>
                  <a:lnTo>
                    <a:pt x="69970" y="0"/>
                  </a:lnTo>
                  <a:lnTo>
                    <a:pt x="69970" y="6166"/>
                  </a:lnTo>
                  <a:lnTo>
                    <a:pt x="57738" y="6166"/>
                  </a:lnTo>
                  <a:lnTo>
                    <a:pt x="57738" y="0"/>
                  </a:lnTo>
                  <a:lnTo>
                    <a:pt x="51572" y="0"/>
                  </a:lnTo>
                  <a:lnTo>
                    <a:pt x="51572" y="6166"/>
                  </a:lnTo>
                  <a:lnTo>
                    <a:pt x="39340" y="6166"/>
                  </a:lnTo>
                  <a:lnTo>
                    <a:pt x="39340" y="0"/>
                  </a:lnTo>
                  <a:lnTo>
                    <a:pt x="33208" y="0"/>
                  </a:lnTo>
                  <a:lnTo>
                    <a:pt x="33208" y="6166"/>
                  </a:lnTo>
                  <a:lnTo>
                    <a:pt x="20942" y="6166"/>
                  </a:lnTo>
                  <a:lnTo>
                    <a:pt x="209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1293991" y="2217061"/>
              <a:ext cx="33544" cy="55927"/>
            </a:xfrm>
            <a:custGeom>
              <a:avLst/>
              <a:gdLst/>
              <a:ahLst/>
              <a:cxnLst/>
              <a:rect l="l" t="t" r="r" b="b"/>
              <a:pathLst>
                <a:path w="18431" h="30729" extrusionOk="0">
                  <a:moveTo>
                    <a:pt x="12298" y="6166"/>
                  </a:moveTo>
                  <a:lnTo>
                    <a:pt x="12298" y="15789"/>
                  </a:lnTo>
                  <a:lnTo>
                    <a:pt x="6166" y="15789"/>
                  </a:lnTo>
                  <a:lnTo>
                    <a:pt x="6166" y="6166"/>
                  </a:lnTo>
                  <a:close/>
                  <a:moveTo>
                    <a:pt x="1" y="1"/>
                  </a:moveTo>
                  <a:lnTo>
                    <a:pt x="1" y="30729"/>
                  </a:lnTo>
                  <a:lnTo>
                    <a:pt x="6166" y="30729"/>
                  </a:lnTo>
                  <a:lnTo>
                    <a:pt x="6166" y="21921"/>
                  </a:lnTo>
                  <a:lnTo>
                    <a:pt x="12298" y="21921"/>
                  </a:lnTo>
                  <a:lnTo>
                    <a:pt x="12298" y="30729"/>
                  </a:lnTo>
                  <a:lnTo>
                    <a:pt x="18431" y="30729"/>
                  </a:lnTo>
                  <a:lnTo>
                    <a:pt x="184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1338695" y="2217061"/>
              <a:ext cx="11579" cy="56580"/>
            </a:xfrm>
            <a:custGeom>
              <a:avLst/>
              <a:gdLst/>
              <a:ahLst/>
              <a:cxnLst/>
              <a:rect l="l" t="t" r="r" b="b"/>
              <a:pathLst>
                <a:path w="6362" h="31088" extrusionOk="0">
                  <a:moveTo>
                    <a:pt x="6166" y="1"/>
                  </a:moveTo>
                  <a:lnTo>
                    <a:pt x="0" y="33"/>
                  </a:lnTo>
                  <a:lnTo>
                    <a:pt x="229" y="31087"/>
                  </a:lnTo>
                  <a:lnTo>
                    <a:pt x="6361" y="31055"/>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1198051" y="2055046"/>
              <a:ext cx="11164" cy="27962"/>
            </a:xfrm>
            <a:custGeom>
              <a:avLst/>
              <a:gdLst/>
              <a:ahLst/>
              <a:cxnLst/>
              <a:rect l="l" t="t" r="r" b="b"/>
              <a:pathLst>
                <a:path w="6134" h="15364"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1231536" y="2055046"/>
              <a:ext cx="11164" cy="27962"/>
            </a:xfrm>
            <a:custGeom>
              <a:avLst/>
              <a:gdLst/>
              <a:ahLst/>
              <a:cxnLst/>
              <a:rect l="l" t="t" r="r" b="b"/>
              <a:pathLst>
                <a:path w="6134" h="15364"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1264960" y="2055046"/>
              <a:ext cx="11222" cy="27962"/>
            </a:xfrm>
            <a:custGeom>
              <a:avLst/>
              <a:gdLst/>
              <a:ahLst/>
              <a:cxnLst/>
              <a:rect l="l" t="t" r="r" b="b"/>
              <a:pathLst>
                <a:path w="6166" h="15364" extrusionOk="0">
                  <a:moveTo>
                    <a:pt x="0" y="0"/>
                  </a:moveTo>
                  <a:lnTo>
                    <a:pt x="0" y="15364"/>
                  </a:lnTo>
                  <a:lnTo>
                    <a:pt x="6166" y="15364"/>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1298444" y="2055046"/>
              <a:ext cx="11162" cy="27962"/>
            </a:xfrm>
            <a:custGeom>
              <a:avLst/>
              <a:gdLst/>
              <a:ahLst/>
              <a:cxnLst/>
              <a:rect l="l" t="t" r="r" b="b"/>
              <a:pathLst>
                <a:path w="6133" h="15364"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1331927" y="2055046"/>
              <a:ext cx="11164" cy="27962"/>
            </a:xfrm>
            <a:custGeom>
              <a:avLst/>
              <a:gdLst/>
              <a:ahLst/>
              <a:cxnLst/>
              <a:rect l="l" t="t" r="r" b="b"/>
              <a:pathLst>
                <a:path w="6134" h="15364"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1365351" y="2055046"/>
              <a:ext cx="11222" cy="27962"/>
            </a:xfrm>
            <a:custGeom>
              <a:avLst/>
              <a:gdLst/>
              <a:ahLst/>
              <a:cxnLst/>
              <a:rect l="l" t="t" r="r" b="b"/>
              <a:pathLst>
                <a:path w="6166" h="15364" extrusionOk="0">
                  <a:moveTo>
                    <a:pt x="1" y="0"/>
                  </a:moveTo>
                  <a:lnTo>
                    <a:pt x="1" y="15364"/>
                  </a:lnTo>
                  <a:lnTo>
                    <a:pt x="6166" y="15364"/>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1398835" y="2055046"/>
              <a:ext cx="11162" cy="27962"/>
            </a:xfrm>
            <a:custGeom>
              <a:avLst/>
              <a:gdLst/>
              <a:ahLst/>
              <a:cxnLst/>
              <a:rect l="l" t="t" r="r" b="b"/>
              <a:pathLst>
                <a:path w="6133" h="15364"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1432318" y="2055046"/>
              <a:ext cx="11164" cy="27962"/>
            </a:xfrm>
            <a:custGeom>
              <a:avLst/>
              <a:gdLst/>
              <a:ahLst/>
              <a:cxnLst/>
              <a:rect l="l" t="t" r="r" b="b"/>
              <a:pathLst>
                <a:path w="6134" h="15364"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1131976" y="2363343"/>
              <a:ext cx="27962" cy="11164"/>
            </a:xfrm>
            <a:custGeom>
              <a:avLst/>
              <a:gdLst/>
              <a:ahLst/>
              <a:cxnLst/>
              <a:rect l="l" t="t" r="r" b="b"/>
              <a:pathLst>
                <a:path w="15364"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1131976" y="2329861"/>
              <a:ext cx="27962" cy="11162"/>
            </a:xfrm>
            <a:custGeom>
              <a:avLst/>
              <a:gdLst/>
              <a:ahLst/>
              <a:cxnLst/>
              <a:rect l="l" t="t" r="r" b="b"/>
              <a:pathLst>
                <a:path w="15364"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1131976" y="2296376"/>
              <a:ext cx="27962" cy="11222"/>
            </a:xfrm>
            <a:custGeom>
              <a:avLst/>
              <a:gdLst/>
              <a:ahLst/>
              <a:cxnLst/>
              <a:rect l="l" t="t" r="r" b="b"/>
              <a:pathLst>
                <a:path w="15364" h="6166" extrusionOk="0">
                  <a:moveTo>
                    <a:pt x="0" y="1"/>
                  </a:moveTo>
                  <a:lnTo>
                    <a:pt x="0" y="6166"/>
                  </a:lnTo>
                  <a:lnTo>
                    <a:pt x="15364" y="6166"/>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1131976" y="2262952"/>
              <a:ext cx="27962" cy="11164"/>
            </a:xfrm>
            <a:custGeom>
              <a:avLst/>
              <a:gdLst/>
              <a:ahLst/>
              <a:cxnLst/>
              <a:rect l="l" t="t" r="r" b="b"/>
              <a:pathLst>
                <a:path w="15364"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1131976" y="2229469"/>
              <a:ext cx="27962" cy="11162"/>
            </a:xfrm>
            <a:custGeom>
              <a:avLst/>
              <a:gdLst/>
              <a:ahLst/>
              <a:cxnLst/>
              <a:rect l="l" t="t" r="r" b="b"/>
              <a:pathLst>
                <a:path w="15364"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1131976" y="2195985"/>
              <a:ext cx="27962" cy="11222"/>
            </a:xfrm>
            <a:custGeom>
              <a:avLst/>
              <a:gdLst/>
              <a:ahLst/>
              <a:cxnLst/>
              <a:rect l="l" t="t" r="r" b="b"/>
              <a:pathLst>
                <a:path w="15364" h="6166" extrusionOk="0">
                  <a:moveTo>
                    <a:pt x="0" y="1"/>
                  </a:moveTo>
                  <a:lnTo>
                    <a:pt x="0" y="6166"/>
                  </a:lnTo>
                  <a:lnTo>
                    <a:pt x="15364" y="6166"/>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1131976" y="2162561"/>
              <a:ext cx="27962" cy="11164"/>
            </a:xfrm>
            <a:custGeom>
              <a:avLst/>
              <a:gdLst/>
              <a:ahLst/>
              <a:cxnLst/>
              <a:rect l="l" t="t" r="r" b="b"/>
              <a:pathLst>
                <a:path w="15364"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1131976" y="2129076"/>
              <a:ext cx="27962" cy="11164"/>
            </a:xfrm>
            <a:custGeom>
              <a:avLst/>
              <a:gdLst/>
              <a:ahLst/>
              <a:cxnLst/>
              <a:rect l="l" t="t" r="r" b="b"/>
              <a:pathLst>
                <a:path w="15364" h="6134" extrusionOk="0">
                  <a:moveTo>
                    <a:pt x="0" y="1"/>
                  </a:moveTo>
                  <a:lnTo>
                    <a:pt x="0" y="6134"/>
                  </a:lnTo>
                  <a:lnTo>
                    <a:pt x="15364" y="6134"/>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1433268" y="2407040"/>
              <a:ext cx="11222" cy="27964"/>
            </a:xfrm>
            <a:custGeom>
              <a:avLst/>
              <a:gdLst/>
              <a:ahLst/>
              <a:cxnLst/>
              <a:rect l="l" t="t" r="r" b="b"/>
              <a:pathLst>
                <a:path w="6166" h="15365" extrusionOk="0">
                  <a:moveTo>
                    <a:pt x="1" y="0"/>
                  </a:moveTo>
                  <a:lnTo>
                    <a:pt x="1" y="15364"/>
                  </a:lnTo>
                  <a:lnTo>
                    <a:pt x="6166" y="15364"/>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1399844" y="2407040"/>
              <a:ext cx="11164" cy="27964"/>
            </a:xfrm>
            <a:custGeom>
              <a:avLst/>
              <a:gdLst/>
              <a:ahLst/>
              <a:cxnLst/>
              <a:rect l="l" t="t" r="r" b="b"/>
              <a:pathLst>
                <a:path w="6134" h="15365"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1366361" y="2407040"/>
              <a:ext cx="11162" cy="27964"/>
            </a:xfrm>
            <a:custGeom>
              <a:avLst/>
              <a:gdLst/>
              <a:ahLst/>
              <a:cxnLst/>
              <a:rect l="l" t="t" r="r" b="b"/>
              <a:pathLst>
                <a:path w="6133" h="15365"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1332877" y="2407040"/>
              <a:ext cx="11164" cy="27964"/>
            </a:xfrm>
            <a:custGeom>
              <a:avLst/>
              <a:gdLst/>
              <a:ahLst/>
              <a:cxnLst/>
              <a:rect l="l" t="t" r="r" b="b"/>
              <a:pathLst>
                <a:path w="6134" h="15365"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1299453" y="2407040"/>
              <a:ext cx="11164" cy="27964"/>
            </a:xfrm>
            <a:custGeom>
              <a:avLst/>
              <a:gdLst/>
              <a:ahLst/>
              <a:cxnLst/>
              <a:rect l="l" t="t" r="r" b="b"/>
              <a:pathLst>
                <a:path w="6134" h="15365"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1265970" y="2407040"/>
              <a:ext cx="11162" cy="27964"/>
            </a:xfrm>
            <a:custGeom>
              <a:avLst/>
              <a:gdLst/>
              <a:ahLst/>
              <a:cxnLst/>
              <a:rect l="l" t="t" r="r" b="b"/>
              <a:pathLst>
                <a:path w="6133" h="15365"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1232486" y="2407040"/>
              <a:ext cx="11162" cy="27964"/>
            </a:xfrm>
            <a:custGeom>
              <a:avLst/>
              <a:gdLst/>
              <a:ahLst/>
              <a:cxnLst/>
              <a:rect l="l" t="t" r="r" b="b"/>
              <a:pathLst>
                <a:path w="6133" h="15365"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1199001" y="2407040"/>
              <a:ext cx="11222" cy="27964"/>
            </a:xfrm>
            <a:custGeom>
              <a:avLst/>
              <a:gdLst/>
              <a:ahLst/>
              <a:cxnLst/>
              <a:rect l="l" t="t" r="r" b="b"/>
              <a:pathLst>
                <a:path w="6166" h="15365" extrusionOk="0">
                  <a:moveTo>
                    <a:pt x="1" y="0"/>
                  </a:moveTo>
                  <a:lnTo>
                    <a:pt x="1" y="15364"/>
                  </a:lnTo>
                  <a:lnTo>
                    <a:pt x="6166" y="15364"/>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1483970" y="2122071"/>
              <a:ext cx="27964" cy="11222"/>
            </a:xfrm>
            <a:custGeom>
              <a:avLst/>
              <a:gdLst/>
              <a:ahLst/>
              <a:cxnLst/>
              <a:rect l="l" t="t" r="r" b="b"/>
              <a:pathLst>
                <a:path w="15365" h="6166" extrusionOk="0">
                  <a:moveTo>
                    <a:pt x="0" y="1"/>
                  </a:moveTo>
                  <a:lnTo>
                    <a:pt x="0" y="6166"/>
                  </a:lnTo>
                  <a:lnTo>
                    <a:pt x="15364" y="6166"/>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1483970" y="2155556"/>
              <a:ext cx="27964" cy="11162"/>
            </a:xfrm>
            <a:custGeom>
              <a:avLst/>
              <a:gdLst/>
              <a:ahLst/>
              <a:cxnLst/>
              <a:rect l="l" t="t" r="r" b="b"/>
              <a:pathLst>
                <a:path w="15365"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1483970" y="2189040"/>
              <a:ext cx="27964" cy="11162"/>
            </a:xfrm>
            <a:custGeom>
              <a:avLst/>
              <a:gdLst/>
              <a:ahLst/>
              <a:cxnLst/>
              <a:rect l="l" t="t" r="r" b="b"/>
              <a:pathLst>
                <a:path w="15365"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1483970" y="2222523"/>
              <a:ext cx="27964" cy="11164"/>
            </a:xfrm>
            <a:custGeom>
              <a:avLst/>
              <a:gdLst/>
              <a:ahLst/>
              <a:cxnLst/>
              <a:rect l="l" t="t" r="r" b="b"/>
              <a:pathLst>
                <a:path w="15365"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1483970" y="2255947"/>
              <a:ext cx="27964" cy="11164"/>
            </a:xfrm>
            <a:custGeom>
              <a:avLst/>
              <a:gdLst/>
              <a:ahLst/>
              <a:cxnLst/>
              <a:rect l="l" t="t" r="r" b="b"/>
              <a:pathLst>
                <a:path w="15365"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1483970" y="2289431"/>
              <a:ext cx="27964" cy="11162"/>
            </a:xfrm>
            <a:custGeom>
              <a:avLst/>
              <a:gdLst/>
              <a:ahLst/>
              <a:cxnLst/>
              <a:rect l="l" t="t" r="r" b="b"/>
              <a:pathLst>
                <a:path w="15365"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1483970" y="2322914"/>
              <a:ext cx="27964" cy="11164"/>
            </a:xfrm>
            <a:custGeom>
              <a:avLst/>
              <a:gdLst/>
              <a:ahLst/>
              <a:cxnLst/>
              <a:rect l="l" t="t" r="r" b="b"/>
              <a:pathLst>
                <a:path w="15365"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1483970" y="2356338"/>
              <a:ext cx="27964" cy="11222"/>
            </a:xfrm>
            <a:custGeom>
              <a:avLst/>
              <a:gdLst/>
              <a:ahLst/>
              <a:cxnLst/>
              <a:rect l="l" t="t" r="r" b="b"/>
              <a:pathLst>
                <a:path w="15365" h="6166" extrusionOk="0">
                  <a:moveTo>
                    <a:pt x="0" y="1"/>
                  </a:moveTo>
                  <a:lnTo>
                    <a:pt x="0" y="6166"/>
                  </a:lnTo>
                  <a:lnTo>
                    <a:pt x="15364" y="6166"/>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56" name="Google Shape;556;p27"/>
          <p:cNvCxnSpPr/>
          <p:nvPr/>
        </p:nvCxnSpPr>
        <p:spPr>
          <a:xfrm>
            <a:off x="1670925" y="3479000"/>
            <a:ext cx="0" cy="726300"/>
          </a:xfrm>
          <a:prstGeom prst="straightConnector1">
            <a:avLst/>
          </a:prstGeom>
          <a:noFill/>
          <a:ln w="19050" cap="flat" cmpd="sng">
            <a:solidFill>
              <a:schemeClr val="lt2"/>
            </a:solidFill>
            <a:prstDash val="solid"/>
            <a:round/>
            <a:headEnd type="oval" w="med" len="med"/>
            <a:tailEnd type="oval" w="med" len="med"/>
          </a:ln>
        </p:spPr>
      </p:cxnSp>
      <p:cxnSp>
        <p:nvCxnSpPr>
          <p:cNvPr id="557" name="Google Shape;557;p27"/>
          <p:cNvCxnSpPr/>
          <p:nvPr/>
        </p:nvCxnSpPr>
        <p:spPr>
          <a:xfrm>
            <a:off x="5746475" y="3479000"/>
            <a:ext cx="0" cy="726300"/>
          </a:xfrm>
          <a:prstGeom prst="straightConnector1">
            <a:avLst/>
          </a:prstGeom>
          <a:noFill/>
          <a:ln w="19050" cap="flat" cmpd="sng">
            <a:solidFill>
              <a:schemeClr val="lt2"/>
            </a:solidFill>
            <a:prstDash val="solid"/>
            <a:round/>
            <a:headEnd type="oval" w="med" len="med"/>
            <a:tailEnd type="oval" w="med" len="med"/>
          </a:ln>
        </p:spPr>
      </p:cxnSp>
      <p:grpSp>
        <p:nvGrpSpPr>
          <p:cNvPr id="558" name="Google Shape;558;p27"/>
          <p:cNvGrpSpPr/>
          <p:nvPr/>
        </p:nvGrpSpPr>
        <p:grpSpPr>
          <a:xfrm>
            <a:off x="1132013" y="3640428"/>
            <a:ext cx="379870" cy="403444"/>
            <a:chOff x="1343100" y="238125"/>
            <a:chExt cx="4914225" cy="5219200"/>
          </a:xfrm>
        </p:grpSpPr>
        <p:sp>
          <p:nvSpPr>
            <p:cNvPr id="559" name="Google Shape;559;p27"/>
            <p:cNvSpPr/>
            <p:nvPr/>
          </p:nvSpPr>
          <p:spPr>
            <a:xfrm>
              <a:off x="4110900" y="29145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416725" y="291457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3193475" y="291457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3499275" y="29145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3346775" y="3220375"/>
              <a:ext cx="152525" cy="153350"/>
            </a:xfrm>
            <a:custGeom>
              <a:avLst/>
              <a:gdLst/>
              <a:ahLst/>
              <a:cxnLst/>
              <a:rect l="l" t="t" r="r" b="b"/>
              <a:pathLst>
                <a:path w="6101" h="6134" extrusionOk="0">
                  <a:moveTo>
                    <a:pt x="1" y="1"/>
                  </a:moveTo>
                  <a:lnTo>
                    <a:pt x="1" y="6133"/>
                  </a:lnTo>
                  <a:lnTo>
                    <a:pt x="6101" y="6133"/>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3652600" y="3220375"/>
              <a:ext cx="152525" cy="153350"/>
            </a:xfrm>
            <a:custGeom>
              <a:avLst/>
              <a:gdLst/>
              <a:ahLst/>
              <a:cxnLst/>
              <a:rect l="l" t="t" r="r" b="b"/>
              <a:pathLst>
                <a:path w="6101" h="6134" extrusionOk="0">
                  <a:moveTo>
                    <a:pt x="0" y="1"/>
                  </a:moveTo>
                  <a:lnTo>
                    <a:pt x="0" y="6133"/>
                  </a:lnTo>
                  <a:lnTo>
                    <a:pt x="6100" y="6133"/>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3958400" y="3220375"/>
              <a:ext cx="152525" cy="153350"/>
            </a:xfrm>
            <a:custGeom>
              <a:avLst/>
              <a:gdLst/>
              <a:ahLst/>
              <a:cxnLst/>
              <a:rect l="l" t="t" r="r" b="b"/>
              <a:pathLst>
                <a:path w="6101" h="6134" extrusionOk="0">
                  <a:moveTo>
                    <a:pt x="1" y="1"/>
                  </a:moveTo>
                  <a:lnTo>
                    <a:pt x="1" y="6133"/>
                  </a:lnTo>
                  <a:lnTo>
                    <a:pt x="6101" y="6133"/>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4264225" y="3220375"/>
              <a:ext cx="152525" cy="153350"/>
            </a:xfrm>
            <a:custGeom>
              <a:avLst/>
              <a:gdLst/>
              <a:ahLst/>
              <a:cxnLst/>
              <a:rect l="l" t="t" r="r" b="b"/>
              <a:pathLst>
                <a:path w="6101" h="6134" extrusionOk="0">
                  <a:moveTo>
                    <a:pt x="0" y="1"/>
                  </a:moveTo>
                  <a:lnTo>
                    <a:pt x="0" y="6133"/>
                  </a:lnTo>
                  <a:lnTo>
                    <a:pt x="6100" y="6133"/>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3346775" y="2608750"/>
              <a:ext cx="152525" cy="153350"/>
            </a:xfrm>
            <a:custGeom>
              <a:avLst/>
              <a:gdLst/>
              <a:ahLst/>
              <a:cxnLst/>
              <a:rect l="l" t="t" r="r" b="b"/>
              <a:pathLst>
                <a:path w="6101" h="6134" extrusionOk="0">
                  <a:moveTo>
                    <a:pt x="1" y="1"/>
                  </a:moveTo>
                  <a:lnTo>
                    <a:pt x="1" y="6133"/>
                  </a:lnTo>
                  <a:lnTo>
                    <a:pt x="6101" y="6133"/>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3652600" y="2608750"/>
              <a:ext cx="152525" cy="153350"/>
            </a:xfrm>
            <a:custGeom>
              <a:avLst/>
              <a:gdLst/>
              <a:ahLst/>
              <a:cxnLst/>
              <a:rect l="l" t="t" r="r" b="b"/>
              <a:pathLst>
                <a:path w="6101" h="6134" extrusionOk="0">
                  <a:moveTo>
                    <a:pt x="0" y="1"/>
                  </a:moveTo>
                  <a:lnTo>
                    <a:pt x="0" y="6133"/>
                  </a:lnTo>
                  <a:lnTo>
                    <a:pt x="6100" y="6133"/>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3958400" y="2608750"/>
              <a:ext cx="152525" cy="153350"/>
            </a:xfrm>
            <a:custGeom>
              <a:avLst/>
              <a:gdLst/>
              <a:ahLst/>
              <a:cxnLst/>
              <a:rect l="l" t="t" r="r" b="b"/>
              <a:pathLst>
                <a:path w="6101" h="6134" extrusionOk="0">
                  <a:moveTo>
                    <a:pt x="1" y="1"/>
                  </a:moveTo>
                  <a:lnTo>
                    <a:pt x="1" y="6133"/>
                  </a:lnTo>
                  <a:lnTo>
                    <a:pt x="6101" y="6133"/>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4264225" y="2608750"/>
              <a:ext cx="152525" cy="153350"/>
            </a:xfrm>
            <a:custGeom>
              <a:avLst/>
              <a:gdLst/>
              <a:ahLst/>
              <a:cxnLst/>
              <a:rect l="l" t="t" r="r" b="b"/>
              <a:pathLst>
                <a:path w="6101" h="6134" extrusionOk="0">
                  <a:moveTo>
                    <a:pt x="0" y="1"/>
                  </a:moveTo>
                  <a:lnTo>
                    <a:pt x="0" y="6133"/>
                  </a:lnTo>
                  <a:lnTo>
                    <a:pt x="6100" y="6133"/>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3499275" y="3526200"/>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3805100" y="3526200"/>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4110900" y="3526200"/>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3499275" y="2302950"/>
              <a:ext cx="153350" cy="152525"/>
            </a:xfrm>
            <a:custGeom>
              <a:avLst/>
              <a:gdLst/>
              <a:ahLst/>
              <a:cxnLst/>
              <a:rect l="l" t="t" r="r" b="b"/>
              <a:pathLst>
                <a:path w="6134" h="6101" extrusionOk="0">
                  <a:moveTo>
                    <a:pt x="1" y="0"/>
                  </a:moveTo>
                  <a:lnTo>
                    <a:pt x="1"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3805100" y="2302950"/>
              <a:ext cx="153325" cy="152525"/>
            </a:xfrm>
            <a:custGeom>
              <a:avLst/>
              <a:gdLst/>
              <a:ahLst/>
              <a:cxnLst/>
              <a:rect l="l" t="t" r="r" b="b"/>
              <a:pathLst>
                <a:path w="6133" h="6101" extrusionOk="0">
                  <a:moveTo>
                    <a:pt x="0" y="0"/>
                  </a:moveTo>
                  <a:lnTo>
                    <a:pt x="0"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4110900" y="2302950"/>
              <a:ext cx="153350" cy="152525"/>
            </a:xfrm>
            <a:custGeom>
              <a:avLst/>
              <a:gdLst/>
              <a:ahLst/>
              <a:cxnLst/>
              <a:rect l="l" t="t" r="r" b="b"/>
              <a:pathLst>
                <a:path w="6134" h="6101" extrusionOk="0">
                  <a:moveTo>
                    <a:pt x="1" y="0"/>
                  </a:moveTo>
                  <a:lnTo>
                    <a:pt x="1"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2505200" y="3985325"/>
              <a:ext cx="153325" cy="152525"/>
            </a:xfrm>
            <a:custGeom>
              <a:avLst/>
              <a:gdLst/>
              <a:ahLst/>
              <a:cxnLst/>
              <a:rect l="l" t="t" r="r" b="b"/>
              <a:pathLst>
                <a:path w="6133" h="6101" extrusionOk="0">
                  <a:moveTo>
                    <a:pt x="0" y="0"/>
                  </a:moveTo>
                  <a:lnTo>
                    <a:pt x="0"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1791625" y="1461350"/>
              <a:ext cx="4180275" cy="3384350"/>
            </a:xfrm>
            <a:custGeom>
              <a:avLst/>
              <a:gdLst/>
              <a:ahLst/>
              <a:cxnLst/>
              <a:rect l="l" t="t" r="r" b="b"/>
              <a:pathLst>
                <a:path w="167211" h="135374" extrusionOk="0">
                  <a:moveTo>
                    <a:pt x="53008" y="30174"/>
                  </a:moveTo>
                  <a:lnTo>
                    <a:pt x="53008" y="30174"/>
                  </a:lnTo>
                  <a:cubicBezTo>
                    <a:pt x="44984" y="38068"/>
                    <a:pt x="40025" y="49061"/>
                    <a:pt x="40025" y="61196"/>
                  </a:cubicBezTo>
                  <a:cubicBezTo>
                    <a:pt x="40025" y="64327"/>
                    <a:pt x="40352" y="67393"/>
                    <a:pt x="41004" y="70362"/>
                  </a:cubicBezTo>
                  <a:lnTo>
                    <a:pt x="28543" y="70362"/>
                  </a:lnTo>
                  <a:lnTo>
                    <a:pt x="28543" y="78549"/>
                  </a:lnTo>
                  <a:cubicBezTo>
                    <a:pt x="18692" y="71536"/>
                    <a:pt x="11483" y="64523"/>
                    <a:pt x="8254" y="61196"/>
                  </a:cubicBezTo>
                  <a:cubicBezTo>
                    <a:pt x="13766" y="55520"/>
                    <a:pt x="30729" y="39308"/>
                    <a:pt x="53008" y="30174"/>
                  </a:cubicBezTo>
                  <a:close/>
                  <a:moveTo>
                    <a:pt x="42798" y="76494"/>
                  </a:moveTo>
                  <a:cubicBezTo>
                    <a:pt x="45016" y="82464"/>
                    <a:pt x="48539" y="87813"/>
                    <a:pt x="53008" y="92217"/>
                  </a:cubicBezTo>
                  <a:cubicBezTo>
                    <a:pt x="46191" y="89412"/>
                    <a:pt x="39993" y="86019"/>
                    <a:pt x="34676" y="82660"/>
                  </a:cubicBezTo>
                  <a:lnTo>
                    <a:pt x="34676" y="76494"/>
                  </a:lnTo>
                  <a:close/>
                  <a:moveTo>
                    <a:pt x="114203" y="30174"/>
                  </a:moveTo>
                  <a:cubicBezTo>
                    <a:pt x="123467" y="33958"/>
                    <a:pt x="131589" y="38851"/>
                    <a:pt x="137950" y="43353"/>
                  </a:cubicBezTo>
                  <a:cubicBezTo>
                    <a:pt x="148160" y="50496"/>
                    <a:pt x="155630" y="57771"/>
                    <a:pt x="158957" y="61196"/>
                  </a:cubicBezTo>
                  <a:cubicBezTo>
                    <a:pt x="153445" y="66839"/>
                    <a:pt x="136482" y="83084"/>
                    <a:pt x="114203" y="92217"/>
                  </a:cubicBezTo>
                  <a:cubicBezTo>
                    <a:pt x="122227" y="84291"/>
                    <a:pt x="127186" y="73330"/>
                    <a:pt x="127186" y="61196"/>
                  </a:cubicBezTo>
                  <a:cubicBezTo>
                    <a:pt x="127186" y="49061"/>
                    <a:pt x="122227" y="38101"/>
                    <a:pt x="114203" y="30174"/>
                  </a:cubicBezTo>
                  <a:close/>
                  <a:moveTo>
                    <a:pt x="86672" y="23846"/>
                  </a:moveTo>
                  <a:cubicBezTo>
                    <a:pt x="105885" y="25412"/>
                    <a:pt x="121086" y="41559"/>
                    <a:pt x="121086" y="61196"/>
                  </a:cubicBezTo>
                  <a:cubicBezTo>
                    <a:pt x="121086" y="80833"/>
                    <a:pt x="105885" y="96980"/>
                    <a:pt x="86672" y="98545"/>
                  </a:cubicBezTo>
                  <a:lnTo>
                    <a:pt x="86672" y="94827"/>
                  </a:lnTo>
                  <a:lnTo>
                    <a:pt x="80539" y="94827"/>
                  </a:lnTo>
                  <a:lnTo>
                    <a:pt x="80539" y="98545"/>
                  </a:lnTo>
                  <a:cubicBezTo>
                    <a:pt x="66643" y="97404"/>
                    <a:pt x="54867" y="88662"/>
                    <a:pt x="49387" y="76494"/>
                  </a:cubicBezTo>
                  <a:lnTo>
                    <a:pt x="56825" y="76494"/>
                  </a:lnTo>
                  <a:lnTo>
                    <a:pt x="56825" y="70362"/>
                  </a:lnTo>
                  <a:lnTo>
                    <a:pt x="47267" y="70362"/>
                  </a:lnTo>
                  <a:cubicBezTo>
                    <a:pt x="46517" y="67426"/>
                    <a:pt x="46125" y="64360"/>
                    <a:pt x="46125" y="61196"/>
                  </a:cubicBezTo>
                  <a:cubicBezTo>
                    <a:pt x="46125" y="41559"/>
                    <a:pt x="61294" y="25412"/>
                    <a:pt x="80539" y="23846"/>
                  </a:cubicBezTo>
                  <a:lnTo>
                    <a:pt x="80539" y="28315"/>
                  </a:lnTo>
                  <a:lnTo>
                    <a:pt x="86672" y="28315"/>
                  </a:lnTo>
                  <a:lnTo>
                    <a:pt x="86672" y="23846"/>
                  </a:lnTo>
                  <a:close/>
                  <a:moveTo>
                    <a:pt x="80539" y="1"/>
                  </a:moveTo>
                  <a:lnTo>
                    <a:pt x="80539" y="17681"/>
                  </a:lnTo>
                  <a:cubicBezTo>
                    <a:pt x="58293" y="18594"/>
                    <a:pt x="38525" y="29326"/>
                    <a:pt x="25607" y="38427"/>
                  </a:cubicBezTo>
                  <a:cubicBezTo>
                    <a:pt x="11092" y="48637"/>
                    <a:pt x="2154" y="58749"/>
                    <a:pt x="1762" y="59173"/>
                  </a:cubicBezTo>
                  <a:lnTo>
                    <a:pt x="1" y="61196"/>
                  </a:lnTo>
                  <a:lnTo>
                    <a:pt x="1762" y="63218"/>
                  </a:lnTo>
                  <a:cubicBezTo>
                    <a:pt x="2154" y="63642"/>
                    <a:pt x="11092" y="73722"/>
                    <a:pt x="25607" y="83964"/>
                  </a:cubicBezTo>
                  <a:cubicBezTo>
                    <a:pt x="26553" y="84617"/>
                    <a:pt x="27532" y="85302"/>
                    <a:pt x="28543" y="85954"/>
                  </a:cubicBezTo>
                  <a:lnTo>
                    <a:pt x="28543" y="94827"/>
                  </a:lnTo>
                  <a:lnTo>
                    <a:pt x="34676" y="94827"/>
                  </a:lnTo>
                  <a:lnTo>
                    <a:pt x="34676" y="89836"/>
                  </a:lnTo>
                  <a:cubicBezTo>
                    <a:pt x="46973" y="97143"/>
                    <a:pt x="62990" y="103993"/>
                    <a:pt x="80539" y="104711"/>
                  </a:cubicBezTo>
                  <a:lnTo>
                    <a:pt x="80539" y="135373"/>
                  </a:lnTo>
                  <a:lnTo>
                    <a:pt x="114203" y="135373"/>
                  </a:lnTo>
                  <a:lnTo>
                    <a:pt x="114203" y="129241"/>
                  </a:lnTo>
                  <a:lnTo>
                    <a:pt x="86672" y="129241"/>
                  </a:lnTo>
                  <a:lnTo>
                    <a:pt x="86672" y="104711"/>
                  </a:lnTo>
                  <a:cubicBezTo>
                    <a:pt x="108919" y="103797"/>
                    <a:pt x="128686" y="93033"/>
                    <a:pt x="141604" y="83964"/>
                  </a:cubicBezTo>
                  <a:cubicBezTo>
                    <a:pt x="156120" y="73722"/>
                    <a:pt x="165057" y="63642"/>
                    <a:pt x="165449" y="63218"/>
                  </a:cubicBezTo>
                  <a:lnTo>
                    <a:pt x="167210" y="61196"/>
                  </a:lnTo>
                  <a:lnTo>
                    <a:pt x="165449" y="59173"/>
                  </a:lnTo>
                  <a:cubicBezTo>
                    <a:pt x="165057" y="58749"/>
                    <a:pt x="156120" y="48637"/>
                    <a:pt x="141604" y="38427"/>
                  </a:cubicBezTo>
                  <a:cubicBezTo>
                    <a:pt x="128686" y="29326"/>
                    <a:pt x="108919" y="18594"/>
                    <a:pt x="86672" y="17681"/>
                  </a:cubicBezTo>
                  <a:lnTo>
                    <a:pt x="866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1970225" y="4367775"/>
              <a:ext cx="688300" cy="152525"/>
            </a:xfrm>
            <a:custGeom>
              <a:avLst/>
              <a:gdLst/>
              <a:ahLst/>
              <a:cxnLst/>
              <a:rect l="l" t="t" r="r" b="b"/>
              <a:pathLst>
                <a:path w="27532" h="6101" extrusionOk="0">
                  <a:moveTo>
                    <a:pt x="1" y="1"/>
                  </a:moveTo>
                  <a:lnTo>
                    <a:pt x="1" y="6101"/>
                  </a:lnTo>
                  <a:lnTo>
                    <a:pt x="27532" y="6101"/>
                  </a:lnTo>
                  <a:lnTo>
                    <a:pt x="275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1664425" y="4367775"/>
              <a:ext cx="152525" cy="152525"/>
            </a:xfrm>
            <a:custGeom>
              <a:avLst/>
              <a:gdLst/>
              <a:ahLst/>
              <a:cxnLst/>
              <a:rect l="l" t="t" r="r" b="b"/>
              <a:pathLst>
                <a:path w="6101" h="6101" extrusionOk="0">
                  <a:moveTo>
                    <a:pt x="0" y="1"/>
                  </a:moveTo>
                  <a:lnTo>
                    <a:pt x="0" y="6101"/>
                  </a:lnTo>
                  <a:lnTo>
                    <a:pt x="6100" y="6101"/>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1664425" y="4673600"/>
              <a:ext cx="381675" cy="152525"/>
            </a:xfrm>
            <a:custGeom>
              <a:avLst/>
              <a:gdLst/>
              <a:ahLst/>
              <a:cxnLst/>
              <a:rect l="l" t="t" r="r" b="b"/>
              <a:pathLst>
                <a:path w="15267" h="6101" extrusionOk="0">
                  <a:moveTo>
                    <a:pt x="0" y="0"/>
                  </a:moveTo>
                  <a:lnTo>
                    <a:pt x="0" y="6100"/>
                  </a:lnTo>
                  <a:lnTo>
                    <a:pt x="15266" y="6100"/>
                  </a:lnTo>
                  <a:lnTo>
                    <a:pt x="152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2199375" y="4673600"/>
              <a:ext cx="153350" cy="152525"/>
            </a:xfrm>
            <a:custGeom>
              <a:avLst/>
              <a:gdLst/>
              <a:ahLst/>
              <a:cxnLst/>
              <a:rect l="l" t="t" r="r" b="b"/>
              <a:pathLst>
                <a:path w="6134" h="6101" extrusionOk="0">
                  <a:moveTo>
                    <a:pt x="1" y="0"/>
                  </a:moveTo>
                  <a:lnTo>
                    <a:pt x="1"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2505200" y="4673600"/>
              <a:ext cx="153325" cy="152525"/>
            </a:xfrm>
            <a:custGeom>
              <a:avLst/>
              <a:gdLst/>
              <a:ahLst/>
              <a:cxnLst/>
              <a:rect l="l" t="t" r="r" b="b"/>
              <a:pathLst>
                <a:path w="6133" h="6101" extrusionOk="0">
                  <a:moveTo>
                    <a:pt x="0" y="0"/>
                  </a:moveTo>
                  <a:lnTo>
                    <a:pt x="0" y="6100"/>
                  </a:lnTo>
                  <a:lnTo>
                    <a:pt x="6133" y="6100"/>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1664425" y="4979400"/>
              <a:ext cx="994100" cy="152525"/>
            </a:xfrm>
            <a:custGeom>
              <a:avLst/>
              <a:gdLst/>
              <a:ahLst/>
              <a:cxnLst/>
              <a:rect l="l" t="t" r="r" b="b"/>
              <a:pathLst>
                <a:path w="39764" h="6101" extrusionOk="0">
                  <a:moveTo>
                    <a:pt x="0" y="1"/>
                  </a:moveTo>
                  <a:lnTo>
                    <a:pt x="0" y="6101"/>
                  </a:lnTo>
                  <a:lnTo>
                    <a:pt x="39764" y="6101"/>
                  </a:lnTo>
                  <a:lnTo>
                    <a:pt x="397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4799175" y="4692350"/>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105000" y="4692350"/>
              <a:ext cx="1152325" cy="153350"/>
            </a:xfrm>
            <a:custGeom>
              <a:avLst/>
              <a:gdLst/>
              <a:ahLst/>
              <a:cxnLst/>
              <a:rect l="l" t="t" r="r" b="b"/>
              <a:pathLst>
                <a:path w="46093" h="6134" extrusionOk="0">
                  <a:moveTo>
                    <a:pt x="0" y="1"/>
                  </a:moveTo>
                  <a:lnTo>
                    <a:pt x="0" y="6133"/>
                  </a:lnTo>
                  <a:lnTo>
                    <a:pt x="46092" y="6133"/>
                  </a:lnTo>
                  <a:lnTo>
                    <a:pt x="460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105000" y="499817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410800" y="499817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5717425" y="4998175"/>
              <a:ext cx="539900" cy="153325"/>
            </a:xfrm>
            <a:custGeom>
              <a:avLst/>
              <a:gdLst/>
              <a:ahLst/>
              <a:cxnLst/>
              <a:rect l="l" t="t" r="r" b="b"/>
              <a:pathLst>
                <a:path w="21596" h="6133" extrusionOk="0">
                  <a:moveTo>
                    <a:pt x="1" y="0"/>
                  </a:moveTo>
                  <a:lnTo>
                    <a:pt x="1" y="6133"/>
                  </a:lnTo>
                  <a:lnTo>
                    <a:pt x="21595" y="6133"/>
                  </a:lnTo>
                  <a:lnTo>
                    <a:pt x="215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5105000" y="5303975"/>
              <a:ext cx="846500" cy="153350"/>
            </a:xfrm>
            <a:custGeom>
              <a:avLst/>
              <a:gdLst/>
              <a:ahLst/>
              <a:cxnLst/>
              <a:rect l="l" t="t" r="r" b="b"/>
              <a:pathLst>
                <a:path w="33860" h="6134" extrusionOk="0">
                  <a:moveTo>
                    <a:pt x="0" y="1"/>
                  </a:moveTo>
                  <a:lnTo>
                    <a:pt x="0" y="6133"/>
                  </a:lnTo>
                  <a:lnTo>
                    <a:pt x="33860" y="6133"/>
                  </a:lnTo>
                  <a:lnTo>
                    <a:pt x="338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104800" y="5303975"/>
              <a:ext cx="152525" cy="153350"/>
            </a:xfrm>
            <a:custGeom>
              <a:avLst/>
              <a:gdLst/>
              <a:ahLst/>
              <a:cxnLst/>
              <a:rect l="l" t="t" r="r" b="b"/>
              <a:pathLst>
                <a:path w="6101" h="6134" extrusionOk="0">
                  <a:moveTo>
                    <a:pt x="0" y="1"/>
                  </a:moveTo>
                  <a:lnTo>
                    <a:pt x="0" y="6133"/>
                  </a:lnTo>
                  <a:lnTo>
                    <a:pt x="6100" y="6133"/>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3805100" y="1155550"/>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3805100" y="23812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4110900" y="238125"/>
              <a:ext cx="841625" cy="153325"/>
            </a:xfrm>
            <a:custGeom>
              <a:avLst/>
              <a:gdLst/>
              <a:ahLst/>
              <a:cxnLst/>
              <a:rect l="l" t="t" r="r" b="b"/>
              <a:pathLst>
                <a:path w="33665" h="6133" extrusionOk="0">
                  <a:moveTo>
                    <a:pt x="1" y="0"/>
                  </a:moveTo>
                  <a:lnTo>
                    <a:pt x="1" y="6133"/>
                  </a:lnTo>
                  <a:lnTo>
                    <a:pt x="33664" y="6133"/>
                  </a:lnTo>
                  <a:lnTo>
                    <a:pt x="336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3805100" y="543925"/>
              <a:ext cx="535800" cy="153325"/>
            </a:xfrm>
            <a:custGeom>
              <a:avLst/>
              <a:gdLst/>
              <a:ahLst/>
              <a:cxnLst/>
              <a:rect l="l" t="t" r="r" b="b"/>
              <a:pathLst>
                <a:path w="21432" h="6133" extrusionOk="0">
                  <a:moveTo>
                    <a:pt x="0" y="0"/>
                  </a:moveTo>
                  <a:lnTo>
                    <a:pt x="0" y="6133"/>
                  </a:lnTo>
                  <a:lnTo>
                    <a:pt x="21432" y="6133"/>
                  </a:lnTo>
                  <a:lnTo>
                    <a:pt x="214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4493375" y="543925"/>
              <a:ext cx="153325" cy="153325"/>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4799175" y="543925"/>
              <a:ext cx="153350" cy="153325"/>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3805100" y="849725"/>
              <a:ext cx="841600" cy="153350"/>
            </a:xfrm>
            <a:custGeom>
              <a:avLst/>
              <a:gdLst/>
              <a:ahLst/>
              <a:cxnLst/>
              <a:rect l="l" t="t" r="r" b="b"/>
              <a:pathLst>
                <a:path w="33664" h="6134" extrusionOk="0">
                  <a:moveTo>
                    <a:pt x="0" y="1"/>
                  </a:moveTo>
                  <a:lnTo>
                    <a:pt x="0" y="6133"/>
                  </a:lnTo>
                  <a:lnTo>
                    <a:pt x="33664" y="6133"/>
                  </a:lnTo>
                  <a:lnTo>
                    <a:pt x="336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4799175" y="849725"/>
              <a:ext cx="153350" cy="153350"/>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2276050" y="2914575"/>
              <a:ext cx="152500" cy="153325"/>
            </a:xfrm>
            <a:custGeom>
              <a:avLst/>
              <a:gdLst/>
              <a:ahLst/>
              <a:cxnLst/>
              <a:rect l="l" t="t" r="r" b="b"/>
              <a:pathLst>
                <a:path w="6100" h="6133" extrusionOk="0">
                  <a:moveTo>
                    <a:pt x="0" y="0"/>
                  </a:moveTo>
                  <a:lnTo>
                    <a:pt x="0" y="6133"/>
                  </a:lnTo>
                  <a:lnTo>
                    <a:pt x="6100" y="6133"/>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5334975" y="2914575"/>
              <a:ext cx="152525" cy="153325"/>
            </a:xfrm>
            <a:custGeom>
              <a:avLst/>
              <a:gdLst/>
              <a:ahLst/>
              <a:cxnLst/>
              <a:rect l="l" t="t" r="r" b="b"/>
              <a:pathLst>
                <a:path w="6101" h="6133" extrusionOk="0">
                  <a:moveTo>
                    <a:pt x="0" y="0"/>
                  </a:moveTo>
                  <a:lnTo>
                    <a:pt x="0" y="6133"/>
                  </a:lnTo>
                  <a:lnTo>
                    <a:pt x="6100" y="6133"/>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1343100" y="4367775"/>
              <a:ext cx="168025" cy="152525"/>
            </a:xfrm>
            <a:custGeom>
              <a:avLst/>
              <a:gdLst/>
              <a:ahLst/>
              <a:cxnLst/>
              <a:rect l="l" t="t" r="r" b="b"/>
              <a:pathLst>
                <a:path w="6721" h="6101" extrusionOk="0">
                  <a:moveTo>
                    <a:pt x="1" y="1"/>
                  </a:moveTo>
                  <a:lnTo>
                    <a:pt x="1" y="6101"/>
                  </a:lnTo>
                  <a:lnTo>
                    <a:pt x="6721" y="6101"/>
                  </a:lnTo>
                  <a:lnTo>
                    <a:pt x="6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1343100" y="4675225"/>
              <a:ext cx="168025" cy="153350"/>
            </a:xfrm>
            <a:custGeom>
              <a:avLst/>
              <a:gdLst/>
              <a:ahLst/>
              <a:cxnLst/>
              <a:rect l="l" t="t" r="r" b="b"/>
              <a:pathLst>
                <a:path w="6721" h="6134" extrusionOk="0">
                  <a:moveTo>
                    <a:pt x="1" y="1"/>
                  </a:moveTo>
                  <a:lnTo>
                    <a:pt x="1" y="6133"/>
                  </a:lnTo>
                  <a:lnTo>
                    <a:pt x="6721" y="6133"/>
                  </a:lnTo>
                  <a:lnTo>
                    <a:pt x="6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1343100" y="4983475"/>
              <a:ext cx="168025" cy="152525"/>
            </a:xfrm>
            <a:custGeom>
              <a:avLst/>
              <a:gdLst/>
              <a:ahLst/>
              <a:cxnLst/>
              <a:rect l="l" t="t" r="r" b="b"/>
              <a:pathLst>
                <a:path w="6721" h="6101" extrusionOk="0">
                  <a:moveTo>
                    <a:pt x="1" y="1"/>
                  </a:moveTo>
                  <a:lnTo>
                    <a:pt x="1" y="6101"/>
                  </a:lnTo>
                  <a:lnTo>
                    <a:pt x="6721" y="6101"/>
                  </a:lnTo>
                  <a:lnTo>
                    <a:pt x="6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5"/>
                                        </p:tgtEl>
                                        <p:attrNameLst>
                                          <p:attrName>style.visibility</p:attrName>
                                        </p:attrNameLst>
                                      </p:cBhvr>
                                      <p:to>
                                        <p:strVal val="visible"/>
                                      </p:to>
                                    </p:set>
                                    <p:animEffect transition="in" filter="fade">
                                      <p:cBhvr>
                                        <p:cTn id="7" dur="1000"/>
                                        <p:tgtEl>
                                          <p:spTgt spid="385"/>
                                        </p:tgtEl>
                                      </p:cBhvr>
                                    </p:animEffect>
                                  </p:childTnLst>
                                </p:cTn>
                              </p:par>
                              <p:par>
                                <p:cTn id="8" presetID="10" presetClass="entr" presetSubtype="0" fill="hold" nodeType="withEffect">
                                  <p:stCondLst>
                                    <p:cond delay="0"/>
                                  </p:stCondLst>
                                  <p:childTnLst>
                                    <p:set>
                                      <p:cBhvr>
                                        <p:cTn id="9" dur="1" fill="hold">
                                          <p:stCondLst>
                                            <p:cond delay="0"/>
                                          </p:stCondLst>
                                        </p:cTn>
                                        <p:tgtEl>
                                          <p:spTgt spid="461"/>
                                        </p:tgtEl>
                                        <p:attrNameLst>
                                          <p:attrName>style.visibility</p:attrName>
                                        </p:attrNameLst>
                                      </p:cBhvr>
                                      <p:to>
                                        <p:strVal val="visible"/>
                                      </p:to>
                                    </p:set>
                                    <p:animEffect transition="in" filter="fade">
                                      <p:cBhvr>
                                        <p:cTn id="10" dur="1000"/>
                                        <p:tgtEl>
                                          <p:spTgt spid="461"/>
                                        </p:tgtEl>
                                      </p:cBhvr>
                                    </p:animEffect>
                                  </p:childTnLst>
                                </p:cTn>
                              </p:par>
                              <p:par>
                                <p:cTn id="11" presetID="10" presetClass="entr" presetSubtype="0" fill="hold" nodeType="withEffect">
                                  <p:stCondLst>
                                    <p:cond delay="0"/>
                                  </p:stCondLst>
                                  <p:childTnLst>
                                    <p:set>
                                      <p:cBhvr>
                                        <p:cTn id="12" dur="1" fill="hold">
                                          <p:stCondLst>
                                            <p:cond delay="0"/>
                                          </p:stCondLst>
                                        </p:cTn>
                                        <p:tgtEl>
                                          <p:spTgt spid="463"/>
                                        </p:tgtEl>
                                        <p:attrNameLst>
                                          <p:attrName>style.visibility</p:attrName>
                                        </p:attrNameLst>
                                      </p:cBhvr>
                                      <p:to>
                                        <p:strVal val="visible"/>
                                      </p:to>
                                    </p:set>
                                    <p:animEffect transition="in" filter="fade">
                                      <p:cBhvr>
                                        <p:cTn id="13" dur="1000"/>
                                        <p:tgtEl>
                                          <p:spTgt spid="46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86"/>
                                        </p:tgtEl>
                                        <p:attrNameLst>
                                          <p:attrName>style.visibility</p:attrName>
                                        </p:attrNameLst>
                                      </p:cBhvr>
                                      <p:to>
                                        <p:strVal val="visible"/>
                                      </p:to>
                                    </p:set>
                                    <p:animEffect transition="in" filter="fade">
                                      <p:cBhvr>
                                        <p:cTn id="18" dur="1000"/>
                                        <p:tgtEl>
                                          <p:spTgt spid="386"/>
                                        </p:tgtEl>
                                      </p:cBhvr>
                                    </p:animEffect>
                                  </p:childTnLst>
                                </p:cTn>
                              </p:par>
                              <p:par>
                                <p:cTn id="19" presetID="10" presetClass="entr" presetSubtype="0" fill="hold" nodeType="withEffect">
                                  <p:stCondLst>
                                    <p:cond delay="0"/>
                                  </p:stCondLst>
                                  <p:childTnLst>
                                    <p:set>
                                      <p:cBhvr>
                                        <p:cTn id="20" dur="1" fill="hold">
                                          <p:stCondLst>
                                            <p:cond delay="0"/>
                                          </p:stCondLst>
                                        </p:cTn>
                                        <p:tgtEl>
                                          <p:spTgt spid="422"/>
                                        </p:tgtEl>
                                        <p:attrNameLst>
                                          <p:attrName>style.visibility</p:attrName>
                                        </p:attrNameLst>
                                      </p:cBhvr>
                                      <p:to>
                                        <p:strVal val="visible"/>
                                      </p:to>
                                    </p:set>
                                    <p:animEffect transition="in" filter="fade">
                                      <p:cBhvr>
                                        <p:cTn id="21" dur="1000"/>
                                        <p:tgtEl>
                                          <p:spTgt spid="422"/>
                                        </p:tgtEl>
                                      </p:cBhvr>
                                    </p:animEffect>
                                  </p:childTnLst>
                                </p:cTn>
                              </p:par>
                              <p:par>
                                <p:cTn id="22" presetID="10" presetClass="entr" presetSubtype="0" fill="hold" nodeType="withEffect">
                                  <p:stCondLst>
                                    <p:cond delay="0"/>
                                  </p:stCondLst>
                                  <p:childTnLst>
                                    <p:set>
                                      <p:cBhvr>
                                        <p:cTn id="23" dur="1" fill="hold">
                                          <p:stCondLst>
                                            <p:cond delay="0"/>
                                          </p:stCondLst>
                                        </p:cTn>
                                        <p:tgtEl>
                                          <p:spTgt spid="462"/>
                                        </p:tgtEl>
                                        <p:attrNameLst>
                                          <p:attrName>style.visibility</p:attrName>
                                        </p:attrNameLst>
                                      </p:cBhvr>
                                      <p:to>
                                        <p:strVal val="visible"/>
                                      </p:to>
                                    </p:set>
                                    <p:animEffect transition="in" filter="fade">
                                      <p:cBhvr>
                                        <p:cTn id="24" dur="1000"/>
                                        <p:tgtEl>
                                          <p:spTgt spid="46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87"/>
                                        </p:tgtEl>
                                        <p:attrNameLst>
                                          <p:attrName>style.visibility</p:attrName>
                                        </p:attrNameLst>
                                      </p:cBhvr>
                                      <p:to>
                                        <p:strVal val="visible"/>
                                      </p:to>
                                    </p:set>
                                    <p:animEffect transition="in" filter="fade">
                                      <p:cBhvr>
                                        <p:cTn id="29" dur="1000"/>
                                        <p:tgtEl>
                                          <p:spTgt spid="387"/>
                                        </p:tgtEl>
                                      </p:cBhvr>
                                    </p:animEffect>
                                  </p:childTnLst>
                                </p:cTn>
                              </p:par>
                              <p:par>
                                <p:cTn id="30" presetID="10" presetClass="entr" presetSubtype="0" fill="hold" nodeType="withEffect">
                                  <p:stCondLst>
                                    <p:cond delay="0"/>
                                  </p:stCondLst>
                                  <p:childTnLst>
                                    <p:set>
                                      <p:cBhvr>
                                        <p:cTn id="31" dur="1" fill="hold">
                                          <p:stCondLst>
                                            <p:cond delay="0"/>
                                          </p:stCondLst>
                                        </p:cTn>
                                        <p:tgtEl>
                                          <p:spTgt spid="556"/>
                                        </p:tgtEl>
                                        <p:attrNameLst>
                                          <p:attrName>style.visibility</p:attrName>
                                        </p:attrNameLst>
                                      </p:cBhvr>
                                      <p:to>
                                        <p:strVal val="visible"/>
                                      </p:to>
                                    </p:set>
                                    <p:animEffect transition="in" filter="fade">
                                      <p:cBhvr>
                                        <p:cTn id="32" dur="1000"/>
                                        <p:tgtEl>
                                          <p:spTgt spid="556"/>
                                        </p:tgtEl>
                                      </p:cBhvr>
                                    </p:animEffect>
                                  </p:childTnLst>
                                </p:cTn>
                              </p:par>
                              <p:par>
                                <p:cTn id="33" presetID="10" presetClass="entr" presetSubtype="0" fill="hold" nodeType="withEffect">
                                  <p:stCondLst>
                                    <p:cond delay="0"/>
                                  </p:stCondLst>
                                  <p:childTnLst>
                                    <p:set>
                                      <p:cBhvr>
                                        <p:cTn id="34" dur="1" fill="hold">
                                          <p:stCondLst>
                                            <p:cond delay="0"/>
                                          </p:stCondLst>
                                        </p:cTn>
                                        <p:tgtEl>
                                          <p:spTgt spid="558"/>
                                        </p:tgtEl>
                                        <p:attrNameLst>
                                          <p:attrName>style.visibility</p:attrName>
                                        </p:attrNameLst>
                                      </p:cBhvr>
                                      <p:to>
                                        <p:strVal val="visible"/>
                                      </p:to>
                                    </p:set>
                                    <p:animEffect transition="in" filter="fade">
                                      <p:cBhvr>
                                        <p:cTn id="35" dur="1000"/>
                                        <p:tgtEl>
                                          <p:spTgt spid="55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88"/>
                                        </p:tgtEl>
                                        <p:attrNameLst>
                                          <p:attrName>style.visibility</p:attrName>
                                        </p:attrNameLst>
                                      </p:cBhvr>
                                      <p:to>
                                        <p:strVal val="visible"/>
                                      </p:to>
                                    </p:set>
                                    <p:animEffect transition="in" filter="fade">
                                      <p:cBhvr>
                                        <p:cTn id="40" dur="1000"/>
                                        <p:tgtEl>
                                          <p:spTgt spid="388"/>
                                        </p:tgtEl>
                                      </p:cBhvr>
                                    </p:animEffect>
                                  </p:childTnLst>
                                </p:cTn>
                              </p:par>
                              <p:par>
                                <p:cTn id="41" presetID="10" presetClass="entr" presetSubtype="0" fill="hold" nodeType="withEffect">
                                  <p:stCondLst>
                                    <p:cond delay="0"/>
                                  </p:stCondLst>
                                  <p:childTnLst>
                                    <p:set>
                                      <p:cBhvr>
                                        <p:cTn id="42" dur="1" fill="hold">
                                          <p:stCondLst>
                                            <p:cond delay="0"/>
                                          </p:stCondLst>
                                        </p:cTn>
                                        <p:tgtEl>
                                          <p:spTgt spid="390"/>
                                        </p:tgtEl>
                                        <p:attrNameLst>
                                          <p:attrName>style.visibility</p:attrName>
                                        </p:attrNameLst>
                                      </p:cBhvr>
                                      <p:to>
                                        <p:strVal val="visible"/>
                                      </p:to>
                                    </p:set>
                                    <p:animEffect transition="in" filter="fade">
                                      <p:cBhvr>
                                        <p:cTn id="43" dur="1000"/>
                                        <p:tgtEl>
                                          <p:spTgt spid="390"/>
                                        </p:tgtEl>
                                      </p:cBhvr>
                                    </p:animEffect>
                                  </p:childTnLst>
                                </p:cTn>
                              </p:par>
                              <p:par>
                                <p:cTn id="44" presetID="10" presetClass="entr" presetSubtype="0" fill="hold" nodeType="withEffect">
                                  <p:stCondLst>
                                    <p:cond delay="0"/>
                                  </p:stCondLst>
                                  <p:childTnLst>
                                    <p:set>
                                      <p:cBhvr>
                                        <p:cTn id="45" dur="1" fill="hold">
                                          <p:stCondLst>
                                            <p:cond delay="0"/>
                                          </p:stCondLst>
                                        </p:cTn>
                                        <p:tgtEl>
                                          <p:spTgt spid="557"/>
                                        </p:tgtEl>
                                        <p:attrNameLst>
                                          <p:attrName>style.visibility</p:attrName>
                                        </p:attrNameLst>
                                      </p:cBhvr>
                                      <p:to>
                                        <p:strVal val="visible"/>
                                      </p:to>
                                    </p:set>
                                    <p:animEffect transition="in" filter="fade">
                                      <p:cBhvr>
                                        <p:cTn id="46" dur="1000"/>
                                        <p:tgtEl>
                                          <p:spTgt spid="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8"/>
        <p:cNvGrpSpPr/>
        <p:nvPr/>
      </p:nvGrpSpPr>
      <p:grpSpPr>
        <a:xfrm>
          <a:off x="0" y="0"/>
          <a:ext cx="0" cy="0"/>
          <a:chOff x="0" y="0"/>
          <a:chExt cx="0" cy="0"/>
        </a:xfrm>
      </p:grpSpPr>
      <p:grpSp>
        <p:nvGrpSpPr>
          <p:cNvPr id="609" name="Google Shape;609;p28"/>
          <p:cNvGrpSpPr/>
          <p:nvPr/>
        </p:nvGrpSpPr>
        <p:grpSpPr>
          <a:xfrm rot="-750535">
            <a:off x="5163947" y="2083183"/>
            <a:ext cx="572722" cy="572722"/>
            <a:chOff x="5574292" y="1735872"/>
            <a:chExt cx="572700" cy="572700"/>
          </a:xfrm>
        </p:grpSpPr>
        <p:sp>
          <p:nvSpPr>
            <p:cNvPr id="610" name="Google Shape;610;p28"/>
            <p:cNvSpPr/>
            <p:nvPr/>
          </p:nvSpPr>
          <p:spPr>
            <a:xfrm>
              <a:off x="5574292" y="1735872"/>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1" name="Google Shape;611;p28"/>
            <p:cNvGrpSpPr/>
            <p:nvPr/>
          </p:nvGrpSpPr>
          <p:grpSpPr>
            <a:xfrm>
              <a:off x="5716434" y="1884658"/>
              <a:ext cx="288452" cy="275353"/>
              <a:chOff x="4126815" y="2760704"/>
              <a:chExt cx="380393" cy="363118"/>
            </a:xfrm>
          </p:grpSpPr>
          <p:sp>
            <p:nvSpPr>
              <p:cNvPr id="612" name="Google Shape;612;p28"/>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8"/>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8"/>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8"/>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6" name="Google Shape;616;p28"/>
          <p:cNvGrpSpPr/>
          <p:nvPr/>
        </p:nvGrpSpPr>
        <p:grpSpPr>
          <a:xfrm rot="-750535">
            <a:off x="3237342" y="2510636"/>
            <a:ext cx="572722" cy="572722"/>
            <a:chOff x="3515067" y="2404153"/>
            <a:chExt cx="572700" cy="572700"/>
          </a:xfrm>
        </p:grpSpPr>
        <p:sp>
          <p:nvSpPr>
            <p:cNvPr id="617" name="Google Shape;617;p28"/>
            <p:cNvSpPr/>
            <p:nvPr/>
          </p:nvSpPr>
          <p:spPr>
            <a:xfrm>
              <a:off x="3515067" y="2404153"/>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8" name="Google Shape;618;p28"/>
            <p:cNvGrpSpPr/>
            <p:nvPr/>
          </p:nvGrpSpPr>
          <p:grpSpPr>
            <a:xfrm>
              <a:off x="3660839" y="2550038"/>
              <a:ext cx="281276" cy="280987"/>
              <a:chOff x="2497275" y="2744159"/>
              <a:chExt cx="370930" cy="370549"/>
            </a:xfrm>
          </p:grpSpPr>
          <p:sp>
            <p:nvSpPr>
              <p:cNvPr id="619" name="Google Shape;619;p28"/>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8"/>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8"/>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8"/>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8"/>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8"/>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5" name="Google Shape;625;p28"/>
          <p:cNvGrpSpPr/>
          <p:nvPr/>
        </p:nvGrpSpPr>
        <p:grpSpPr>
          <a:xfrm rot="-750535">
            <a:off x="7097811" y="1654128"/>
            <a:ext cx="572722" cy="572722"/>
            <a:chOff x="7015348" y="1176792"/>
            <a:chExt cx="572700" cy="572700"/>
          </a:xfrm>
        </p:grpSpPr>
        <p:sp>
          <p:nvSpPr>
            <p:cNvPr id="626" name="Google Shape;626;p28"/>
            <p:cNvSpPr/>
            <p:nvPr/>
          </p:nvSpPr>
          <p:spPr>
            <a:xfrm>
              <a:off x="7015348" y="1176792"/>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8"/>
            <p:cNvSpPr/>
            <p:nvPr/>
          </p:nvSpPr>
          <p:spPr>
            <a:xfrm>
              <a:off x="7157404" y="1346243"/>
              <a:ext cx="288483" cy="235125"/>
            </a:xfrm>
            <a:custGeom>
              <a:avLst/>
              <a:gdLst/>
              <a:ahLst/>
              <a:cxnLst/>
              <a:rect l="l" t="t" r="r" b="b"/>
              <a:pathLst>
                <a:path w="11943" h="9734" extrusionOk="0">
                  <a:moveTo>
                    <a:pt x="11585" y="2638"/>
                  </a:moveTo>
                  <a:lnTo>
                    <a:pt x="11585" y="3066"/>
                  </a:lnTo>
                  <a:lnTo>
                    <a:pt x="9121" y="4007"/>
                  </a:lnTo>
                  <a:lnTo>
                    <a:pt x="9121" y="3566"/>
                  </a:lnTo>
                  <a:lnTo>
                    <a:pt x="11585" y="2638"/>
                  </a:lnTo>
                  <a:close/>
                  <a:moveTo>
                    <a:pt x="370" y="2638"/>
                  </a:moveTo>
                  <a:lnTo>
                    <a:pt x="5787" y="4697"/>
                  </a:lnTo>
                  <a:lnTo>
                    <a:pt x="5787" y="5138"/>
                  </a:lnTo>
                  <a:lnTo>
                    <a:pt x="370" y="3066"/>
                  </a:lnTo>
                  <a:lnTo>
                    <a:pt x="370" y="2638"/>
                  </a:lnTo>
                  <a:close/>
                  <a:moveTo>
                    <a:pt x="8764" y="3709"/>
                  </a:moveTo>
                  <a:lnTo>
                    <a:pt x="8764" y="4138"/>
                  </a:lnTo>
                  <a:lnTo>
                    <a:pt x="6144" y="5138"/>
                  </a:lnTo>
                  <a:lnTo>
                    <a:pt x="6144" y="4697"/>
                  </a:lnTo>
                  <a:lnTo>
                    <a:pt x="8764" y="3709"/>
                  </a:lnTo>
                  <a:close/>
                  <a:moveTo>
                    <a:pt x="9657" y="4162"/>
                  </a:moveTo>
                  <a:lnTo>
                    <a:pt x="9657" y="6745"/>
                  </a:lnTo>
                  <a:cubicBezTo>
                    <a:pt x="9478" y="6876"/>
                    <a:pt x="9299" y="6995"/>
                    <a:pt x="9121" y="7114"/>
                  </a:cubicBezTo>
                  <a:lnTo>
                    <a:pt x="9121" y="4376"/>
                  </a:lnTo>
                  <a:lnTo>
                    <a:pt x="9657" y="4162"/>
                  </a:lnTo>
                  <a:close/>
                  <a:moveTo>
                    <a:pt x="8961" y="8757"/>
                  </a:moveTo>
                  <a:cubicBezTo>
                    <a:pt x="9131" y="8757"/>
                    <a:pt x="9264" y="8907"/>
                    <a:pt x="9264" y="9079"/>
                  </a:cubicBezTo>
                  <a:cubicBezTo>
                    <a:pt x="9264" y="9258"/>
                    <a:pt x="9109" y="9389"/>
                    <a:pt x="8942" y="9389"/>
                  </a:cubicBezTo>
                  <a:cubicBezTo>
                    <a:pt x="8764" y="9389"/>
                    <a:pt x="8633" y="9246"/>
                    <a:pt x="8633" y="9079"/>
                  </a:cubicBezTo>
                  <a:cubicBezTo>
                    <a:pt x="8633" y="8900"/>
                    <a:pt x="8787" y="8757"/>
                    <a:pt x="8942" y="8757"/>
                  </a:cubicBezTo>
                  <a:cubicBezTo>
                    <a:pt x="8949" y="8757"/>
                    <a:pt x="8955" y="8757"/>
                    <a:pt x="8961" y="8757"/>
                  </a:cubicBezTo>
                  <a:close/>
                  <a:moveTo>
                    <a:pt x="5949" y="0"/>
                  </a:moveTo>
                  <a:cubicBezTo>
                    <a:pt x="5930" y="0"/>
                    <a:pt x="5912" y="6"/>
                    <a:pt x="5894" y="18"/>
                  </a:cubicBezTo>
                  <a:lnTo>
                    <a:pt x="120" y="2221"/>
                  </a:lnTo>
                  <a:cubicBezTo>
                    <a:pt x="48" y="2245"/>
                    <a:pt x="1" y="2304"/>
                    <a:pt x="1" y="2376"/>
                  </a:cubicBezTo>
                  <a:lnTo>
                    <a:pt x="1" y="3185"/>
                  </a:lnTo>
                  <a:cubicBezTo>
                    <a:pt x="1" y="3257"/>
                    <a:pt x="48" y="3316"/>
                    <a:pt x="120" y="3352"/>
                  </a:cubicBezTo>
                  <a:lnTo>
                    <a:pt x="1917" y="4031"/>
                  </a:lnTo>
                  <a:lnTo>
                    <a:pt x="1917" y="4638"/>
                  </a:lnTo>
                  <a:cubicBezTo>
                    <a:pt x="1917" y="4745"/>
                    <a:pt x="2001" y="4817"/>
                    <a:pt x="2096" y="4817"/>
                  </a:cubicBezTo>
                  <a:cubicBezTo>
                    <a:pt x="2203" y="4817"/>
                    <a:pt x="2275" y="4745"/>
                    <a:pt x="2275" y="4638"/>
                  </a:cubicBezTo>
                  <a:lnTo>
                    <a:pt x="2275" y="4186"/>
                  </a:lnTo>
                  <a:lnTo>
                    <a:pt x="5894" y="5567"/>
                  </a:lnTo>
                  <a:cubicBezTo>
                    <a:pt x="5906" y="5579"/>
                    <a:pt x="5942" y="5579"/>
                    <a:pt x="5954" y="5579"/>
                  </a:cubicBezTo>
                  <a:cubicBezTo>
                    <a:pt x="5966" y="5579"/>
                    <a:pt x="6001" y="5579"/>
                    <a:pt x="6013" y="5567"/>
                  </a:cubicBezTo>
                  <a:lnTo>
                    <a:pt x="8740" y="4519"/>
                  </a:lnTo>
                  <a:lnTo>
                    <a:pt x="8740" y="7317"/>
                  </a:lnTo>
                  <a:cubicBezTo>
                    <a:pt x="7871" y="7769"/>
                    <a:pt x="6918" y="8007"/>
                    <a:pt x="5942" y="8007"/>
                  </a:cubicBezTo>
                  <a:cubicBezTo>
                    <a:pt x="4620" y="8007"/>
                    <a:pt x="3310" y="7555"/>
                    <a:pt x="2263" y="6745"/>
                  </a:cubicBezTo>
                  <a:lnTo>
                    <a:pt x="2263" y="5352"/>
                  </a:lnTo>
                  <a:cubicBezTo>
                    <a:pt x="2263" y="5257"/>
                    <a:pt x="2191" y="5174"/>
                    <a:pt x="2084" y="5174"/>
                  </a:cubicBezTo>
                  <a:cubicBezTo>
                    <a:pt x="1977" y="5174"/>
                    <a:pt x="1906" y="5257"/>
                    <a:pt x="1906" y="5352"/>
                  </a:cubicBezTo>
                  <a:lnTo>
                    <a:pt x="1906" y="6817"/>
                  </a:lnTo>
                  <a:cubicBezTo>
                    <a:pt x="1906" y="6876"/>
                    <a:pt x="1941" y="6924"/>
                    <a:pt x="1965" y="6948"/>
                  </a:cubicBezTo>
                  <a:cubicBezTo>
                    <a:pt x="3084" y="7841"/>
                    <a:pt x="4501" y="8353"/>
                    <a:pt x="5942" y="8353"/>
                  </a:cubicBezTo>
                  <a:cubicBezTo>
                    <a:pt x="6906" y="8353"/>
                    <a:pt x="7859" y="8126"/>
                    <a:pt x="8740" y="7698"/>
                  </a:cubicBezTo>
                  <a:lnTo>
                    <a:pt x="8740" y="8412"/>
                  </a:lnTo>
                  <a:cubicBezTo>
                    <a:pt x="8454" y="8484"/>
                    <a:pt x="8252" y="8746"/>
                    <a:pt x="8252" y="9067"/>
                  </a:cubicBezTo>
                  <a:cubicBezTo>
                    <a:pt x="8252" y="9436"/>
                    <a:pt x="8549" y="9734"/>
                    <a:pt x="8918" y="9734"/>
                  </a:cubicBezTo>
                  <a:cubicBezTo>
                    <a:pt x="9287" y="9734"/>
                    <a:pt x="9585" y="9436"/>
                    <a:pt x="9585" y="9067"/>
                  </a:cubicBezTo>
                  <a:cubicBezTo>
                    <a:pt x="9585" y="8746"/>
                    <a:pt x="9383" y="8496"/>
                    <a:pt x="9097" y="8412"/>
                  </a:cubicBezTo>
                  <a:lnTo>
                    <a:pt x="9097" y="7495"/>
                  </a:lnTo>
                  <a:cubicBezTo>
                    <a:pt x="9383" y="7341"/>
                    <a:pt x="9657" y="7138"/>
                    <a:pt x="9918" y="6936"/>
                  </a:cubicBezTo>
                  <a:cubicBezTo>
                    <a:pt x="9954" y="6900"/>
                    <a:pt x="9978" y="6841"/>
                    <a:pt x="9978" y="6805"/>
                  </a:cubicBezTo>
                  <a:lnTo>
                    <a:pt x="9978" y="4019"/>
                  </a:lnTo>
                  <a:lnTo>
                    <a:pt x="11776" y="3328"/>
                  </a:lnTo>
                  <a:cubicBezTo>
                    <a:pt x="11847" y="3304"/>
                    <a:pt x="11895" y="3245"/>
                    <a:pt x="11895" y="3173"/>
                  </a:cubicBezTo>
                  <a:lnTo>
                    <a:pt x="11895" y="2364"/>
                  </a:lnTo>
                  <a:cubicBezTo>
                    <a:pt x="11943" y="2304"/>
                    <a:pt x="11895" y="2245"/>
                    <a:pt x="11823" y="2221"/>
                  </a:cubicBezTo>
                  <a:lnTo>
                    <a:pt x="8049" y="792"/>
                  </a:lnTo>
                  <a:cubicBezTo>
                    <a:pt x="8030" y="784"/>
                    <a:pt x="8010" y="780"/>
                    <a:pt x="7989" y="780"/>
                  </a:cubicBezTo>
                  <a:cubicBezTo>
                    <a:pt x="7921" y="780"/>
                    <a:pt x="7853" y="823"/>
                    <a:pt x="7835" y="887"/>
                  </a:cubicBezTo>
                  <a:cubicBezTo>
                    <a:pt x="7799" y="983"/>
                    <a:pt x="7847" y="1090"/>
                    <a:pt x="7930" y="1114"/>
                  </a:cubicBezTo>
                  <a:lnTo>
                    <a:pt x="11264" y="2376"/>
                  </a:lnTo>
                  <a:lnTo>
                    <a:pt x="8966" y="3257"/>
                  </a:lnTo>
                  <a:lnTo>
                    <a:pt x="6061" y="1947"/>
                  </a:lnTo>
                  <a:cubicBezTo>
                    <a:pt x="6035" y="1934"/>
                    <a:pt x="6010" y="1928"/>
                    <a:pt x="5985" y="1928"/>
                  </a:cubicBezTo>
                  <a:cubicBezTo>
                    <a:pt x="5918" y="1928"/>
                    <a:pt x="5858" y="1973"/>
                    <a:pt x="5823" y="2042"/>
                  </a:cubicBezTo>
                  <a:cubicBezTo>
                    <a:pt x="5775" y="2126"/>
                    <a:pt x="5823" y="2233"/>
                    <a:pt x="5906" y="2281"/>
                  </a:cubicBezTo>
                  <a:lnTo>
                    <a:pt x="8490" y="3435"/>
                  </a:lnTo>
                  <a:lnTo>
                    <a:pt x="5966" y="4388"/>
                  </a:lnTo>
                  <a:lnTo>
                    <a:pt x="691" y="2376"/>
                  </a:lnTo>
                  <a:lnTo>
                    <a:pt x="5966" y="376"/>
                  </a:lnTo>
                  <a:lnTo>
                    <a:pt x="7263" y="864"/>
                  </a:lnTo>
                  <a:cubicBezTo>
                    <a:pt x="7282" y="868"/>
                    <a:pt x="7301" y="871"/>
                    <a:pt x="7320" y="871"/>
                  </a:cubicBezTo>
                  <a:cubicBezTo>
                    <a:pt x="7394" y="871"/>
                    <a:pt x="7461" y="833"/>
                    <a:pt x="7490" y="757"/>
                  </a:cubicBezTo>
                  <a:cubicBezTo>
                    <a:pt x="7513" y="673"/>
                    <a:pt x="7478" y="566"/>
                    <a:pt x="7382" y="530"/>
                  </a:cubicBezTo>
                  <a:lnTo>
                    <a:pt x="6013" y="18"/>
                  </a:lnTo>
                  <a:cubicBezTo>
                    <a:pt x="5989" y="6"/>
                    <a:pt x="5969" y="0"/>
                    <a:pt x="594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28"/>
          <p:cNvGrpSpPr/>
          <p:nvPr/>
        </p:nvGrpSpPr>
        <p:grpSpPr>
          <a:xfrm rot="-750535">
            <a:off x="1321433" y="2935742"/>
            <a:ext cx="572722" cy="572722"/>
            <a:chOff x="1251079" y="3413212"/>
            <a:chExt cx="572700" cy="572700"/>
          </a:xfrm>
        </p:grpSpPr>
        <p:sp>
          <p:nvSpPr>
            <p:cNvPr id="629" name="Google Shape;629;p28"/>
            <p:cNvSpPr/>
            <p:nvPr/>
          </p:nvSpPr>
          <p:spPr>
            <a:xfrm>
              <a:off x="1251079" y="3413212"/>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0" name="Google Shape;630;p28"/>
            <p:cNvGrpSpPr/>
            <p:nvPr/>
          </p:nvGrpSpPr>
          <p:grpSpPr>
            <a:xfrm>
              <a:off x="1382811" y="3568997"/>
              <a:ext cx="309505" cy="260656"/>
              <a:chOff x="2171474" y="3369229"/>
              <a:chExt cx="408156" cy="343737"/>
            </a:xfrm>
          </p:grpSpPr>
          <p:sp>
            <p:nvSpPr>
              <p:cNvPr id="631" name="Google Shape;631;p28"/>
              <p:cNvSpPr/>
              <p:nvPr/>
            </p:nvSpPr>
            <p:spPr>
              <a:xfrm>
                <a:off x="2171474" y="3369229"/>
                <a:ext cx="408156" cy="343737"/>
              </a:xfrm>
              <a:custGeom>
                <a:avLst/>
                <a:gdLst/>
                <a:ahLst/>
                <a:cxnLst/>
                <a:rect l="l" t="t" r="r" b="b"/>
                <a:pathLst>
                  <a:path w="12824" h="10800" extrusionOk="0">
                    <a:moveTo>
                      <a:pt x="5395" y="345"/>
                    </a:moveTo>
                    <a:cubicBezTo>
                      <a:pt x="5561" y="345"/>
                      <a:pt x="5704" y="405"/>
                      <a:pt x="5823" y="536"/>
                    </a:cubicBezTo>
                    <a:lnTo>
                      <a:pt x="6478" y="1191"/>
                    </a:lnTo>
                    <a:lnTo>
                      <a:pt x="5645" y="1191"/>
                    </a:lnTo>
                    <a:cubicBezTo>
                      <a:pt x="5537" y="1191"/>
                      <a:pt x="5442" y="1143"/>
                      <a:pt x="5347" y="1072"/>
                    </a:cubicBezTo>
                    <a:lnTo>
                      <a:pt x="4633" y="357"/>
                    </a:lnTo>
                    <a:lnTo>
                      <a:pt x="5395" y="357"/>
                    </a:lnTo>
                    <a:lnTo>
                      <a:pt x="5395" y="345"/>
                    </a:lnTo>
                    <a:close/>
                    <a:moveTo>
                      <a:pt x="6883" y="357"/>
                    </a:moveTo>
                    <a:cubicBezTo>
                      <a:pt x="7049" y="357"/>
                      <a:pt x="7192" y="417"/>
                      <a:pt x="7311" y="536"/>
                    </a:cubicBezTo>
                    <a:lnTo>
                      <a:pt x="7966" y="1191"/>
                    </a:lnTo>
                    <a:lnTo>
                      <a:pt x="7823" y="1191"/>
                    </a:lnTo>
                    <a:cubicBezTo>
                      <a:pt x="7716" y="1191"/>
                      <a:pt x="7621" y="1274"/>
                      <a:pt x="7621" y="1381"/>
                    </a:cubicBezTo>
                    <a:cubicBezTo>
                      <a:pt x="7621" y="1488"/>
                      <a:pt x="7716" y="1572"/>
                      <a:pt x="7823" y="1572"/>
                    </a:cubicBezTo>
                    <a:lnTo>
                      <a:pt x="12026" y="1572"/>
                    </a:lnTo>
                    <a:cubicBezTo>
                      <a:pt x="12253" y="1572"/>
                      <a:pt x="12443" y="1750"/>
                      <a:pt x="12443" y="1988"/>
                    </a:cubicBezTo>
                    <a:lnTo>
                      <a:pt x="12431" y="10001"/>
                    </a:lnTo>
                    <a:cubicBezTo>
                      <a:pt x="12431" y="10216"/>
                      <a:pt x="12253" y="10418"/>
                      <a:pt x="12014" y="10418"/>
                    </a:cubicBezTo>
                    <a:lnTo>
                      <a:pt x="775" y="10418"/>
                    </a:lnTo>
                    <a:cubicBezTo>
                      <a:pt x="561" y="10418"/>
                      <a:pt x="358" y="10239"/>
                      <a:pt x="358" y="10001"/>
                    </a:cubicBezTo>
                    <a:lnTo>
                      <a:pt x="358" y="774"/>
                    </a:lnTo>
                    <a:cubicBezTo>
                      <a:pt x="358" y="548"/>
                      <a:pt x="537" y="357"/>
                      <a:pt x="775" y="357"/>
                    </a:cubicBezTo>
                    <a:lnTo>
                      <a:pt x="3859" y="357"/>
                    </a:lnTo>
                    <a:cubicBezTo>
                      <a:pt x="4025" y="357"/>
                      <a:pt x="4168" y="417"/>
                      <a:pt x="4287" y="536"/>
                    </a:cubicBezTo>
                    <a:lnTo>
                      <a:pt x="5085" y="1322"/>
                    </a:lnTo>
                    <a:cubicBezTo>
                      <a:pt x="5228" y="1465"/>
                      <a:pt x="5418" y="1560"/>
                      <a:pt x="5645" y="1560"/>
                    </a:cubicBezTo>
                    <a:lnTo>
                      <a:pt x="6942" y="1560"/>
                    </a:lnTo>
                    <a:cubicBezTo>
                      <a:pt x="7014" y="1560"/>
                      <a:pt x="7085" y="1512"/>
                      <a:pt x="7121" y="1441"/>
                    </a:cubicBezTo>
                    <a:cubicBezTo>
                      <a:pt x="7145" y="1369"/>
                      <a:pt x="7133" y="1286"/>
                      <a:pt x="7073" y="1226"/>
                    </a:cubicBezTo>
                    <a:lnTo>
                      <a:pt x="6192" y="357"/>
                    </a:lnTo>
                    <a:close/>
                    <a:moveTo>
                      <a:pt x="799" y="0"/>
                    </a:moveTo>
                    <a:cubicBezTo>
                      <a:pt x="358" y="0"/>
                      <a:pt x="1" y="345"/>
                      <a:pt x="1" y="786"/>
                    </a:cubicBezTo>
                    <a:lnTo>
                      <a:pt x="1" y="10013"/>
                    </a:lnTo>
                    <a:cubicBezTo>
                      <a:pt x="1" y="10442"/>
                      <a:pt x="358" y="10799"/>
                      <a:pt x="799" y="10799"/>
                    </a:cubicBezTo>
                    <a:lnTo>
                      <a:pt x="12026" y="10799"/>
                    </a:lnTo>
                    <a:cubicBezTo>
                      <a:pt x="12467" y="10799"/>
                      <a:pt x="12824" y="10442"/>
                      <a:pt x="12824" y="10013"/>
                    </a:cubicBezTo>
                    <a:lnTo>
                      <a:pt x="12824" y="1988"/>
                    </a:lnTo>
                    <a:cubicBezTo>
                      <a:pt x="12824" y="1524"/>
                      <a:pt x="12467" y="1191"/>
                      <a:pt x="12026" y="1191"/>
                    </a:cubicBezTo>
                    <a:lnTo>
                      <a:pt x="8490" y="1191"/>
                    </a:lnTo>
                    <a:lnTo>
                      <a:pt x="7585" y="274"/>
                    </a:lnTo>
                    <a:cubicBezTo>
                      <a:pt x="7383" y="83"/>
                      <a:pt x="7145" y="0"/>
                      <a:pt x="688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8"/>
              <p:cNvSpPr/>
              <p:nvPr/>
            </p:nvSpPr>
            <p:spPr>
              <a:xfrm>
                <a:off x="2292737" y="3477220"/>
                <a:ext cx="164898" cy="164866"/>
              </a:xfrm>
              <a:custGeom>
                <a:avLst/>
                <a:gdLst/>
                <a:ahLst/>
                <a:cxnLst/>
                <a:rect l="l" t="t" r="r" b="b"/>
                <a:pathLst>
                  <a:path w="5181" h="5180" extrusionOk="0">
                    <a:moveTo>
                      <a:pt x="2799" y="1382"/>
                    </a:moveTo>
                    <a:cubicBezTo>
                      <a:pt x="3025" y="1382"/>
                      <a:pt x="3216" y="1560"/>
                      <a:pt x="3216" y="1798"/>
                    </a:cubicBezTo>
                    <a:lnTo>
                      <a:pt x="3216" y="2203"/>
                    </a:lnTo>
                    <a:cubicBezTo>
                      <a:pt x="3204" y="2525"/>
                      <a:pt x="2942" y="2810"/>
                      <a:pt x="2597" y="2810"/>
                    </a:cubicBezTo>
                    <a:cubicBezTo>
                      <a:pt x="2251" y="2810"/>
                      <a:pt x="1977" y="2525"/>
                      <a:pt x="1977" y="2203"/>
                    </a:cubicBezTo>
                    <a:lnTo>
                      <a:pt x="1977" y="1798"/>
                    </a:lnTo>
                    <a:cubicBezTo>
                      <a:pt x="1977" y="1572"/>
                      <a:pt x="2156" y="1382"/>
                      <a:pt x="2406" y="1382"/>
                    </a:cubicBezTo>
                    <a:close/>
                    <a:moveTo>
                      <a:pt x="2799" y="3156"/>
                    </a:moveTo>
                    <a:lnTo>
                      <a:pt x="2799" y="3275"/>
                    </a:lnTo>
                    <a:cubicBezTo>
                      <a:pt x="2799" y="3346"/>
                      <a:pt x="2835" y="3406"/>
                      <a:pt x="2858" y="3465"/>
                    </a:cubicBezTo>
                    <a:lnTo>
                      <a:pt x="2608" y="3715"/>
                    </a:lnTo>
                    <a:lnTo>
                      <a:pt x="2573" y="3715"/>
                    </a:lnTo>
                    <a:lnTo>
                      <a:pt x="2323" y="3465"/>
                    </a:lnTo>
                    <a:cubicBezTo>
                      <a:pt x="2358" y="3406"/>
                      <a:pt x="2382" y="3346"/>
                      <a:pt x="2382" y="3275"/>
                    </a:cubicBezTo>
                    <a:lnTo>
                      <a:pt x="2382" y="3156"/>
                    </a:lnTo>
                    <a:cubicBezTo>
                      <a:pt x="2454" y="3167"/>
                      <a:pt x="2513" y="3179"/>
                      <a:pt x="2597" y="3179"/>
                    </a:cubicBezTo>
                    <a:cubicBezTo>
                      <a:pt x="2668" y="3179"/>
                      <a:pt x="2739" y="3167"/>
                      <a:pt x="2799" y="3156"/>
                    </a:cubicBezTo>
                    <a:close/>
                    <a:moveTo>
                      <a:pt x="2573" y="381"/>
                    </a:moveTo>
                    <a:cubicBezTo>
                      <a:pt x="3799" y="381"/>
                      <a:pt x="4799" y="1382"/>
                      <a:pt x="4799" y="2596"/>
                    </a:cubicBezTo>
                    <a:cubicBezTo>
                      <a:pt x="4811" y="3287"/>
                      <a:pt x="4490" y="3906"/>
                      <a:pt x="3978" y="4322"/>
                    </a:cubicBezTo>
                    <a:lnTo>
                      <a:pt x="3978" y="4049"/>
                    </a:lnTo>
                    <a:cubicBezTo>
                      <a:pt x="3978" y="3822"/>
                      <a:pt x="3859" y="3608"/>
                      <a:pt x="3656" y="3525"/>
                    </a:cubicBezTo>
                    <a:lnTo>
                      <a:pt x="3180" y="3287"/>
                    </a:lnTo>
                    <a:lnTo>
                      <a:pt x="3180" y="3275"/>
                    </a:lnTo>
                    <a:lnTo>
                      <a:pt x="3180" y="2989"/>
                    </a:lnTo>
                    <a:cubicBezTo>
                      <a:pt x="3418" y="2810"/>
                      <a:pt x="3573" y="2513"/>
                      <a:pt x="3573" y="2203"/>
                    </a:cubicBezTo>
                    <a:lnTo>
                      <a:pt x="3573" y="1798"/>
                    </a:lnTo>
                    <a:cubicBezTo>
                      <a:pt x="3573" y="1370"/>
                      <a:pt x="3216" y="1012"/>
                      <a:pt x="2787" y="1012"/>
                    </a:cubicBezTo>
                    <a:lnTo>
                      <a:pt x="2382" y="1012"/>
                    </a:lnTo>
                    <a:cubicBezTo>
                      <a:pt x="1954" y="1012"/>
                      <a:pt x="1596" y="1370"/>
                      <a:pt x="1596" y="1798"/>
                    </a:cubicBezTo>
                    <a:lnTo>
                      <a:pt x="1596" y="2203"/>
                    </a:lnTo>
                    <a:cubicBezTo>
                      <a:pt x="1596" y="2525"/>
                      <a:pt x="1763" y="2810"/>
                      <a:pt x="2001" y="2989"/>
                    </a:cubicBezTo>
                    <a:lnTo>
                      <a:pt x="2001" y="3275"/>
                    </a:lnTo>
                    <a:lnTo>
                      <a:pt x="2001" y="3287"/>
                    </a:lnTo>
                    <a:lnTo>
                      <a:pt x="1525" y="3525"/>
                    </a:lnTo>
                    <a:cubicBezTo>
                      <a:pt x="1334" y="3632"/>
                      <a:pt x="1192" y="3822"/>
                      <a:pt x="1192" y="4049"/>
                    </a:cubicBezTo>
                    <a:lnTo>
                      <a:pt x="1192" y="4322"/>
                    </a:lnTo>
                    <a:cubicBezTo>
                      <a:pt x="692" y="3918"/>
                      <a:pt x="358" y="3298"/>
                      <a:pt x="358" y="2596"/>
                    </a:cubicBezTo>
                    <a:cubicBezTo>
                      <a:pt x="358" y="1382"/>
                      <a:pt x="1358" y="381"/>
                      <a:pt x="2573" y="381"/>
                    </a:cubicBezTo>
                    <a:close/>
                    <a:moveTo>
                      <a:pt x="3156" y="3691"/>
                    </a:moveTo>
                    <a:lnTo>
                      <a:pt x="3490" y="3846"/>
                    </a:lnTo>
                    <a:cubicBezTo>
                      <a:pt x="3561" y="3882"/>
                      <a:pt x="3609" y="3953"/>
                      <a:pt x="3609" y="4049"/>
                    </a:cubicBezTo>
                    <a:lnTo>
                      <a:pt x="3609" y="4560"/>
                    </a:lnTo>
                    <a:cubicBezTo>
                      <a:pt x="3311" y="4727"/>
                      <a:pt x="2954" y="4822"/>
                      <a:pt x="2597" y="4822"/>
                    </a:cubicBezTo>
                    <a:cubicBezTo>
                      <a:pt x="2227" y="4822"/>
                      <a:pt x="1882" y="4727"/>
                      <a:pt x="1585" y="4560"/>
                    </a:cubicBezTo>
                    <a:lnTo>
                      <a:pt x="1585" y="4049"/>
                    </a:lnTo>
                    <a:cubicBezTo>
                      <a:pt x="1585" y="3965"/>
                      <a:pt x="1632" y="3894"/>
                      <a:pt x="1704" y="3846"/>
                    </a:cubicBezTo>
                    <a:lnTo>
                      <a:pt x="2025" y="3691"/>
                    </a:lnTo>
                    <a:lnTo>
                      <a:pt x="2323" y="3989"/>
                    </a:lnTo>
                    <a:cubicBezTo>
                      <a:pt x="2406" y="4060"/>
                      <a:pt x="2489" y="4108"/>
                      <a:pt x="2597" y="4108"/>
                    </a:cubicBezTo>
                    <a:cubicBezTo>
                      <a:pt x="2704" y="4108"/>
                      <a:pt x="2799" y="4060"/>
                      <a:pt x="2858" y="3989"/>
                    </a:cubicBezTo>
                    <a:lnTo>
                      <a:pt x="3156" y="3691"/>
                    </a:lnTo>
                    <a:close/>
                    <a:moveTo>
                      <a:pt x="2597" y="0"/>
                    </a:moveTo>
                    <a:cubicBezTo>
                      <a:pt x="1168" y="0"/>
                      <a:pt x="1" y="1155"/>
                      <a:pt x="1" y="2584"/>
                    </a:cubicBezTo>
                    <a:cubicBezTo>
                      <a:pt x="1" y="4013"/>
                      <a:pt x="1168" y="5180"/>
                      <a:pt x="2597" y="5180"/>
                    </a:cubicBezTo>
                    <a:cubicBezTo>
                      <a:pt x="4025" y="5180"/>
                      <a:pt x="5180" y="4013"/>
                      <a:pt x="5180" y="2584"/>
                    </a:cubicBezTo>
                    <a:cubicBezTo>
                      <a:pt x="5180" y="1155"/>
                      <a:pt x="4025" y="0"/>
                      <a:pt x="259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8"/>
              <p:cNvSpPr/>
              <p:nvPr/>
            </p:nvSpPr>
            <p:spPr>
              <a:xfrm>
                <a:off x="2256358" y="3451503"/>
                <a:ext cx="188769" cy="177311"/>
              </a:xfrm>
              <a:custGeom>
                <a:avLst/>
                <a:gdLst/>
                <a:ahLst/>
                <a:cxnLst/>
                <a:rect l="l" t="t" r="r" b="b"/>
                <a:pathLst>
                  <a:path w="5931" h="5571" extrusionOk="0">
                    <a:moveTo>
                      <a:pt x="3751" y="0"/>
                    </a:moveTo>
                    <a:cubicBezTo>
                      <a:pt x="2872" y="0"/>
                      <a:pt x="1994" y="341"/>
                      <a:pt x="1323" y="999"/>
                    </a:cubicBezTo>
                    <a:cubicBezTo>
                      <a:pt x="120" y="2201"/>
                      <a:pt x="1" y="4142"/>
                      <a:pt x="1049" y="5488"/>
                    </a:cubicBezTo>
                    <a:cubicBezTo>
                      <a:pt x="1073" y="5535"/>
                      <a:pt x="1132" y="5571"/>
                      <a:pt x="1192" y="5571"/>
                    </a:cubicBezTo>
                    <a:cubicBezTo>
                      <a:pt x="1239" y="5571"/>
                      <a:pt x="1263" y="5547"/>
                      <a:pt x="1311" y="5523"/>
                    </a:cubicBezTo>
                    <a:cubicBezTo>
                      <a:pt x="1382" y="5464"/>
                      <a:pt x="1406" y="5345"/>
                      <a:pt x="1346" y="5249"/>
                    </a:cubicBezTo>
                    <a:cubicBezTo>
                      <a:pt x="406" y="4047"/>
                      <a:pt x="525" y="2332"/>
                      <a:pt x="1596" y="1261"/>
                    </a:cubicBezTo>
                    <a:cubicBezTo>
                      <a:pt x="2181" y="676"/>
                      <a:pt x="2961" y="375"/>
                      <a:pt x="3742" y="375"/>
                    </a:cubicBezTo>
                    <a:cubicBezTo>
                      <a:pt x="4393" y="375"/>
                      <a:pt x="5044" y="584"/>
                      <a:pt x="5585" y="1011"/>
                    </a:cubicBezTo>
                    <a:cubicBezTo>
                      <a:pt x="5616" y="1037"/>
                      <a:pt x="5656" y="1049"/>
                      <a:pt x="5697" y="1049"/>
                    </a:cubicBezTo>
                    <a:cubicBezTo>
                      <a:pt x="5750" y="1049"/>
                      <a:pt x="5806" y="1028"/>
                      <a:pt x="5847" y="987"/>
                    </a:cubicBezTo>
                    <a:cubicBezTo>
                      <a:pt x="5930" y="904"/>
                      <a:pt x="5895" y="773"/>
                      <a:pt x="5823" y="713"/>
                    </a:cubicBezTo>
                    <a:cubicBezTo>
                      <a:pt x="5209" y="233"/>
                      <a:pt x="4479" y="0"/>
                      <a:pt x="375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8"/>
              <p:cNvSpPr/>
              <p:nvPr/>
            </p:nvSpPr>
            <p:spPr>
              <a:xfrm>
                <a:off x="2305245" y="3491160"/>
                <a:ext cx="189151" cy="176706"/>
              </a:xfrm>
              <a:custGeom>
                <a:avLst/>
                <a:gdLst/>
                <a:ahLst/>
                <a:cxnLst/>
                <a:rect l="l" t="t" r="r" b="b"/>
                <a:pathLst>
                  <a:path w="5943" h="5552" extrusionOk="0">
                    <a:moveTo>
                      <a:pt x="4739" y="1"/>
                    </a:moveTo>
                    <a:cubicBezTo>
                      <a:pt x="4695" y="1"/>
                      <a:pt x="4650" y="13"/>
                      <a:pt x="4609" y="39"/>
                    </a:cubicBezTo>
                    <a:cubicBezTo>
                      <a:pt x="4537" y="98"/>
                      <a:pt x="4525" y="217"/>
                      <a:pt x="4585" y="301"/>
                    </a:cubicBezTo>
                    <a:cubicBezTo>
                      <a:pt x="5513" y="1503"/>
                      <a:pt x="5406" y="3218"/>
                      <a:pt x="4335" y="4289"/>
                    </a:cubicBezTo>
                    <a:cubicBezTo>
                      <a:pt x="3750" y="4874"/>
                      <a:pt x="2970" y="5175"/>
                      <a:pt x="2189" y="5175"/>
                    </a:cubicBezTo>
                    <a:cubicBezTo>
                      <a:pt x="1538" y="5175"/>
                      <a:pt x="887" y="4966"/>
                      <a:pt x="346" y="4539"/>
                    </a:cubicBezTo>
                    <a:cubicBezTo>
                      <a:pt x="314" y="4516"/>
                      <a:pt x="276" y="4505"/>
                      <a:pt x="237" y="4505"/>
                    </a:cubicBezTo>
                    <a:cubicBezTo>
                      <a:pt x="177" y="4505"/>
                      <a:pt x="116" y="4531"/>
                      <a:pt x="72" y="4575"/>
                    </a:cubicBezTo>
                    <a:cubicBezTo>
                      <a:pt x="1" y="4646"/>
                      <a:pt x="25" y="4765"/>
                      <a:pt x="96" y="4837"/>
                    </a:cubicBezTo>
                    <a:cubicBezTo>
                      <a:pt x="715" y="5313"/>
                      <a:pt x="1453" y="5551"/>
                      <a:pt x="2180" y="5551"/>
                    </a:cubicBezTo>
                    <a:cubicBezTo>
                      <a:pt x="3061" y="5551"/>
                      <a:pt x="3930" y="5218"/>
                      <a:pt x="4597" y="4551"/>
                    </a:cubicBezTo>
                    <a:cubicBezTo>
                      <a:pt x="5823" y="3349"/>
                      <a:pt x="5942" y="1420"/>
                      <a:pt x="4882" y="62"/>
                    </a:cubicBezTo>
                    <a:cubicBezTo>
                      <a:pt x="4849" y="22"/>
                      <a:pt x="4796" y="1"/>
                      <a:pt x="473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35" name="Google Shape;635;p28"/>
          <p:cNvCxnSpPr>
            <a:cxnSpLocks/>
            <a:endCxn id="629" idx="4"/>
          </p:cNvCxnSpPr>
          <p:nvPr/>
        </p:nvCxnSpPr>
        <p:spPr>
          <a:xfrm flipH="1" flipV="1">
            <a:off x="1669817" y="3501666"/>
            <a:ext cx="178602" cy="372266"/>
          </a:xfrm>
          <a:prstGeom prst="straightConnector1">
            <a:avLst/>
          </a:prstGeom>
          <a:noFill/>
          <a:ln w="19050" cap="flat" cmpd="sng">
            <a:solidFill>
              <a:srgbClr val="F3F3F3"/>
            </a:solidFill>
            <a:prstDash val="solid"/>
            <a:round/>
            <a:headEnd type="none" w="med" len="med"/>
            <a:tailEnd type="none" w="med" len="med"/>
          </a:ln>
        </p:spPr>
      </p:cxnSp>
      <p:cxnSp>
        <p:nvCxnSpPr>
          <p:cNvPr id="636" name="Google Shape;636;p28"/>
          <p:cNvCxnSpPr>
            <a:cxnSpLocks/>
            <a:stCxn id="629" idx="0"/>
          </p:cNvCxnSpPr>
          <p:nvPr/>
        </p:nvCxnSpPr>
        <p:spPr>
          <a:xfrm flipH="1" flipV="1">
            <a:off x="1464319" y="2758388"/>
            <a:ext cx="81452" cy="184152"/>
          </a:xfrm>
          <a:prstGeom prst="straightConnector1">
            <a:avLst/>
          </a:prstGeom>
          <a:noFill/>
          <a:ln w="19050" cap="flat" cmpd="sng">
            <a:solidFill>
              <a:srgbClr val="F3F3F3"/>
            </a:solidFill>
            <a:prstDash val="solid"/>
            <a:round/>
            <a:headEnd type="none" w="med" len="med"/>
            <a:tailEnd type="none" w="med" len="med"/>
          </a:ln>
        </p:spPr>
      </p:cxnSp>
      <p:grpSp>
        <p:nvGrpSpPr>
          <p:cNvPr id="643" name="Google Shape;643;p28"/>
          <p:cNvGrpSpPr/>
          <p:nvPr/>
        </p:nvGrpSpPr>
        <p:grpSpPr>
          <a:xfrm>
            <a:off x="797188" y="3823073"/>
            <a:ext cx="1658400" cy="371400"/>
            <a:chOff x="797188" y="4296980"/>
            <a:chExt cx="1658400" cy="371400"/>
          </a:xfrm>
        </p:grpSpPr>
        <p:sp>
          <p:nvSpPr>
            <p:cNvPr id="644" name="Google Shape;644;p28"/>
            <p:cNvSpPr txBox="1"/>
            <p:nvPr/>
          </p:nvSpPr>
          <p:spPr>
            <a:xfrm>
              <a:off x="797188" y="4296980"/>
              <a:ext cx="1658400" cy="371400"/>
            </a:xfrm>
            <a:prstGeom prst="rect">
              <a:avLst/>
            </a:prstGeom>
            <a:noFill/>
            <a:ln>
              <a:noFill/>
            </a:ln>
          </p:spPr>
          <p:txBody>
            <a:bodyPr spcFirstLastPara="1" wrap="square" lIns="91425" tIns="255600" rIns="91425" bIns="0" anchor="ctr" anchorCtr="0">
              <a:noAutofit/>
            </a:bodyPr>
            <a:lstStyle/>
            <a:p>
              <a:pPr marL="0" lvl="0" indent="0" algn="ctr" rtl="0">
                <a:spcBef>
                  <a:spcPts val="0"/>
                </a:spcBef>
                <a:spcAft>
                  <a:spcPts val="0"/>
                </a:spcAft>
                <a:buNone/>
              </a:pPr>
              <a:r>
                <a:rPr lang="en" sz="1800" b="1" dirty="0">
                  <a:solidFill>
                    <a:srgbClr val="F3F3F3"/>
                  </a:solidFill>
                  <a:latin typeface="Rajdhani"/>
                  <a:ea typeface="Rajdhani"/>
                  <a:cs typeface="Rajdhani"/>
                  <a:sym typeface="Rajdhani"/>
                </a:rPr>
                <a:t>Import </a:t>
              </a:r>
              <a:r>
                <a:rPr lang="en" sz="1800" b="1" dirty="0">
                  <a:solidFill>
                    <a:schemeClr val="lt2"/>
                  </a:solidFill>
                  <a:latin typeface="Rajdhani"/>
                  <a:ea typeface="Rajdhani"/>
                  <a:cs typeface="Rajdhani"/>
                  <a:sym typeface="Rajdhani"/>
                </a:rPr>
                <a:t>Menu</a:t>
              </a:r>
              <a:endParaRPr sz="1800" b="1" dirty="0">
                <a:solidFill>
                  <a:schemeClr val="lt2"/>
                </a:solidFill>
                <a:latin typeface="Rajdhani"/>
                <a:ea typeface="Rajdhani"/>
                <a:cs typeface="Rajdhani"/>
                <a:sym typeface="Rajdhani"/>
              </a:endParaRPr>
            </a:p>
            <a:p>
              <a:pPr marL="0" lvl="0" indent="0" algn="ctr" rtl="0">
                <a:spcBef>
                  <a:spcPts val="0"/>
                </a:spcBef>
                <a:spcAft>
                  <a:spcPts val="0"/>
                </a:spcAft>
                <a:buNone/>
              </a:pPr>
              <a:endParaRPr sz="1800" b="1" dirty="0">
                <a:solidFill>
                  <a:schemeClr val="lt2"/>
                </a:solidFill>
                <a:latin typeface="Rajdhani"/>
                <a:ea typeface="Rajdhani"/>
                <a:cs typeface="Rajdhani"/>
                <a:sym typeface="Rajdhani"/>
              </a:endParaRPr>
            </a:p>
          </p:txBody>
        </p:sp>
        <p:cxnSp>
          <p:nvCxnSpPr>
            <p:cNvPr id="645" name="Google Shape;645;p28"/>
            <p:cNvCxnSpPr/>
            <p:nvPr/>
          </p:nvCxnSpPr>
          <p:spPr>
            <a:xfrm rot="10800000">
              <a:off x="1026350" y="4331525"/>
              <a:ext cx="1192800" cy="0"/>
            </a:xfrm>
            <a:prstGeom prst="straightConnector1">
              <a:avLst/>
            </a:prstGeom>
            <a:noFill/>
            <a:ln w="19050" cap="flat" cmpd="sng">
              <a:solidFill>
                <a:srgbClr val="F3F3F3"/>
              </a:solidFill>
              <a:prstDash val="solid"/>
              <a:round/>
              <a:headEnd type="none" w="med" len="med"/>
              <a:tailEnd type="none" w="med" len="med"/>
            </a:ln>
          </p:spPr>
        </p:cxnSp>
      </p:grpSp>
      <p:grpSp>
        <p:nvGrpSpPr>
          <p:cNvPr id="646" name="Google Shape;646;p28"/>
          <p:cNvGrpSpPr/>
          <p:nvPr/>
        </p:nvGrpSpPr>
        <p:grpSpPr>
          <a:xfrm>
            <a:off x="2816863" y="1820402"/>
            <a:ext cx="1658400" cy="371400"/>
            <a:chOff x="3685863" y="2848783"/>
            <a:chExt cx="1658400" cy="371400"/>
          </a:xfrm>
        </p:grpSpPr>
        <p:sp>
          <p:nvSpPr>
            <p:cNvPr id="647" name="Google Shape;647;p28"/>
            <p:cNvSpPr txBox="1"/>
            <p:nvPr/>
          </p:nvSpPr>
          <p:spPr>
            <a:xfrm>
              <a:off x="3685863" y="2848783"/>
              <a:ext cx="1658400" cy="371400"/>
            </a:xfrm>
            <a:prstGeom prst="rect">
              <a:avLst/>
            </a:prstGeom>
            <a:noFill/>
            <a:ln>
              <a:noFill/>
            </a:ln>
          </p:spPr>
          <p:txBody>
            <a:bodyPr spcFirstLastPara="1" wrap="square" lIns="91425" tIns="255600" rIns="91425" bIns="0" anchor="ctr" anchorCtr="0">
              <a:noAutofit/>
            </a:bodyPr>
            <a:lstStyle/>
            <a:p>
              <a:pPr marL="0" lvl="0" indent="0" algn="ctr" rtl="0">
                <a:spcBef>
                  <a:spcPts val="0"/>
                </a:spcBef>
                <a:spcAft>
                  <a:spcPts val="1600"/>
                </a:spcAft>
                <a:buNone/>
              </a:pPr>
              <a:r>
                <a:rPr lang="en" sz="1800" b="1" dirty="0">
                  <a:solidFill>
                    <a:srgbClr val="F3F3F3"/>
                  </a:solidFill>
                  <a:latin typeface="Rajdhani"/>
                  <a:ea typeface="Rajdhani"/>
                  <a:cs typeface="Rajdhani"/>
                  <a:sym typeface="Rajdhani"/>
                </a:rPr>
                <a:t>Find Keywords</a:t>
              </a:r>
              <a:endParaRPr sz="1800" b="1" dirty="0">
                <a:solidFill>
                  <a:srgbClr val="F3F3F3"/>
                </a:solidFill>
                <a:latin typeface="Rajdhani"/>
                <a:ea typeface="Rajdhani"/>
                <a:cs typeface="Rajdhani"/>
                <a:sym typeface="Rajdhani"/>
              </a:endParaRPr>
            </a:p>
          </p:txBody>
        </p:sp>
        <p:cxnSp>
          <p:nvCxnSpPr>
            <p:cNvPr id="648" name="Google Shape;648;p28"/>
            <p:cNvCxnSpPr/>
            <p:nvPr/>
          </p:nvCxnSpPr>
          <p:spPr>
            <a:xfrm rot="10800000">
              <a:off x="3837125" y="3211450"/>
              <a:ext cx="1361100" cy="0"/>
            </a:xfrm>
            <a:prstGeom prst="straightConnector1">
              <a:avLst/>
            </a:prstGeom>
            <a:noFill/>
            <a:ln w="19050" cap="flat" cmpd="sng">
              <a:solidFill>
                <a:srgbClr val="F3F3F3"/>
              </a:solidFill>
              <a:prstDash val="solid"/>
              <a:round/>
              <a:headEnd type="none" w="med" len="med"/>
              <a:tailEnd type="none" w="med" len="med"/>
            </a:ln>
          </p:spPr>
        </p:cxnSp>
      </p:grpSp>
      <p:grpSp>
        <p:nvGrpSpPr>
          <p:cNvPr id="649" name="Google Shape;649;p28"/>
          <p:cNvGrpSpPr/>
          <p:nvPr/>
        </p:nvGrpSpPr>
        <p:grpSpPr>
          <a:xfrm>
            <a:off x="4763431" y="2922937"/>
            <a:ext cx="1658400" cy="371400"/>
            <a:chOff x="5116369" y="1041762"/>
            <a:chExt cx="1658400" cy="371400"/>
          </a:xfrm>
        </p:grpSpPr>
        <p:sp>
          <p:nvSpPr>
            <p:cNvPr id="650" name="Google Shape;650;p28"/>
            <p:cNvSpPr txBox="1"/>
            <p:nvPr/>
          </p:nvSpPr>
          <p:spPr>
            <a:xfrm>
              <a:off x="5116369" y="1041762"/>
              <a:ext cx="1658400" cy="371400"/>
            </a:xfrm>
            <a:prstGeom prst="rect">
              <a:avLst/>
            </a:prstGeom>
            <a:noFill/>
            <a:ln>
              <a:noFill/>
            </a:ln>
          </p:spPr>
          <p:txBody>
            <a:bodyPr spcFirstLastPara="1" wrap="square" lIns="91425" tIns="255600" rIns="91425" bIns="0" anchor="ctr" anchorCtr="0">
              <a:noAutofit/>
            </a:bodyPr>
            <a:lstStyle/>
            <a:p>
              <a:pPr algn="ctr">
                <a:spcAft>
                  <a:spcPts val="1600"/>
                </a:spcAft>
              </a:pPr>
              <a:r>
                <a:rPr lang="en-US" sz="1800" b="1" i="0" u="none" strike="noStrike" dirty="0">
                  <a:solidFill>
                    <a:srgbClr val="F3F3F3"/>
                  </a:solidFill>
                  <a:effectLst/>
                  <a:latin typeface="Rajdhani" panose="020B0604020202020204" charset="0"/>
                </a:rPr>
                <a:t>Analyze Data</a:t>
              </a:r>
              <a:endParaRPr lang="en-US" sz="2400" dirty="0">
                <a:effectLst/>
              </a:endParaRPr>
            </a:p>
          </p:txBody>
        </p:sp>
        <p:cxnSp>
          <p:nvCxnSpPr>
            <p:cNvPr id="651" name="Google Shape;651;p28"/>
            <p:cNvCxnSpPr>
              <a:cxnSpLocks/>
            </p:cNvCxnSpPr>
            <p:nvPr/>
          </p:nvCxnSpPr>
          <p:spPr>
            <a:xfrm flipH="1">
              <a:off x="5348558" y="1127551"/>
              <a:ext cx="1208868" cy="0"/>
            </a:xfrm>
            <a:prstGeom prst="straightConnector1">
              <a:avLst/>
            </a:prstGeom>
            <a:noFill/>
            <a:ln w="19050" cap="flat" cmpd="sng">
              <a:solidFill>
                <a:srgbClr val="F3F3F3"/>
              </a:solidFill>
              <a:prstDash val="solid"/>
              <a:round/>
              <a:headEnd type="none" w="med" len="med"/>
              <a:tailEnd type="none" w="med" len="med"/>
            </a:ln>
          </p:spPr>
        </p:cxnSp>
      </p:grpSp>
      <p:grpSp>
        <p:nvGrpSpPr>
          <p:cNvPr id="652" name="Google Shape;652;p28"/>
          <p:cNvGrpSpPr/>
          <p:nvPr/>
        </p:nvGrpSpPr>
        <p:grpSpPr>
          <a:xfrm>
            <a:off x="6268800" y="956519"/>
            <a:ext cx="1658400" cy="371400"/>
            <a:chOff x="6268800" y="956519"/>
            <a:chExt cx="1658400" cy="371400"/>
          </a:xfrm>
        </p:grpSpPr>
        <p:sp>
          <p:nvSpPr>
            <p:cNvPr id="653" name="Google Shape;653;p28"/>
            <p:cNvSpPr txBox="1"/>
            <p:nvPr/>
          </p:nvSpPr>
          <p:spPr>
            <a:xfrm>
              <a:off x="6268800" y="956519"/>
              <a:ext cx="1658400" cy="371400"/>
            </a:xfrm>
            <a:prstGeom prst="rect">
              <a:avLst/>
            </a:prstGeom>
            <a:noFill/>
            <a:ln>
              <a:noFill/>
            </a:ln>
          </p:spPr>
          <p:txBody>
            <a:bodyPr spcFirstLastPara="1" wrap="square" lIns="91425" tIns="255600" rIns="91425" bIns="0" anchor="ctr" anchorCtr="0">
              <a:noAutofit/>
            </a:bodyPr>
            <a:lstStyle/>
            <a:p>
              <a:pPr marL="0" lvl="0" indent="0" algn="ctr" rtl="0">
                <a:spcBef>
                  <a:spcPts val="0"/>
                </a:spcBef>
                <a:spcAft>
                  <a:spcPts val="1600"/>
                </a:spcAft>
                <a:buNone/>
              </a:pPr>
              <a:r>
                <a:rPr lang="en" sz="1800" b="1">
                  <a:solidFill>
                    <a:srgbClr val="F3F3F3"/>
                  </a:solidFill>
                  <a:latin typeface="Rajdhani"/>
                  <a:ea typeface="Rajdhani"/>
                  <a:cs typeface="Rajdhani"/>
                  <a:sym typeface="Rajdhani"/>
                </a:rPr>
                <a:t>Results</a:t>
              </a:r>
              <a:endParaRPr sz="1800" b="1">
                <a:solidFill>
                  <a:srgbClr val="F3F3F3"/>
                </a:solidFill>
                <a:latin typeface="Rajdhani"/>
                <a:ea typeface="Rajdhani"/>
                <a:cs typeface="Rajdhani"/>
                <a:sym typeface="Rajdhani"/>
              </a:endParaRPr>
            </a:p>
          </p:txBody>
        </p:sp>
        <p:cxnSp>
          <p:nvCxnSpPr>
            <p:cNvPr id="654" name="Google Shape;654;p28"/>
            <p:cNvCxnSpPr/>
            <p:nvPr/>
          </p:nvCxnSpPr>
          <p:spPr>
            <a:xfrm rot="10800000">
              <a:off x="6758100" y="1297450"/>
              <a:ext cx="690300" cy="0"/>
            </a:xfrm>
            <a:prstGeom prst="straightConnector1">
              <a:avLst/>
            </a:prstGeom>
            <a:noFill/>
            <a:ln w="19050" cap="flat" cmpd="sng">
              <a:solidFill>
                <a:srgbClr val="F3F3F3"/>
              </a:solidFill>
              <a:prstDash val="solid"/>
              <a:round/>
              <a:headEnd type="none" w="med" len="med"/>
              <a:tailEnd type="none" w="med" len="med"/>
            </a:ln>
          </p:spPr>
        </p:cxnSp>
      </p:grpSp>
      <p:sp>
        <p:nvSpPr>
          <p:cNvPr id="655" name="Google Shape;655;p28"/>
          <p:cNvSpPr txBox="1">
            <a:spLocks noGrp="1"/>
          </p:cNvSpPr>
          <p:nvPr>
            <p:ph type="title" idx="15"/>
          </p:nvPr>
        </p:nvSpPr>
        <p:spPr>
          <a:xfrm>
            <a:off x="186700" y="526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Processing GUI</a:t>
            </a:r>
            <a:endParaRPr dirty="0"/>
          </a:p>
        </p:txBody>
      </p:sp>
      <p:pic>
        <p:nvPicPr>
          <p:cNvPr id="657" name="Google Shape;657;p28"/>
          <p:cNvPicPr preferRelativeResize="0"/>
          <p:nvPr/>
        </p:nvPicPr>
        <p:blipFill>
          <a:blip r:embed="rId4">
            <a:alphaModFix/>
          </a:blip>
          <a:stretch>
            <a:fillRect/>
          </a:stretch>
        </p:blipFill>
        <p:spPr>
          <a:xfrm>
            <a:off x="246500" y="851366"/>
            <a:ext cx="2125100" cy="1913460"/>
          </a:xfrm>
          <a:prstGeom prst="rect">
            <a:avLst/>
          </a:prstGeom>
          <a:noFill/>
          <a:ln>
            <a:noFill/>
          </a:ln>
        </p:spPr>
      </p:pic>
      <p:cxnSp>
        <p:nvCxnSpPr>
          <p:cNvPr id="658" name="Google Shape;658;p28"/>
          <p:cNvCxnSpPr>
            <a:stCxn id="617" idx="2"/>
            <a:endCxn id="629" idx="6"/>
          </p:cNvCxnSpPr>
          <p:nvPr/>
        </p:nvCxnSpPr>
        <p:spPr>
          <a:xfrm flipH="1">
            <a:off x="1887240" y="2859021"/>
            <a:ext cx="1356900" cy="301200"/>
          </a:xfrm>
          <a:prstGeom prst="straightConnector1">
            <a:avLst/>
          </a:prstGeom>
          <a:noFill/>
          <a:ln w="19050" cap="flat" cmpd="sng">
            <a:solidFill>
              <a:srgbClr val="F3F3F3"/>
            </a:solidFill>
            <a:prstDash val="solid"/>
            <a:round/>
            <a:headEnd type="none" w="med" len="med"/>
            <a:tailEnd type="none" w="med" len="med"/>
          </a:ln>
        </p:spPr>
      </p:cxnSp>
      <p:cxnSp>
        <p:nvCxnSpPr>
          <p:cNvPr id="659" name="Google Shape;659;p28"/>
          <p:cNvCxnSpPr>
            <a:stCxn id="610" idx="2"/>
            <a:endCxn id="617" idx="6"/>
          </p:cNvCxnSpPr>
          <p:nvPr/>
        </p:nvCxnSpPr>
        <p:spPr>
          <a:xfrm flipH="1">
            <a:off x="3803345" y="2431567"/>
            <a:ext cx="1367400" cy="303300"/>
          </a:xfrm>
          <a:prstGeom prst="straightConnector1">
            <a:avLst/>
          </a:prstGeom>
          <a:noFill/>
          <a:ln w="19050" cap="flat" cmpd="sng">
            <a:solidFill>
              <a:srgbClr val="F3F3F3"/>
            </a:solidFill>
            <a:prstDash val="solid"/>
            <a:round/>
            <a:headEnd type="none" w="med" len="med"/>
            <a:tailEnd type="none" w="med" len="med"/>
          </a:ln>
        </p:spPr>
      </p:cxnSp>
      <p:cxnSp>
        <p:nvCxnSpPr>
          <p:cNvPr id="660" name="Google Shape;660;p28"/>
          <p:cNvCxnSpPr>
            <a:stCxn id="626" idx="2"/>
            <a:endCxn id="610" idx="6"/>
          </p:cNvCxnSpPr>
          <p:nvPr/>
        </p:nvCxnSpPr>
        <p:spPr>
          <a:xfrm flipH="1">
            <a:off x="5730008" y="2002513"/>
            <a:ext cx="1374600" cy="305100"/>
          </a:xfrm>
          <a:prstGeom prst="straightConnector1">
            <a:avLst/>
          </a:prstGeom>
          <a:noFill/>
          <a:ln w="19050" cap="flat" cmpd="sng">
            <a:solidFill>
              <a:srgbClr val="F3F3F3"/>
            </a:solidFill>
            <a:prstDash val="solid"/>
            <a:round/>
            <a:headEnd type="none" w="med" len="med"/>
            <a:tailEnd type="none" w="med" len="med"/>
          </a:ln>
        </p:spPr>
      </p:cxnSp>
      <p:cxnSp>
        <p:nvCxnSpPr>
          <p:cNvPr id="60" name="Google Shape;635;p28">
            <a:extLst>
              <a:ext uri="{FF2B5EF4-FFF2-40B4-BE49-F238E27FC236}">
                <a16:creationId xmlns:a16="http://schemas.microsoft.com/office/drawing/2014/main" id="{1426CF94-E3CC-45CD-A705-459728CFFE71}"/>
              </a:ext>
            </a:extLst>
          </p:cNvPr>
          <p:cNvCxnSpPr>
            <a:cxnSpLocks/>
          </p:cNvCxnSpPr>
          <p:nvPr/>
        </p:nvCxnSpPr>
        <p:spPr>
          <a:xfrm flipH="1" flipV="1">
            <a:off x="3575675" y="3081408"/>
            <a:ext cx="139475" cy="290714"/>
          </a:xfrm>
          <a:prstGeom prst="straightConnector1">
            <a:avLst/>
          </a:prstGeom>
          <a:noFill/>
          <a:ln w="19050" cap="flat" cmpd="sng">
            <a:solidFill>
              <a:srgbClr val="F3F3F3"/>
            </a:solidFill>
            <a:prstDash val="solid"/>
            <a:round/>
            <a:headEnd type="none" w="med" len="med"/>
            <a:tailEnd type="none" w="med" len="med"/>
          </a:ln>
        </p:spPr>
      </p:cxnSp>
      <p:cxnSp>
        <p:nvCxnSpPr>
          <p:cNvPr id="61" name="Google Shape;636;p28">
            <a:extLst>
              <a:ext uri="{FF2B5EF4-FFF2-40B4-BE49-F238E27FC236}">
                <a16:creationId xmlns:a16="http://schemas.microsoft.com/office/drawing/2014/main" id="{3269D121-53CF-44B8-8424-53E7886CEAEF}"/>
              </a:ext>
            </a:extLst>
          </p:cNvPr>
          <p:cNvCxnSpPr>
            <a:cxnSpLocks/>
          </p:cNvCxnSpPr>
          <p:nvPr/>
        </p:nvCxnSpPr>
        <p:spPr>
          <a:xfrm flipH="1" flipV="1">
            <a:off x="3305454" y="2191802"/>
            <a:ext cx="146174" cy="330480"/>
          </a:xfrm>
          <a:prstGeom prst="straightConnector1">
            <a:avLst/>
          </a:prstGeom>
          <a:noFill/>
          <a:ln w="19050" cap="flat" cmpd="sng">
            <a:solidFill>
              <a:srgbClr val="F3F3F3"/>
            </a:solidFill>
            <a:prstDash val="solid"/>
            <a:round/>
            <a:headEnd type="none" w="med" len="med"/>
            <a:tailEnd type="none" w="med" len="med"/>
          </a:ln>
        </p:spPr>
      </p:cxnSp>
      <p:cxnSp>
        <p:nvCxnSpPr>
          <p:cNvPr id="63" name="Google Shape;635;p28">
            <a:extLst>
              <a:ext uri="{FF2B5EF4-FFF2-40B4-BE49-F238E27FC236}">
                <a16:creationId xmlns:a16="http://schemas.microsoft.com/office/drawing/2014/main" id="{82BE43C8-97C1-444C-B236-E0BDBAC6EF36}"/>
              </a:ext>
            </a:extLst>
          </p:cNvPr>
          <p:cNvCxnSpPr>
            <a:cxnSpLocks/>
          </p:cNvCxnSpPr>
          <p:nvPr/>
        </p:nvCxnSpPr>
        <p:spPr>
          <a:xfrm flipH="1" flipV="1">
            <a:off x="5484418" y="2645033"/>
            <a:ext cx="178602" cy="372266"/>
          </a:xfrm>
          <a:prstGeom prst="straightConnector1">
            <a:avLst/>
          </a:prstGeom>
          <a:noFill/>
          <a:ln w="19050" cap="flat" cmpd="sng">
            <a:solidFill>
              <a:srgbClr val="F3F3F3"/>
            </a:solidFill>
            <a:prstDash val="solid"/>
            <a:round/>
            <a:headEnd type="none" w="med" len="med"/>
            <a:tailEnd type="none" w="med" len="med"/>
          </a:ln>
        </p:spPr>
      </p:cxnSp>
      <p:cxnSp>
        <p:nvCxnSpPr>
          <p:cNvPr id="64" name="Google Shape;636;p28">
            <a:extLst>
              <a:ext uri="{FF2B5EF4-FFF2-40B4-BE49-F238E27FC236}">
                <a16:creationId xmlns:a16="http://schemas.microsoft.com/office/drawing/2014/main" id="{CA3F7CD7-01BD-4734-8D5B-373A305C6E9A}"/>
              </a:ext>
            </a:extLst>
          </p:cNvPr>
          <p:cNvCxnSpPr>
            <a:cxnSpLocks/>
          </p:cNvCxnSpPr>
          <p:nvPr/>
        </p:nvCxnSpPr>
        <p:spPr>
          <a:xfrm flipH="1" flipV="1">
            <a:off x="5211441" y="1749193"/>
            <a:ext cx="148931" cy="336714"/>
          </a:xfrm>
          <a:prstGeom prst="straightConnector1">
            <a:avLst/>
          </a:prstGeom>
          <a:noFill/>
          <a:ln w="19050" cap="flat" cmpd="sng">
            <a:solidFill>
              <a:srgbClr val="F3F3F3"/>
            </a:solidFill>
            <a:prstDash val="solid"/>
            <a:round/>
            <a:headEnd type="none" w="med" len="med"/>
            <a:tailEnd type="none" w="med" len="med"/>
          </a:ln>
        </p:spPr>
      </p:cxnSp>
      <p:pic>
        <p:nvPicPr>
          <p:cNvPr id="656" name="Google Shape;656;p28"/>
          <p:cNvPicPr preferRelativeResize="0"/>
          <p:nvPr/>
        </p:nvPicPr>
        <p:blipFill>
          <a:blip r:embed="rId5">
            <a:alphaModFix/>
          </a:blip>
          <a:stretch>
            <a:fillRect/>
          </a:stretch>
        </p:blipFill>
        <p:spPr>
          <a:xfrm>
            <a:off x="3803099" y="465725"/>
            <a:ext cx="2287156" cy="1285575"/>
          </a:xfrm>
          <a:prstGeom prst="rect">
            <a:avLst/>
          </a:prstGeom>
          <a:noFill/>
          <a:ln>
            <a:noFill/>
          </a:ln>
        </p:spPr>
      </p:pic>
      <p:cxnSp>
        <p:nvCxnSpPr>
          <p:cNvPr id="65" name="Google Shape;635;p28">
            <a:extLst>
              <a:ext uri="{FF2B5EF4-FFF2-40B4-BE49-F238E27FC236}">
                <a16:creationId xmlns:a16="http://schemas.microsoft.com/office/drawing/2014/main" id="{277D1533-53AB-4590-8B80-0C0ABAF6829A}"/>
              </a:ext>
            </a:extLst>
          </p:cNvPr>
          <p:cNvCxnSpPr>
            <a:cxnSpLocks/>
          </p:cNvCxnSpPr>
          <p:nvPr/>
        </p:nvCxnSpPr>
        <p:spPr>
          <a:xfrm flipH="1" flipV="1">
            <a:off x="7428085" y="2227605"/>
            <a:ext cx="147626" cy="307699"/>
          </a:xfrm>
          <a:prstGeom prst="straightConnector1">
            <a:avLst/>
          </a:prstGeom>
          <a:noFill/>
          <a:ln w="19050" cap="flat" cmpd="sng">
            <a:solidFill>
              <a:srgbClr val="F3F3F3"/>
            </a:solidFill>
            <a:prstDash val="solid"/>
            <a:round/>
            <a:headEnd type="none" w="med" len="med"/>
            <a:tailEnd type="none" w="med" len="med"/>
          </a:ln>
        </p:spPr>
      </p:cxnSp>
      <p:cxnSp>
        <p:nvCxnSpPr>
          <p:cNvPr id="66" name="Google Shape;636;p28">
            <a:extLst>
              <a:ext uri="{FF2B5EF4-FFF2-40B4-BE49-F238E27FC236}">
                <a16:creationId xmlns:a16="http://schemas.microsoft.com/office/drawing/2014/main" id="{B5E06608-4C7C-430F-AC41-F899353CFD10}"/>
              </a:ext>
            </a:extLst>
          </p:cNvPr>
          <p:cNvCxnSpPr>
            <a:cxnSpLocks/>
          </p:cNvCxnSpPr>
          <p:nvPr/>
        </p:nvCxnSpPr>
        <p:spPr>
          <a:xfrm flipH="1" flipV="1">
            <a:off x="7137359" y="1291635"/>
            <a:ext cx="166680" cy="376842"/>
          </a:xfrm>
          <a:prstGeom prst="straightConnector1">
            <a:avLst/>
          </a:prstGeom>
          <a:noFill/>
          <a:ln w="19050" cap="flat" cmpd="sng">
            <a:solidFill>
              <a:srgbClr val="F3F3F3"/>
            </a:solidFill>
            <a:prstDash val="solid"/>
            <a:round/>
            <a:headEnd type="none" w="med" len="med"/>
            <a:tailEnd type="none" w="med" len="med"/>
          </a:ln>
        </p:spPr>
      </p:cxnSp>
      <p:sp>
        <p:nvSpPr>
          <p:cNvPr id="56" name="Google Shape;99;p22">
            <a:extLst>
              <a:ext uri="{FF2B5EF4-FFF2-40B4-BE49-F238E27FC236}">
                <a16:creationId xmlns:a16="http://schemas.microsoft.com/office/drawing/2014/main" id="{490A93B2-E48E-4832-BFF6-7D61146EC18E}"/>
              </a:ext>
            </a:extLst>
          </p:cNvPr>
          <p:cNvSpPr txBox="1">
            <a:spLocks/>
          </p:cNvSpPr>
          <p:nvPr/>
        </p:nvSpPr>
        <p:spPr>
          <a:xfrm>
            <a:off x="8840769" y="4777455"/>
            <a:ext cx="271701"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r>
              <a:rPr lang="de-DE" b="1" dirty="0">
                <a:latin typeface="Fira Sans Condensed"/>
                <a:ea typeface="Fira Sans Condensed"/>
                <a:cs typeface="Fira Sans Condensed"/>
                <a:sym typeface="Fira Sans Condensed"/>
              </a:rPr>
              <a:t>5</a:t>
            </a:r>
          </a:p>
        </p:txBody>
      </p:sp>
      <p:pic>
        <p:nvPicPr>
          <p:cNvPr id="661" name="Google Shape;661;p28"/>
          <p:cNvPicPr preferRelativeResize="0"/>
          <p:nvPr/>
        </p:nvPicPr>
        <p:blipFill>
          <a:blip r:embed="rId6">
            <a:alphaModFix/>
          </a:blip>
          <a:stretch>
            <a:fillRect/>
          </a:stretch>
        </p:blipFill>
        <p:spPr>
          <a:xfrm>
            <a:off x="2858850" y="3324575"/>
            <a:ext cx="1936975" cy="1655050"/>
          </a:xfrm>
          <a:prstGeom prst="rect">
            <a:avLst/>
          </a:prstGeom>
          <a:noFill/>
          <a:ln>
            <a:noFill/>
          </a:ln>
        </p:spPr>
      </p:pic>
      <p:pic>
        <p:nvPicPr>
          <p:cNvPr id="662" name="Google Shape;662;p28"/>
          <p:cNvPicPr preferRelativeResize="0"/>
          <p:nvPr/>
        </p:nvPicPr>
        <p:blipFill>
          <a:blip r:embed="rId7">
            <a:alphaModFix/>
          </a:blip>
          <a:stretch>
            <a:fillRect/>
          </a:stretch>
        </p:blipFill>
        <p:spPr>
          <a:xfrm>
            <a:off x="6765650" y="2477183"/>
            <a:ext cx="2125100" cy="123194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7"/>
                                        </p:tgtEl>
                                        <p:attrNameLst>
                                          <p:attrName>style.visibility</p:attrName>
                                        </p:attrNameLst>
                                      </p:cBhvr>
                                      <p:to>
                                        <p:strVal val="visible"/>
                                      </p:to>
                                    </p:set>
                                    <p:animEffect transition="in" filter="fade">
                                      <p:cBhvr>
                                        <p:cTn id="7" dur="500"/>
                                        <p:tgtEl>
                                          <p:spTgt spid="657"/>
                                        </p:tgtEl>
                                      </p:cBhvr>
                                    </p:animEffect>
                                  </p:childTnLst>
                                </p:cTn>
                              </p:par>
                              <p:par>
                                <p:cTn id="8" presetID="10" presetClass="entr" presetSubtype="0" fill="hold" nodeType="withEffect">
                                  <p:stCondLst>
                                    <p:cond delay="0"/>
                                  </p:stCondLst>
                                  <p:childTnLst>
                                    <p:set>
                                      <p:cBhvr>
                                        <p:cTn id="9" dur="1" fill="hold">
                                          <p:stCondLst>
                                            <p:cond delay="0"/>
                                          </p:stCondLst>
                                        </p:cTn>
                                        <p:tgtEl>
                                          <p:spTgt spid="636"/>
                                        </p:tgtEl>
                                        <p:attrNameLst>
                                          <p:attrName>style.visibility</p:attrName>
                                        </p:attrNameLst>
                                      </p:cBhvr>
                                      <p:to>
                                        <p:strVal val="visible"/>
                                      </p:to>
                                    </p:set>
                                    <p:animEffect transition="in" filter="fade">
                                      <p:cBhvr>
                                        <p:cTn id="10" dur="500"/>
                                        <p:tgtEl>
                                          <p:spTgt spid="6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61"/>
                                        </p:tgtEl>
                                        <p:attrNameLst>
                                          <p:attrName>style.visibility</p:attrName>
                                        </p:attrNameLst>
                                      </p:cBhvr>
                                      <p:to>
                                        <p:strVal val="visible"/>
                                      </p:to>
                                    </p:set>
                                    <p:animEffect transition="in" filter="fade">
                                      <p:cBhvr>
                                        <p:cTn id="15" dur="500"/>
                                        <p:tgtEl>
                                          <p:spTgt spid="661"/>
                                        </p:tgtEl>
                                      </p:cBhvr>
                                    </p:animEffect>
                                  </p:childTnLst>
                                </p:cTn>
                              </p:par>
                              <p:par>
                                <p:cTn id="16" presetID="10" presetClass="entr" presetSubtype="0" fill="hold" nodeType="with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56"/>
                                        </p:tgtEl>
                                        <p:attrNameLst>
                                          <p:attrName>style.visibility</p:attrName>
                                        </p:attrNameLst>
                                      </p:cBhvr>
                                      <p:to>
                                        <p:strVal val="visible"/>
                                      </p:to>
                                    </p:set>
                                    <p:animEffect transition="in" filter="fade">
                                      <p:cBhvr>
                                        <p:cTn id="23" dur="500"/>
                                        <p:tgtEl>
                                          <p:spTgt spid="656"/>
                                        </p:tgtEl>
                                      </p:cBhvr>
                                    </p:animEffect>
                                  </p:childTnLst>
                                </p:cTn>
                              </p:par>
                              <p:par>
                                <p:cTn id="24" presetID="10" presetClass="entr" presetSubtype="0" fill="hold" nodeType="with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fade">
                                      <p:cBhvr>
                                        <p:cTn id="26" dur="500"/>
                                        <p:tgtEl>
                                          <p:spTgt spid="6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62"/>
                                        </p:tgtEl>
                                        <p:attrNameLst>
                                          <p:attrName>style.visibility</p:attrName>
                                        </p:attrNameLst>
                                      </p:cBhvr>
                                      <p:to>
                                        <p:strVal val="visible"/>
                                      </p:to>
                                    </p:set>
                                    <p:animEffect transition="in" filter="fade">
                                      <p:cBhvr>
                                        <p:cTn id="31" dur="500"/>
                                        <p:tgtEl>
                                          <p:spTgt spid="662"/>
                                        </p:tgtEl>
                                      </p:cBhvr>
                                    </p:animEffect>
                                  </p:childTnLst>
                                </p:cTn>
                              </p:par>
                              <p:par>
                                <p:cTn id="32" presetID="10" presetClass="entr" presetSubtype="0" fill="hold" nodeType="with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fade">
                                      <p:cBhvr>
                                        <p:cTn id="34"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6"/>
        <p:cNvGrpSpPr/>
        <p:nvPr/>
      </p:nvGrpSpPr>
      <p:grpSpPr>
        <a:xfrm>
          <a:off x="0" y="0"/>
          <a:ext cx="0" cy="0"/>
          <a:chOff x="0" y="0"/>
          <a:chExt cx="0" cy="0"/>
        </a:xfrm>
      </p:grpSpPr>
      <p:sp>
        <p:nvSpPr>
          <p:cNvPr id="668" name="Google Shape;668;p29"/>
          <p:cNvSpPr txBox="1">
            <a:spLocks noGrp="1"/>
          </p:cNvSpPr>
          <p:nvPr>
            <p:ph type="subTitle" idx="1"/>
          </p:nvPr>
        </p:nvSpPr>
        <p:spPr>
          <a:xfrm>
            <a:off x="2329624" y="105507"/>
            <a:ext cx="6951009" cy="523800"/>
          </a:xfrm>
          <a:prstGeom prst="rect">
            <a:avLst/>
          </a:prstGeom>
        </p:spPr>
        <p:txBody>
          <a:bodyPr spcFirstLastPara="1" wrap="square" lIns="91425" tIns="91425" rIns="91425" bIns="91425" anchor="ctr" anchorCtr="0">
            <a:noAutofit/>
          </a:bodyPr>
          <a:lstStyle/>
          <a:p>
            <a:pPr marL="0" lvl="0" indent="0"/>
            <a:r>
              <a:rPr lang="en-US" sz="1200" b="1" dirty="0">
                <a:latin typeface="Rajdhani"/>
                <a:ea typeface="Rajdhani"/>
                <a:cs typeface="Rajdhani"/>
                <a:sym typeface="Rajdhani"/>
              </a:rPr>
              <a:t>Job permanence by sector for all APS Job Board Postings since 2018  </a:t>
            </a:r>
            <a:r>
              <a:rPr lang="en-US" sz="1200" dirty="0">
                <a:latin typeface="Rajdhani"/>
                <a:ea typeface="Rajdhani"/>
                <a:cs typeface="Rajdhani"/>
                <a:sym typeface="Rajdhani"/>
              </a:rPr>
              <a:t>(1463 jobs)</a:t>
            </a:r>
          </a:p>
        </p:txBody>
      </p:sp>
      <p:sp>
        <p:nvSpPr>
          <p:cNvPr id="669" name="Google Shape;669;p29"/>
          <p:cNvSpPr txBox="1">
            <a:spLocks noGrp="1"/>
          </p:cNvSpPr>
          <p:nvPr>
            <p:ph type="title" idx="2"/>
          </p:nvPr>
        </p:nvSpPr>
        <p:spPr>
          <a:xfrm>
            <a:off x="-98266" y="0"/>
            <a:ext cx="2000637" cy="73769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3600" dirty="0"/>
              <a:t>RESULTS</a:t>
            </a:r>
          </a:p>
        </p:txBody>
      </p:sp>
      <p:cxnSp>
        <p:nvCxnSpPr>
          <p:cNvPr id="670" name="Google Shape;670;p29"/>
          <p:cNvCxnSpPr>
            <a:cxnSpLocks/>
          </p:cNvCxnSpPr>
          <p:nvPr/>
        </p:nvCxnSpPr>
        <p:spPr>
          <a:xfrm flipH="1" flipV="1">
            <a:off x="1965434" y="368844"/>
            <a:ext cx="274854" cy="1"/>
          </a:xfrm>
          <a:prstGeom prst="straightConnector1">
            <a:avLst/>
          </a:prstGeom>
          <a:noFill/>
          <a:ln w="19050" cap="flat" cmpd="sng">
            <a:solidFill>
              <a:schemeClr val="lt2"/>
            </a:solidFill>
            <a:prstDash val="solid"/>
            <a:round/>
            <a:headEnd type="oval" w="med" len="med"/>
            <a:tailEnd type="oval" w="med" len="med"/>
          </a:ln>
        </p:spPr>
      </p:cxnSp>
      <p:cxnSp>
        <p:nvCxnSpPr>
          <p:cNvPr id="12" name="Google Shape;670;p29">
            <a:extLst>
              <a:ext uri="{FF2B5EF4-FFF2-40B4-BE49-F238E27FC236}">
                <a16:creationId xmlns:a16="http://schemas.microsoft.com/office/drawing/2014/main" id="{0A791DFD-29CA-414A-9F99-13A7C57CE91D}"/>
              </a:ext>
            </a:extLst>
          </p:cNvPr>
          <p:cNvCxnSpPr>
            <a:cxnSpLocks/>
          </p:cNvCxnSpPr>
          <p:nvPr/>
        </p:nvCxnSpPr>
        <p:spPr>
          <a:xfrm flipH="1">
            <a:off x="-98266" y="702877"/>
            <a:ext cx="9305328" cy="1"/>
          </a:xfrm>
          <a:prstGeom prst="straightConnector1">
            <a:avLst/>
          </a:prstGeom>
          <a:noFill/>
          <a:ln w="19050" cap="flat" cmpd="sng">
            <a:solidFill>
              <a:schemeClr val="lt2"/>
            </a:solidFill>
            <a:prstDash val="solid"/>
            <a:round/>
            <a:headEnd type="oval" w="med" len="med"/>
            <a:tailEnd type="oval" w="med" len="med"/>
          </a:ln>
        </p:spPr>
      </p:cxnSp>
      <p:pic>
        <p:nvPicPr>
          <p:cNvPr id="1038" name="Picture 14">
            <a:extLst>
              <a:ext uri="{FF2B5EF4-FFF2-40B4-BE49-F238E27FC236}">
                <a16:creationId xmlns:a16="http://schemas.microsoft.com/office/drawing/2014/main" id="{E3669760-A0D7-4F25-ACE0-90D60110F6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5" y="697242"/>
            <a:ext cx="9144000" cy="4264025"/>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99;p22">
            <a:extLst>
              <a:ext uri="{FF2B5EF4-FFF2-40B4-BE49-F238E27FC236}">
                <a16:creationId xmlns:a16="http://schemas.microsoft.com/office/drawing/2014/main" id="{9DFEB3F3-4F05-4FBA-B9DA-EDA5A5F46F4C}"/>
              </a:ext>
            </a:extLst>
          </p:cNvPr>
          <p:cNvSpPr txBox="1">
            <a:spLocks/>
          </p:cNvSpPr>
          <p:nvPr/>
        </p:nvSpPr>
        <p:spPr>
          <a:xfrm>
            <a:off x="8840769" y="4777455"/>
            <a:ext cx="271701"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r>
              <a:rPr lang="de-DE" b="1" dirty="0">
                <a:latin typeface="Fira Sans Condensed"/>
                <a:ea typeface="Fira Sans Condensed"/>
                <a:cs typeface="Fira Sans Condensed"/>
                <a:sym typeface="Fira Sans Condensed"/>
              </a:rPr>
              <a:t>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4"/>
        <p:cNvGrpSpPr/>
        <p:nvPr/>
      </p:nvGrpSpPr>
      <p:grpSpPr>
        <a:xfrm>
          <a:off x="0" y="0"/>
          <a:ext cx="0" cy="0"/>
          <a:chOff x="0" y="0"/>
          <a:chExt cx="0" cy="0"/>
        </a:xfrm>
      </p:grpSpPr>
      <p:pic>
        <p:nvPicPr>
          <p:cNvPr id="675" name="Google Shape;675;p30" title="Comparisons in Academic/Government/Private Jobs: Percentage of Condition                                                                                                                                     [Selected Terms with Standard Deviation &gt; 15%]"/>
          <p:cNvPicPr preferRelativeResize="0"/>
          <p:nvPr/>
        </p:nvPicPr>
        <p:blipFill>
          <a:blip r:embed="rId4">
            <a:alphaModFix/>
          </a:blip>
          <a:stretch>
            <a:fillRect/>
          </a:stretch>
        </p:blipFill>
        <p:spPr>
          <a:xfrm>
            <a:off x="108484" y="0"/>
            <a:ext cx="8927032" cy="5143499"/>
          </a:xfrm>
          <a:prstGeom prst="rect">
            <a:avLst/>
          </a:prstGeom>
          <a:noFill/>
          <a:ln>
            <a:noFill/>
          </a:ln>
        </p:spPr>
      </p:pic>
      <p:sp>
        <p:nvSpPr>
          <p:cNvPr id="676" name="Google Shape;676;p30"/>
          <p:cNvSpPr txBox="1"/>
          <p:nvPr/>
        </p:nvSpPr>
        <p:spPr>
          <a:xfrm>
            <a:off x="433975" y="4778550"/>
            <a:ext cx="28404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i="1" dirty="0">
                <a:solidFill>
                  <a:srgbClr val="F3F3F3"/>
                </a:solidFill>
              </a:rPr>
              <a:t>*this data does not show analyses for nonprofits and other sectors</a:t>
            </a:r>
            <a:endParaRPr sz="600" i="1" dirty="0">
              <a:solidFill>
                <a:srgbClr val="F3F3F3"/>
              </a:solidFill>
            </a:endParaRPr>
          </a:p>
        </p:txBody>
      </p:sp>
      <p:sp>
        <p:nvSpPr>
          <p:cNvPr id="2" name="Rectangle 1">
            <a:extLst>
              <a:ext uri="{FF2B5EF4-FFF2-40B4-BE49-F238E27FC236}">
                <a16:creationId xmlns:a16="http://schemas.microsoft.com/office/drawing/2014/main" id="{36FA5B71-ECB9-4E67-AE80-4D21ABD3539A}"/>
              </a:ext>
            </a:extLst>
          </p:cNvPr>
          <p:cNvSpPr/>
          <p:nvPr/>
        </p:nvSpPr>
        <p:spPr>
          <a:xfrm>
            <a:off x="919032" y="979714"/>
            <a:ext cx="304799" cy="3119084"/>
          </a:xfrm>
          <a:prstGeom prst="rect">
            <a:avLst/>
          </a:prstGeom>
          <a:solidFill>
            <a:schemeClr val="accent1">
              <a:lumMod val="25000"/>
              <a:lumOff val="7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 name="Rectangle 4">
            <a:extLst>
              <a:ext uri="{FF2B5EF4-FFF2-40B4-BE49-F238E27FC236}">
                <a16:creationId xmlns:a16="http://schemas.microsoft.com/office/drawing/2014/main" id="{E3DDDFCF-414C-4DA7-B440-1A239C8A33E9}"/>
              </a:ext>
            </a:extLst>
          </p:cNvPr>
          <p:cNvSpPr/>
          <p:nvPr/>
        </p:nvSpPr>
        <p:spPr>
          <a:xfrm>
            <a:off x="7032737" y="979714"/>
            <a:ext cx="304799" cy="3119084"/>
          </a:xfrm>
          <a:prstGeom prst="rect">
            <a:avLst/>
          </a:prstGeom>
          <a:solidFill>
            <a:schemeClr val="accent1">
              <a:lumMod val="25000"/>
              <a:lumOff val="7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Rectangle 5">
            <a:extLst>
              <a:ext uri="{FF2B5EF4-FFF2-40B4-BE49-F238E27FC236}">
                <a16:creationId xmlns:a16="http://schemas.microsoft.com/office/drawing/2014/main" id="{4DF2C9F2-48C5-46D6-B251-C2CC37A77732}"/>
              </a:ext>
            </a:extLst>
          </p:cNvPr>
          <p:cNvSpPr/>
          <p:nvPr/>
        </p:nvSpPr>
        <p:spPr>
          <a:xfrm>
            <a:off x="1607685" y="979714"/>
            <a:ext cx="304799" cy="3119084"/>
          </a:xfrm>
          <a:prstGeom prst="rect">
            <a:avLst/>
          </a:prstGeom>
          <a:solidFill>
            <a:schemeClr val="accent1">
              <a:lumMod val="25000"/>
              <a:lumOff val="7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3" name="Picture 2">
            <a:extLst>
              <a:ext uri="{FF2B5EF4-FFF2-40B4-BE49-F238E27FC236}">
                <a16:creationId xmlns:a16="http://schemas.microsoft.com/office/drawing/2014/main" id="{6BE9997C-4268-46DA-B4E8-A945E198697C}"/>
              </a:ext>
            </a:extLst>
          </p:cNvPr>
          <p:cNvPicPr>
            <a:picLocks noChangeAspect="1"/>
          </p:cNvPicPr>
          <p:nvPr/>
        </p:nvPicPr>
        <p:blipFill>
          <a:blip r:embed="rId5"/>
          <a:stretch>
            <a:fillRect/>
          </a:stretch>
        </p:blipFill>
        <p:spPr>
          <a:xfrm>
            <a:off x="1947176" y="979714"/>
            <a:ext cx="304826" cy="3115326"/>
          </a:xfrm>
          <a:prstGeom prst="rect">
            <a:avLst/>
          </a:prstGeom>
        </p:spPr>
      </p:pic>
      <p:pic>
        <p:nvPicPr>
          <p:cNvPr id="10" name="Picture 9">
            <a:extLst>
              <a:ext uri="{FF2B5EF4-FFF2-40B4-BE49-F238E27FC236}">
                <a16:creationId xmlns:a16="http://schemas.microsoft.com/office/drawing/2014/main" id="{A30A8D69-B4BA-408E-B5D6-20EDDA092CF6}"/>
              </a:ext>
            </a:extLst>
          </p:cNvPr>
          <p:cNvPicPr>
            <a:picLocks noChangeAspect="1"/>
          </p:cNvPicPr>
          <p:nvPr/>
        </p:nvPicPr>
        <p:blipFill>
          <a:blip r:embed="rId5"/>
          <a:stretch>
            <a:fillRect/>
          </a:stretch>
        </p:blipFill>
        <p:spPr>
          <a:xfrm>
            <a:off x="4659896" y="979714"/>
            <a:ext cx="304826" cy="3115326"/>
          </a:xfrm>
          <a:prstGeom prst="rect">
            <a:avLst/>
          </a:prstGeom>
        </p:spPr>
      </p:pic>
      <p:pic>
        <p:nvPicPr>
          <p:cNvPr id="11" name="Picture 10">
            <a:extLst>
              <a:ext uri="{FF2B5EF4-FFF2-40B4-BE49-F238E27FC236}">
                <a16:creationId xmlns:a16="http://schemas.microsoft.com/office/drawing/2014/main" id="{288C380A-CFC7-46A4-9AF2-975BA6603009}"/>
              </a:ext>
            </a:extLst>
          </p:cNvPr>
          <p:cNvPicPr>
            <a:picLocks noChangeAspect="1"/>
          </p:cNvPicPr>
          <p:nvPr/>
        </p:nvPicPr>
        <p:blipFill>
          <a:blip r:embed="rId5"/>
          <a:stretch>
            <a:fillRect/>
          </a:stretch>
        </p:blipFill>
        <p:spPr>
          <a:xfrm>
            <a:off x="2285815" y="979714"/>
            <a:ext cx="304826" cy="3115326"/>
          </a:xfrm>
          <a:prstGeom prst="rect">
            <a:avLst/>
          </a:prstGeom>
        </p:spPr>
      </p:pic>
      <p:pic>
        <p:nvPicPr>
          <p:cNvPr id="12" name="Picture 11">
            <a:extLst>
              <a:ext uri="{FF2B5EF4-FFF2-40B4-BE49-F238E27FC236}">
                <a16:creationId xmlns:a16="http://schemas.microsoft.com/office/drawing/2014/main" id="{1A0AB270-2FC7-413B-91C2-F76803598572}"/>
              </a:ext>
            </a:extLst>
          </p:cNvPr>
          <p:cNvPicPr>
            <a:picLocks noChangeAspect="1"/>
          </p:cNvPicPr>
          <p:nvPr/>
        </p:nvPicPr>
        <p:blipFill>
          <a:blip r:embed="rId5"/>
          <a:stretch>
            <a:fillRect/>
          </a:stretch>
        </p:blipFill>
        <p:spPr>
          <a:xfrm>
            <a:off x="2624454" y="979714"/>
            <a:ext cx="304826" cy="3115326"/>
          </a:xfrm>
          <a:prstGeom prst="rect">
            <a:avLst/>
          </a:prstGeom>
        </p:spPr>
      </p:pic>
      <p:pic>
        <p:nvPicPr>
          <p:cNvPr id="13" name="Picture 12">
            <a:extLst>
              <a:ext uri="{FF2B5EF4-FFF2-40B4-BE49-F238E27FC236}">
                <a16:creationId xmlns:a16="http://schemas.microsoft.com/office/drawing/2014/main" id="{3EDF7C0D-44B4-48E3-91B9-6CE88C5DD3F5}"/>
              </a:ext>
            </a:extLst>
          </p:cNvPr>
          <p:cNvPicPr>
            <a:picLocks noChangeAspect="1"/>
          </p:cNvPicPr>
          <p:nvPr/>
        </p:nvPicPr>
        <p:blipFill>
          <a:blip r:embed="rId5"/>
          <a:stretch>
            <a:fillRect/>
          </a:stretch>
        </p:blipFill>
        <p:spPr>
          <a:xfrm>
            <a:off x="7382460" y="979714"/>
            <a:ext cx="304826" cy="3115326"/>
          </a:xfrm>
          <a:prstGeom prst="rect">
            <a:avLst/>
          </a:prstGeom>
        </p:spPr>
      </p:pic>
      <p:pic>
        <p:nvPicPr>
          <p:cNvPr id="14" name="Picture 13">
            <a:extLst>
              <a:ext uri="{FF2B5EF4-FFF2-40B4-BE49-F238E27FC236}">
                <a16:creationId xmlns:a16="http://schemas.microsoft.com/office/drawing/2014/main" id="{128CB467-7A10-4999-A32B-61184230C89C}"/>
              </a:ext>
            </a:extLst>
          </p:cNvPr>
          <p:cNvPicPr>
            <a:picLocks noChangeAspect="1"/>
          </p:cNvPicPr>
          <p:nvPr/>
        </p:nvPicPr>
        <p:blipFill>
          <a:blip r:embed="rId5"/>
          <a:stretch>
            <a:fillRect/>
          </a:stretch>
        </p:blipFill>
        <p:spPr>
          <a:xfrm>
            <a:off x="7718203" y="979714"/>
            <a:ext cx="304826" cy="3115326"/>
          </a:xfrm>
          <a:prstGeom prst="rect">
            <a:avLst/>
          </a:prstGeom>
        </p:spPr>
      </p:pic>
      <p:pic>
        <p:nvPicPr>
          <p:cNvPr id="15" name="Picture 14">
            <a:extLst>
              <a:ext uri="{FF2B5EF4-FFF2-40B4-BE49-F238E27FC236}">
                <a16:creationId xmlns:a16="http://schemas.microsoft.com/office/drawing/2014/main" id="{E2A4DD53-FD7D-4AE1-9470-C5132240D86E}"/>
              </a:ext>
            </a:extLst>
          </p:cNvPr>
          <p:cNvPicPr>
            <a:picLocks noChangeAspect="1"/>
          </p:cNvPicPr>
          <p:nvPr/>
        </p:nvPicPr>
        <p:blipFill>
          <a:blip r:embed="rId5"/>
          <a:stretch>
            <a:fillRect/>
          </a:stretch>
        </p:blipFill>
        <p:spPr>
          <a:xfrm>
            <a:off x="8049533" y="979714"/>
            <a:ext cx="304826" cy="3115326"/>
          </a:xfrm>
          <a:prstGeom prst="rect">
            <a:avLst/>
          </a:prstGeom>
        </p:spPr>
      </p:pic>
      <p:pic>
        <p:nvPicPr>
          <p:cNvPr id="16" name="Picture 15">
            <a:extLst>
              <a:ext uri="{FF2B5EF4-FFF2-40B4-BE49-F238E27FC236}">
                <a16:creationId xmlns:a16="http://schemas.microsoft.com/office/drawing/2014/main" id="{B78934D7-ED59-42DC-BF99-2BDEAC1BF285}"/>
              </a:ext>
            </a:extLst>
          </p:cNvPr>
          <p:cNvPicPr>
            <a:picLocks noChangeAspect="1"/>
          </p:cNvPicPr>
          <p:nvPr/>
        </p:nvPicPr>
        <p:blipFill>
          <a:blip r:embed="rId5"/>
          <a:stretch>
            <a:fillRect/>
          </a:stretch>
        </p:blipFill>
        <p:spPr>
          <a:xfrm>
            <a:off x="3642175" y="979714"/>
            <a:ext cx="304826" cy="3115326"/>
          </a:xfrm>
          <a:prstGeom prst="rect">
            <a:avLst/>
          </a:prstGeom>
        </p:spPr>
      </p:pic>
      <p:pic>
        <p:nvPicPr>
          <p:cNvPr id="17" name="Picture 16">
            <a:extLst>
              <a:ext uri="{FF2B5EF4-FFF2-40B4-BE49-F238E27FC236}">
                <a16:creationId xmlns:a16="http://schemas.microsoft.com/office/drawing/2014/main" id="{1B89E05C-3E5B-4CB9-9EC1-9C7801BEB414}"/>
              </a:ext>
            </a:extLst>
          </p:cNvPr>
          <p:cNvPicPr>
            <a:picLocks noChangeAspect="1"/>
          </p:cNvPicPr>
          <p:nvPr/>
        </p:nvPicPr>
        <p:blipFill>
          <a:blip r:embed="rId5"/>
          <a:stretch>
            <a:fillRect/>
          </a:stretch>
        </p:blipFill>
        <p:spPr>
          <a:xfrm>
            <a:off x="6694071" y="979714"/>
            <a:ext cx="304826" cy="3115326"/>
          </a:xfrm>
          <a:prstGeom prst="rect">
            <a:avLst/>
          </a:prstGeom>
        </p:spPr>
      </p:pic>
      <p:pic>
        <p:nvPicPr>
          <p:cNvPr id="18" name="Picture 17">
            <a:extLst>
              <a:ext uri="{FF2B5EF4-FFF2-40B4-BE49-F238E27FC236}">
                <a16:creationId xmlns:a16="http://schemas.microsoft.com/office/drawing/2014/main" id="{17902E03-C31B-46B3-AC3A-8290C26B5684}"/>
              </a:ext>
            </a:extLst>
          </p:cNvPr>
          <p:cNvPicPr>
            <a:picLocks noChangeAspect="1"/>
          </p:cNvPicPr>
          <p:nvPr/>
        </p:nvPicPr>
        <p:blipFill>
          <a:blip r:embed="rId5"/>
          <a:stretch>
            <a:fillRect/>
          </a:stretch>
        </p:blipFill>
        <p:spPr>
          <a:xfrm>
            <a:off x="8390111" y="979714"/>
            <a:ext cx="304826" cy="3115326"/>
          </a:xfrm>
          <a:prstGeom prst="rect">
            <a:avLst/>
          </a:prstGeom>
        </p:spPr>
      </p:pic>
      <p:pic>
        <p:nvPicPr>
          <p:cNvPr id="19" name="Picture 18">
            <a:extLst>
              <a:ext uri="{FF2B5EF4-FFF2-40B4-BE49-F238E27FC236}">
                <a16:creationId xmlns:a16="http://schemas.microsoft.com/office/drawing/2014/main" id="{5990C5CA-3140-4BEA-BAEF-47E5F81CD9CF}"/>
              </a:ext>
            </a:extLst>
          </p:cNvPr>
          <p:cNvPicPr>
            <a:picLocks noChangeAspect="1"/>
          </p:cNvPicPr>
          <p:nvPr/>
        </p:nvPicPr>
        <p:blipFill>
          <a:blip r:embed="rId5"/>
          <a:stretch>
            <a:fillRect/>
          </a:stretch>
        </p:blipFill>
        <p:spPr>
          <a:xfrm>
            <a:off x="2956682" y="979714"/>
            <a:ext cx="304826" cy="3115326"/>
          </a:xfrm>
          <a:prstGeom prst="rect">
            <a:avLst/>
          </a:prstGeom>
        </p:spPr>
      </p:pic>
      <p:pic>
        <p:nvPicPr>
          <p:cNvPr id="20" name="Picture 19">
            <a:extLst>
              <a:ext uri="{FF2B5EF4-FFF2-40B4-BE49-F238E27FC236}">
                <a16:creationId xmlns:a16="http://schemas.microsoft.com/office/drawing/2014/main" id="{801AB928-DF8A-4B4B-B138-2DDA5D69A025}"/>
              </a:ext>
            </a:extLst>
          </p:cNvPr>
          <p:cNvPicPr>
            <a:picLocks noChangeAspect="1"/>
          </p:cNvPicPr>
          <p:nvPr/>
        </p:nvPicPr>
        <p:blipFill>
          <a:blip r:embed="rId5"/>
          <a:stretch>
            <a:fillRect/>
          </a:stretch>
        </p:blipFill>
        <p:spPr>
          <a:xfrm>
            <a:off x="3973505" y="979714"/>
            <a:ext cx="304826" cy="3115326"/>
          </a:xfrm>
          <a:prstGeom prst="rect">
            <a:avLst/>
          </a:prstGeom>
        </p:spPr>
      </p:pic>
      <p:pic>
        <p:nvPicPr>
          <p:cNvPr id="21" name="Picture 20">
            <a:extLst>
              <a:ext uri="{FF2B5EF4-FFF2-40B4-BE49-F238E27FC236}">
                <a16:creationId xmlns:a16="http://schemas.microsoft.com/office/drawing/2014/main" id="{0816E2A4-EA7E-499E-BE9D-7CC29FF0F01A}"/>
              </a:ext>
            </a:extLst>
          </p:cNvPr>
          <p:cNvPicPr>
            <a:picLocks noChangeAspect="1"/>
          </p:cNvPicPr>
          <p:nvPr/>
        </p:nvPicPr>
        <p:blipFill>
          <a:blip r:embed="rId5"/>
          <a:stretch>
            <a:fillRect/>
          </a:stretch>
        </p:blipFill>
        <p:spPr>
          <a:xfrm>
            <a:off x="3298680" y="979714"/>
            <a:ext cx="304826" cy="3115326"/>
          </a:xfrm>
          <a:prstGeom prst="rect">
            <a:avLst/>
          </a:prstGeom>
        </p:spPr>
      </p:pic>
      <p:pic>
        <p:nvPicPr>
          <p:cNvPr id="22" name="Picture 21">
            <a:extLst>
              <a:ext uri="{FF2B5EF4-FFF2-40B4-BE49-F238E27FC236}">
                <a16:creationId xmlns:a16="http://schemas.microsoft.com/office/drawing/2014/main" id="{11816D4C-09F9-4AF3-BFF2-0774D12C17BD}"/>
              </a:ext>
            </a:extLst>
          </p:cNvPr>
          <p:cNvPicPr>
            <a:picLocks noChangeAspect="1"/>
          </p:cNvPicPr>
          <p:nvPr/>
        </p:nvPicPr>
        <p:blipFill>
          <a:blip r:embed="rId5"/>
          <a:stretch>
            <a:fillRect/>
          </a:stretch>
        </p:blipFill>
        <p:spPr>
          <a:xfrm>
            <a:off x="4312171" y="979714"/>
            <a:ext cx="304826" cy="3115326"/>
          </a:xfrm>
          <a:prstGeom prst="rect">
            <a:avLst/>
          </a:prstGeom>
        </p:spPr>
      </p:pic>
      <p:sp>
        <p:nvSpPr>
          <p:cNvPr id="23" name="Google Shape;99;p22">
            <a:extLst>
              <a:ext uri="{FF2B5EF4-FFF2-40B4-BE49-F238E27FC236}">
                <a16:creationId xmlns:a16="http://schemas.microsoft.com/office/drawing/2014/main" id="{CAE564B1-285E-43B9-AF1A-2898344E9787}"/>
              </a:ext>
            </a:extLst>
          </p:cNvPr>
          <p:cNvSpPr txBox="1">
            <a:spLocks/>
          </p:cNvSpPr>
          <p:nvPr/>
        </p:nvSpPr>
        <p:spPr>
          <a:xfrm>
            <a:off x="8840769" y="4777455"/>
            <a:ext cx="271701"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r>
              <a:rPr lang="de-DE" b="1" dirty="0">
                <a:latin typeface="Fira Sans Condensed"/>
                <a:ea typeface="Fira Sans Condensed"/>
                <a:cs typeface="Fira Sans Condensed"/>
                <a:sym typeface="Fira Sans Condensed"/>
              </a:rPr>
              <a:t>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2"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3" nodeType="clickEffect">
                                  <p:stCondLst>
                                    <p:cond delay="0"/>
                                  </p:stCondLst>
                                  <p:childTnLst>
                                    <p:animEffect transition="out" filter="fade">
                                      <p:cBhvr>
                                        <p:cTn id="27" dur="500"/>
                                        <p:tgtEl>
                                          <p:spTgt spid="2"/>
                                        </p:tgtEl>
                                      </p:cBhvr>
                                    </p:animEffect>
                                    <p:set>
                                      <p:cBhvr>
                                        <p:cTn id="28" dur="1" fill="hold">
                                          <p:stCondLst>
                                            <p:cond delay="499"/>
                                          </p:stCondLst>
                                        </p:cTn>
                                        <p:tgtEl>
                                          <p:spTgt spid="2"/>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5"/>
                                        </p:tgtEl>
                                      </p:cBhvr>
                                    </p:animEffect>
                                    <p:set>
                                      <p:cBhvr>
                                        <p:cTn id="34" dur="1" fill="hold">
                                          <p:stCondLst>
                                            <p:cond delay="499"/>
                                          </p:stCondLst>
                                        </p:cTn>
                                        <p:tgtEl>
                                          <p:spTgt spid="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par>
                                <p:cTn id="40" presetID="10" presetClass="entr" presetSubtype="0" fill="hold"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3"/>
                                        </p:tgtEl>
                                      </p:cBhvr>
                                    </p:animEffect>
                                    <p:set>
                                      <p:cBhvr>
                                        <p:cTn id="50" dur="1" fill="hold">
                                          <p:stCondLst>
                                            <p:cond delay="499"/>
                                          </p:stCondLst>
                                        </p:cTn>
                                        <p:tgtEl>
                                          <p:spTgt spid="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par>
                                <p:cTn id="56" presetID="10" presetClass="entr" presetSubtype="0" fill="hold"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500"/>
                                        <p:tgtEl>
                                          <p:spTgt spid="12"/>
                                        </p:tgtEl>
                                      </p:cBhvr>
                                    </p:animEffect>
                                  </p:childTnLst>
                                </p:cTn>
                              </p:par>
                              <p:par>
                                <p:cTn id="59" presetID="10"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par>
                                <p:cTn id="62" presetID="10" presetClass="entr" presetSubtype="0" fill="hold"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par>
                                <p:cTn id="65" presetID="10" presetClass="entr" presetSubtype="0" fill="hold" nodeType="with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childTnLst>
                                </p:cTn>
                              </p:par>
                              <p:par>
                                <p:cTn id="68" presetID="10" presetClass="entr" presetSubtype="0" fill="hold" nodeType="with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par>
                                <p:cTn id="71" presetID="10" presetClass="entr" presetSubtype="0" fill="hold"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500"/>
                                        <p:tgtEl>
                                          <p:spTgt spid="15"/>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nodeType="clickEffect">
                                  <p:stCondLst>
                                    <p:cond delay="0"/>
                                  </p:stCondLst>
                                  <p:childTnLst>
                                    <p:animEffect transition="out" filter="fade">
                                      <p:cBhvr>
                                        <p:cTn id="77" dur="500"/>
                                        <p:tgtEl>
                                          <p:spTgt spid="11"/>
                                        </p:tgtEl>
                                      </p:cBhvr>
                                    </p:animEffect>
                                    <p:set>
                                      <p:cBhvr>
                                        <p:cTn id="78" dur="1" fill="hold">
                                          <p:stCondLst>
                                            <p:cond delay="499"/>
                                          </p:stCondLst>
                                        </p:cTn>
                                        <p:tgtEl>
                                          <p:spTgt spid="11"/>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12"/>
                                        </p:tgtEl>
                                      </p:cBhvr>
                                    </p:animEffect>
                                    <p:set>
                                      <p:cBhvr>
                                        <p:cTn id="81" dur="1" fill="hold">
                                          <p:stCondLst>
                                            <p:cond delay="499"/>
                                          </p:stCondLst>
                                        </p:cTn>
                                        <p:tgtEl>
                                          <p:spTgt spid="12"/>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16"/>
                                        </p:tgtEl>
                                      </p:cBhvr>
                                    </p:animEffect>
                                    <p:set>
                                      <p:cBhvr>
                                        <p:cTn id="84" dur="1" fill="hold">
                                          <p:stCondLst>
                                            <p:cond delay="499"/>
                                          </p:stCondLst>
                                        </p:cTn>
                                        <p:tgtEl>
                                          <p:spTgt spid="16"/>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17"/>
                                        </p:tgtEl>
                                      </p:cBhvr>
                                    </p:animEffect>
                                    <p:set>
                                      <p:cBhvr>
                                        <p:cTn id="87" dur="1" fill="hold">
                                          <p:stCondLst>
                                            <p:cond delay="499"/>
                                          </p:stCondLst>
                                        </p:cTn>
                                        <p:tgtEl>
                                          <p:spTgt spid="17"/>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500"/>
                                        <p:tgtEl>
                                          <p:spTgt spid="13"/>
                                        </p:tgtEl>
                                      </p:cBhvr>
                                    </p:animEffect>
                                    <p:set>
                                      <p:cBhvr>
                                        <p:cTn id="90" dur="1" fill="hold">
                                          <p:stCondLst>
                                            <p:cond delay="499"/>
                                          </p:stCondLst>
                                        </p:cTn>
                                        <p:tgtEl>
                                          <p:spTgt spid="13"/>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500"/>
                                        <p:tgtEl>
                                          <p:spTgt spid="14"/>
                                        </p:tgtEl>
                                      </p:cBhvr>
                                    </p:animEffect>
                                    <p:set>
                                      <p:cBhvr>
                                        <p:cTn id="93" dur="1" fill="hold">
                                          <p:stCondLst>
                                            <p:cond delay="499"/>
                                          </p:stCondLst>
                                        </p:cTn>
                                        <p:tgtEl>
                                          <p:spTgt spid="14"/>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500"/>
                                        <p:tgtEl>
                                          <p:spTgt spid="15"/>
                                        </p:tgtEl>
                                      </p:cBhvr>
                                    </p:animEffect>
                                    <p:set>
                                      <p:cBhvr>
                                        <p:cTn id="96" dur="1" fill="hold">
                                          <p:stCondLst>
                                            <p:cond delay="499"/>
                                          </p:stCondLst>
                                        </p:cTn>
                                        <p:tgtEl>
                                          <p:spTgt spid="15"/>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500"/>
                                        <p:tgtEl>
                                          <p:spTgt spid="18"/>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xit" presetSubtype="0" fill="hold" nodeType="clickEffect">
                                  <p:stCondLst>
                                    <p:cond delay="0"/>
                                  </p:stCondLst>
                                  <p:childTnLst>
                                    <p:animEffect transition="out" filter="fade">
                                      <p:cBhvr>
                                        <p:cTn id="105" dur="500"/>
                                        <p:tgtEl>
                                          <p:spTgt spid="18"/>
                                        </p:tgtEl>
                                      </p:cBhvr>
                                    </p:animEffect>
                                    <p:set>
                                      <p:cBhvr>
                                        <p:cTn id="106" dur="1" fill="hold">
                                          <p:stCondLst>
                                            <p:cond delay="499"/>
                                          </p:stCondLst>
                                        </p:cTn>
                                        <p:tgtEl>
                                          <p:spTgt spid="18"/>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20"/>
                                        </p:tgtEl>
                                        <p:attrNameLst>
                                          <p:attrName>style.visibility</p:attrName>
                                        </p:attrNameLst>
                                      </p:cBhvr>
                                      <p:to>
                                        <p:strVal val="visible"/>
                                      </p:to>
                                    </p:set>
                                    <p:animEffect transition="in" filter="fade">
                                      <p:cBhvr>
                                        <p:cTn id="111" dur="500"/>
                                        <p:tgtEl>
                                          <p:spTgt spid="20"/>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xit" presetSubtype="0" fill="hold" nodeType="clickEffect">
                                  <p:stCondLst>
                                    <p:cond delay="0"/>
                                  </p:stCondLst>
                                  <p:childTnLst>
                                    <p:animEffect transition="out" filter="fade">
                                      <p:cBhvr>
                                        <p:cTn id="115" dur="500"/>
                                        <p:tgtEl>
                                          <p:spTgt spid="20"/>
                                        </p:tgtEl>
                                      </p:cBhvr>
                                    </p:animEffect>
                                    <p:set>
                                      <p:cBhvr>
                                        <p:cTn id="116" dur="1" fill="hold">
                                          <p:stCondLst>
                                            <p:cond delay="499"/>
                                          </p:stCondLst>
                                        </p:cTn>
                                        <p:tgtEl>
                                          <p:spTgt spid="20"/>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19"/>
                                        </p:tgtEl>
                                        <p:attrNameLst>
                                          <p:attrName>style.visibility</p:attrName>
                                        </p:attrNameLst>
                                      </p:cBhvr>
                                      <p:to>
                                        <p:strVal val="visible"/>
                                      </p:to>
                                    </p:set>
                                    <p:animEffect transition="in" filter="fade">
                                      <p:cBhvr>
                                        <p:cTn id="121" dur="500"/>
                                        <p:tgtEl>
                                          <p:spTgt spid="19"/>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xit" presetSubtype="0" fill="hold" nodeType="clickEffect">
                                  <p:stCondLst>
                                    <p:cond delay="0"/>
                                  </p:stCondLst>
                                  <p:childTnLst>
                                    <p:animEffect transition="out" filter="fade">
                                      <p:cBhvr>
                                        <p:cTn id="125" dur="500"/>
                                        <p:tgtEl>
                                          <p:spTgt spid="19"/>
                                        </p:tgtEl>
                                      </p:cBhvr>
                                    </p:animEffect>
                                    <p:set>
                                      <p:cBhvr>
                                        <p:cTn id="126" dur="1" fill="hold">
                                          <p:stCondLst>
                                            <p:cond delay="499"/>
                                          </p:stCondLst>
                                        </p:cTn>
                                        <p:tgtEl>
                                          <p:spTgt spid="19"/>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22"/>
                                        </p:tgtEl>
                                        <p:attrNameLst>
                                          <p:attrName>style.visibility</p:attrName>
                                        </p:attrNameLst>
                                      </p:cBhvr>
                                      <p:to>
                                        <p:strVal val="visible"/>
                                      </p:to>
                                    </p:set>
                                    <p:animEffect transition="in" filter="fade">
                                      <p:cBhvr>
                                        <p:cTn id="131" dur="500"/>
                                        <p:tgtEl>
                                          <p:spTgt spid="22"/>
                                        </p:tgtEl>
                                      </p:cBhvr>
                                    </p:animEffect>
                                  </p:childTnLst>
                                </p:cTn>
                              </p:par>
                              <p:par>
                                <p:cTn id="132" presetID="10" presetClass="entr" presetSubtype="0" fill="hold" nodeType="withEffect">
                                  <p:stCondLst>
                                    <p:cond delay="0"/>
                                  </p:stCondLst>
                                  <p:childTnLst>
                                    <p:set>
                                      <p:cBhvr>
                                        <p:cTn id="133" dur="1" fill="hold">
                                          <p:stCondLst>
                                            <p:cond delay="0"/>
                                          </p:stCondLst>
                                        </p:cTn>
                                        <p:tgtEl>
                                          <p:spTgt spid="21"/>
                                        </p:tgtEl>
                                        <p:attrNameLst>
                                          <p:attrName>style.visibility</p:attrName>
                                        </p:attrNameLst>
                                      </p:cBhvr>
                                      <p:to>
                                        <p:strVal val="visible"/>
                                      </p:to>
                                    </p:set>
                                    <p:animEffect transition="in" filter="fade">
                                      <p:cBhvr>
                                        <p:cTn id="134" dur="500"/>
                                        <p:tgtEl>
                                          <p:spTgt spid="21"/>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xit" presetSubtype="0" fill="hold" nodeType="clickEffect">
                                  <p:stCondLst>
                                    <p:cond delay="0"/>
                                  </p:stCondLst>
                                  <p:childTnLst>
                                    <p:animEffect transition="out" filter="fade">
                                      <p:cBhvr>
                                        <p:cTn id="138" dur="500"/>
                                        <p:tgtEl>
                                          <p:spTgt spid="22"/>
                                        </p:tgtEl>
                                      </p:cBhvr>
                                    </p:animEffect>
                                    <p:set>
                                      <p:cBhvr>
                                        <p:cTn id="139" dur="1" fill="hold">
                                          <p:stCondLst>
                                            <p:cond delay="499"/>
                                          </p:stCondLst>
                                        </p:cTn>
                                        <p:tgtEl>
                                          <p:spTgt spid="22"/>
                                        </p:tgtEl>
                                        <p:attrNameLst>
                                          <p:attrName>style.visibility</p:attrName>
                                        </p:attrNameLst>
                                      </p:cBhvr>
                                      <p:to>
                                        <p:strVal val="hidden"/>
                                      </p:to>
                                    </p:set>
                                  </p:childTnLst>
                                </p:cTn>
                              </p:par>
                              <p:par>
                                <p:cTn id="140" presetID="10" presetClass="exit" presetSubtype="0" fill="hold" nodeType="withEffect">
                                  <p:stCondLst>
                                    <p:cond delay="0"/>
                                  </p:stCondLst>
                                  <p:childTnLst>
                                    <p:animEffect transition="out" filter="fade">
                                      <p:cBhvr>
                                        <p:cTn id="141" dur="500"/>
                                        <p:tgtEl>
                                          <p:spTgt spid="21"/>
                                        </p:tgtEl>
                                      </p:cBhvr>
                                    </p:animEffect>
                                    <p:set>
                                      <p:cBhvr>
                                        <p:cTn id="142"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2" grpId="3" animBg="1"/>
      <p:bldP spid="5" grpId="0" animBg="1"/>
      <p:bldP spid="5" grpId="1" animBg="1"/>
      <p:bldP spid="6" grpId="0" animBg="1"/>
      <p:bldP spid="6"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80"/>
        <p:cNvGrpSpPr/>
        <p:nvPr/>
      </p:nvGrpSpPr>
      <p:grpSpPr>
        <a:xfrm>
          <a:off x="0" y="0"/>
          <a:ext cx="0" cy="0"/>
          <a:chOff x="0" y="0"/>
          <a:chExt cx="0" cy="0"/>
        </a:xfrm>
      </p:grpSpPr>
      <p:pic>
        <p:nvPicPr>
          <p:cNvPr id="681" name="Google Shape;681;p31" title="Comparisons of Keywords in Academic/Government/Private Jobs                                                                                                                                                                     [Selected Terms with Standard Deviation &lt; 0.1%]"/>
          <p:cNvPicPr preferRelativeResize="0"/>
          <p:nvPr/>
        </p:nvPicPr>
        <p:blipFill>
          <a:blip r:embed="rId4">
            <a:alphaModFix/>
          </a:blip>
          <a:stretch>
            <a:fillRect/>
          </a:stretch>
        </p:blipFill>
        <p:spPr>
          <a:xfrm>
            <a:off x="108486" y="0"/>
            <a:ext cx="8927027" cy="5143499"/>
          </a:xfrm>
          <a:prstGeom prst="rect">
            <a:avLst/>
          </a:prstGeom>
          <a:noFill/>
          <a:ln>
            <a:noFill/>
          </a:ln>
        </p:spPr>
      </p:pic>
      <p:sp>
        <p:nvSpPr>
          <p:cNvPr id="682" name="Google Shape;682;p31"/>
          <p:cNvSpPr txBox="1"/>
          <p:nvPr/>
        </p:nvSpPr>
        <p:spPr>
          <a:xfrm>
            <a:off x="433975" y="4778550"/>
            <a:ext cx="28404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i="1">
                <a:solidFill>
                  <a:srgbClr val="F3F3F3"/>
                </a:solidFill>
              </a:rPr>
              <a:t>*this data does not show analyses for nonprofits and other sectors</a:t>
            </a:r>
            <a:endParaRPr sz="600" i="1">
              <a:solidFill>
                <a:srgbClr val="F3F3F3"/>
              </a:solidFill>
            </a:endParaRPr>
          </a:p>
        </p:txBody>
      </p:sp>
      <p:pic>
        <p:nvPicPr>
          <p:cNvPr id="4" name="Picture 3">
            <a:extLst>
              <a:ext uri="{FF2B5EF4-FFF2-40B4-BE49-F238E27FC236}">
                <a16:creationId xmlns:a16="http://schemas.microsoft.com/office/drawing/2014/main" id="{A2C73DF4-1AFC-40D6-8469-BE495B12EA14}"/>
              </a:ext>
            </a:extLst>
          </p:cNvPr>
          <p:cNvPicPr>
            <a:picLocks noChangeAspect="1"/>
          </p:cNvPicPr>
          <p:nvPr/>
        </p:nvPicPr>
        <p:blipFill>
          <a:blip r:embed="rId5"/>
          <a:stretch>
            <a:fillRect/>
          </a:stretch>
        </p:blipFill>
        <p:spPr>
          <a:xfrm>
            <a:off x="1341120" y="991986"/>
            <a:ext cx="360218" cy="2992218"/>
          </a:xfrm>
          <a:prstGeom prst="rect">
            <a:avLst/>
          </a:prstGeom>
        </p:spPr>
      </p:pic>
      <p:pic>
        <p:nvPicPr>
          <p:cNvPr id="5" name="Picture 4">
            <a:extLst>
              <a:ext uri="{FF2B5EF4-FFF2-40B4-BE49-F238E27FC236}">
                <a16:creationId xmlns:a16="http://schemas.microsoft.com/office/drawing/2014/main" id="{940E316B-911A-4220-B0C6-646D338FA030}"/>
              </a:ext>
            </a:extLst>
          </p:cNvPr>
          <p:cNvPicPr>
            <a:picLocks noChangeAspect="1"/>
          </p:cNvPicPr>
          <p:nvPr/>
        </p:nvPicPr>
        <p:blipFill>
          <a:blip r:embed="rId5"/>
          <a:stretch>
            <a:fillRect/>
          </a:stretch>
        </p:blipFill>
        <p:spPr>
          <a:xfrm>
            <a:off x="939338" y="991986"/>
            <a:ext cx="360218" cy="2992218"/>
          </a:xfrm>
          <a:prstGeom prst="rect">
            <a:avLst/>
          </a:prstGeom>
        </p:spPr>
      </p:pic>
      <p:pic>
        <p:nvPicPr>
          <p:cNvPr id="6" name="Picture 5">
            <a:extLst>
              <a:ext uri="{FF2B5EF4-FFF2-40B4-BE49-F238E27FC236}">
                <a16:creationId xmlns:a16="http://schemas.microsoft.com/office/drawing/2014/main" id="{127069E6-D7EE-4E89-A5DD-9AC1BE9F0861}"/>
              </a:ext>
            </a:extLst>
          </p:cNvPr>
          <p:cNvPicPr>
            <a:picLocks noChangeAspect="1"/>
          </p:cNvPicPr>
          <p:nvPr/>
        </p:nvPicPr>
        <p:blipFill>
          <a:blip r:embed="rId5"/>
          <a:stretch>
            <a:fillRect/>
          </a:stretch>
        </p:blipFill>
        <p:spPr>
          <a:xfrm>
            <a:off x="8318269" y="991986"/>
            <a:ext cx="360218" cy="2992218"/>
          </a:xfrm>
          <a:prstGeom prst="rect">
            <a:avLst/>
          </a:prstGeom>
        </p:spPr>
      </p:pic>
      <p:pic>
        <p:nvPicPr>
          <p:cNvPr id="8" name="Picture 7">
            <a:extLst>
              <a:ext uri="{FF2B5EF4-FFF2-40B4-BE49-F238E27FC236}">
                <a16:creationId xmlns:a16="http://schemas.microsoft.com/office/drawing/2014/main" id="{5EE9735D-67D1-40AA-BFCD-06D695D988AD}"/>
              </a:ext>
            </a:extLst>
          </p:cNvPr>
          <p:cNvPicPr>
            <a:picLocks noChangeAspect="1"/>
          </p:cNvPicPr>
          <p:nvPr/>
        </p:nvPicPr>
        <p:blipFill>
          <a:blip r:embed="rId5"/>
          <a:stretch>
            <a:fillRect/>
          </a:stretch>
        </p:blipFill>
        <p:spPr>
          <a:xfrm>
            <a:off x="2165465" y="991986"/>
            <a:ext cx="360218" cy="2992218"/>
          </a:xfrm>
          <a:prstGeom prst="rect">
            <a:avLst/>
          </a:prstGeom>
        </p:spPr>
      </p:pic>
      <p:pic>
        <p:nvPicPr>
          <p:cNvPr id="9" name="Picture 8">
            <a:extLst>
              <a:ext uri="{FF2B5EF4-FFF2-40B4-BE49-F238E27FC236}">
                <a16:creationId xmlns:a16="http://schemas.microsoft.com/office/drawing/2014/main" id="{772C337E-CD63-4204-AA1E-22E5D20983EF}"/>
              </a:ext>
            </a:extLst>
          </p:cNvPr>
          <p:cNvPicPr>
            <a:picLocks noChangeAspect="1"/>
          </p:cNvPicPr>
          <p:nvPr/>
        </p:nvPicPr>
        <p:blipFill>
          <a:blip r:embed="rId5"/>
          <a:stretch>
            <a:fillRect/>
          </a:stretch>
        </p:blipFill>
        <p:spPr>
          <a:xfrm>
            <a:off x="4628804" y="991986"/>
            <a:ext cx="360218" cy="2992218"/>
          </a:xfrm>
          <a:prstGeom prst="rect">
            <a:avLst/>
          </a:prstGeom>
        </p:spPr>
      </p:pic>
      <p:pic>
        <p:nvPicPr>
          <p:cNvPr id="10" name="Picture 9">
            <a:extLst>
              <a:ext uri="{FF2B5EF4-FFF2-40B4-BE49-F238E27FC236}">
                <a16:creationId xmlns:a16="http://schemas.microsoft.com/office/drawing/2014/main" id="{8221F3E1-3ACE-4031-AEAD-F9D795A97FA1}"/>
              </a:ext>
            </a:extLst>
          </p:cNvPr>
          <p:cNvPicPr>
            <a:picLocks noChangeAspect="1"/>
          </p:cNvPicPr>
          <p:nvPr/>
        </p:nvPicPr>
        <p:blipFill>
          <a:blip r:embed="rId5"/>
          <a:stretch>
            <a:fillRect/>
          </a:stretch>
        </p:blipFill>
        <p:spPr>
          <a:xfrm>
            <a:off x="4211781" y="991986"/>
            <a:ext cx="360218" cy="2992218"/>
          </a:xfrm>
          <a:prstGeom prst="rect">
            <a:avLst/>
          </a:prstGeom>
        </p:spPr>
      </p:pic>
      <p:pic>
        <p:nvPicPr>
          <p:cNvPr id="11" name="Picture 10">
            <a:extLst>
              <a:ext uri="{FF2B5EF4-FFF2-40B4-BE49-F238E27FC236}">
                <a16:creationId xmlns:a16="http://schemas.microsoft.com/office/drawing/2014/main" id="{64A7F168-D884-452E-8373-6D30F98C1D67}"/>
              </a:ext>
            </a:extLst>
          </p:cNvPr>
          <p:cNvPicPr>
            <a:picLocks noChangeAspect="1"/>
          </p:cNvPicPr>
          <p:nvPr/>
        </p:nvPicPr>
        <p:blipFill>
          <a:blip r:embed="rId5"/>
          <a:stretch>
            <a:fillRect/>
          </a:stretch>
        </p:blipFill>
        <p:spPr>
          <a:xfrm>
            <a:off x="5446914" y="991986"/>
            <a:ext cx="360218" cy="2992218"/>
          </a:xfrm>
          <a:prstGeom prst="rect">
            <a:avLst/>
          </a:prstGeom>
        </p:spPr>
      </p:pic>
      <p:pic>
        <p:nvPicPr>
          <p:cNvPr id="12" name="Picture 11">
            <a:extLst>
              <a:ext uri="{FF2B5EF4-FFF2-40B4-BE49-F238E27FC236}">
                <a16:creationId xmlns:a16="http://schemas.microsoft.com/office/drawing/2014/main" id="{14911D2F-5F1F-48F7-9C42-48293353D204}"/>
              </a:ext>
            </a:extLst>
          </p:cNvPr>
          <p:cNvPicPr>
            <a:picLocks noChangeAspect="1"/>
          </p:cNvPicPr>
          <p:nvPr/>
        </p:nvPicPr>
        <p:blipFill>
          <a:blip r:embed="rId5"/>
          <a:stretch>
            <a:fillRect/>
          </a:stretch>
        </p:blipFill>
        <p:spPr>
          <a:xfrm>
            <a:off x="7094220" y="991986"/>
            <a:ext cx="360218" cy="2992218"/>
          </a:xfrm>
          <a:prstGeom prst="rect">
            <a:avLst/>
          </a:prstGeom>
        </p:spPr>
      </p:pic>
      <p:pic>
        <p:nvPicPr>
          <p:cNvPr id="13" name="Picture 12">
            <a:extLst>
              <a:ext uri="{FF2B5EF4-FFF2-40B4-BE49-F238E27FC236}">
                <a16:creationId xmlns:a16="http://schemas.microsoft.com/office/drawing/2014/main" id="{48E31C81-D9DF-45DB-85BA-A8AB79877DA2}"/>
              </a:ext>
            </a:extLst>
          </p:cNvPr>
          <p:cNvPicPr>
            <a:picLocks noChangeAspect="1"/>
          </p:cNvPicPr>
          <p:nvPr/>
        </p:nvPicPr>
        <p:blipFill>
          <a:blip r:embed="rId5"/>
          <a:stretch>
            <a:fillRect/>
          </a:stretch>
        </p:blipFill>
        <p:spPr>
          <a:xfrm>
            <a:off x="2574520" y="991986"/>
            <a:ext cx="360218" cy="2992218"/>
          </a:xfrm>
          <a:prstGeom prst="rect">
            <a:avLst/>
          </a:prstGeom>
        </p:spPr>
      </p:pic>
      <p:sp>
        <p:nvSpPr>
          <p:cNvPr id="14" name="Google Shape;99;p22">
            <a:extLst>
              <a:ext uri="{FF2B5EF4-FFF2-40B4-BE49-F238E27FC236}">
                <a16:creationId xmlns:a16="http://schemas.microsoft.com/office/drawing/2014/main" id="{4B2D09AC-E84B-4C20-A86D-B6CA120C2451}"/>
              </a:ext>
            </a:extLst>
          </p:cNvPr>
          <p:cNvSpPr txBox="1">
            <a:spLocks/>
          </p:cNvSpPr>
          <p:nvPr/>
        </p:nvSpPr>
        <p:spPr>
          <a:xfrm>
            <a:off x="8840769" y="4777455"/>
            <a:ext cx="271701" cy="329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800"/>
              <a:buFont typeface="Fira Sans Condensed"/>
              <a:buNone/>
              <a:defRPr sz="1400" b="0" i="0" u="none" strike="noStrike" cap="none">
                <a:solidFill>
                  <a:schemeClr val="lt2"/>
                </a:solidFill>
                <a:latin typeface="Advent Pro"/>
                <a:ea typeface="Advent Pro"/>
                <a:cs typeface="Advent Pro"/>
                <a:sym typeface="Advent Pro"/>
              </a:defRPr>
            </a:lvl1pPr>
            <a:lvl2pPr marL="914400" marR="0" lvl="1"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2pPr>
            <a:lvl3pPr marL="1371600" marR="0" lvl="2"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3pPr>
            <a:lvl4pPr marL="1828800" marR="0" lvl="3"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4pPr>
            <a:lvl5pPr marL="2286000" marR="0" lvl="4"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5pPr>
            <a:lvl6pPr marL="2743200" marR="0" lvl="5"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6pPr>
            <a:lvl7pPr marL="3200400" marR="0" lvl="6"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7pPr>
            <a:lvl8pPr marL="3657600" marR="0" lvl="7"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8pPr>
            <a:lvl9pPr marL="4114800" marR="0" lvl="8" indent="-304800" algn="ctr" rtl="0">
              <a:lnSpc>
                <a:spcPct val="100000"/>
              </a:lnSpc>
              <a:spcBef>
                <a:spcPts val="0"/>
              </a:spcBef>
              <a:spcAft>
                <a:spcPts val="0"/>
              </a:spcAft>
              <a:buClr>
                <a:schemeClr val="lt2"/>
              </a:buClr>
              <a:buSzPts val="2800"/>
              <a:buFont typeface="Fira Sans Condensed"/>
              <a:buNone/>
              <a:defRPr sz="2800" b="0" i="0" u="none" strike="noStrike" cap="none">
                <a:solidFill>
                  <a:schemeClr val="lt2"/>
                </a:solidFill>
                <a:latin typeface="Fira Sans Condensed"/>
                <a:ea typeface="Fira Sans Condensed"/>
                <a:cs typeface="Fira Sans Condensed"/>
                <a:sym typeface="Fira Sans Condensed"/>
              </a:defRPr>
            </a:lvl9pPr>
          </a:lstStyle>
          <a:p>
            <a:pPr marL="0" indent="0"/>
            <a:r>
              <a:rPr lang="de-DE" b="1" dirty="0">
                <a:latin typeface="Fira Sans Condensed"/>
                <a:ea typeface="Fira Sans Condensed"/>
                <a:cs typeface="Fira Sans Condensed"/>
                <a:sym typeface="Fira Sans Condensed"/>
              </a:rPr>
              <a:t>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par>
                                <p:cTn id="38" presetID="10" presetClass="entr" presetSubtype="0"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par>
                                <p:cTn id="41" presetID="10" presetClass="entr" presetSubtype="0"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par>
                                <p:cTn id="44" presetID="10" presetClass="entr" presetSubtype="0"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par>
                                <p:cTn id="47" presetID="10" presetClass="entr" presetSubtype="0"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par>
                                <p:cTn id="50" presetID="10" presetClass="entr" presetSubtype="0" fill="hold"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8"/>
                                        </p:tgtEl>
                                      </p:cBhvr>
                                    </p:animEffect>
                                    <p:set>
                                      <p:cBhvr>
                                        <p:cTn id="57" dur="1" fill="hold">
                                          <p:stCondLst>
                                            <p:cond delay="499"/>
                                          </p:stCondLst>
                                        </p:cTn>
                                        <p:tgtEl>
                                          <p:spTgt spid="8"/>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3"/>
                                        </p:tgtEl>
                                      </p:cBhvr>
                                    </p:animEffect>
                                    <p:set>
                                      <p:cBhvr>
                                        <p:cTn id="60" dur="1" fill="hold">
                                          <p:stCondLst>
                                            <p:cond delay="499"/>
                                          </p:stCondLst>
                                        </p:cTn>
                                        <p:tgtEl>
                                          <p:spTgt spid="13"/>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10"/>
                                        </p:tgtEl>
                                      </p:cBhvr>
                                    </p:animEffect>
                                    <p:set>
                                      <p:cBhvr>
                                        <p:cTn id="63" dur="1" fill="hold">
                                          <p:stCondLst>
                                            <p:cond delay="499"/>
                                          </p:stCondLst>
                                        </p:cTn>
                                        <p:tgtEl>
                                          <p:spTgt spid="10"/>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9"/>
                                        </p:tgtEl>
                                      </p:cBhvr>
                                    </p:animEffect>
                                    <p:set>
                                      <p:cBhvr>
                                        <p:cTn id="66" dur="1" fill="hold">
                                          <p:stCondLst>
                                            <p:cond delay="499"/>
                                          </p:stCondLst>
                                        </p:cTn>
                                        <p:tgtEl>
                                          <p:spTgt spid="9"/>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11"/>
                                        </p:tgtEl>
                                      </p:cBhvr>
                                    </p:animEffect>
                                    <p:set>
                                      <p:cBhvr>
                                        <p:cTn id="69" dur="1" fill="hold">
                                          <p:stCondLst>
                                            <p:cond delay="499"/>
                                          </p:stCondLst>
                                        </p:cTn>
                                        <p:tgtEl>
                                          <p:spTgt spid="11"/>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12"/>
                                        </p:tgtEl>
                                      </p:cBhvr>
                                    </p:animEffect>
                                    <p:set>
                                      <p:cBhvr>
                                        <p:cTn id="7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2808</TotalTime>
  <Words>1832</Words>
  <Application>Microsoft Office PowerPoint</Application>
  <PresentationFormat>On-screen Show (16:9)</PresentationFormat>
  <Paragraphs>134</Paragraphs>
  <Slides>15</Slides>
  <Notes>15</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Advent Pro</vt:lpstr>
      <vt:lpstr>Arial</vt:lpstr>
      <vt:lpstr>Anton</vt:lpstr>
      <vt:lpstr>Josefin Slab</vt:lpstr>
      <vt:lpstr>Slack-Lato</vt:lpstr>
      <vt:lpstr>Fira Sans Condensed</vt:lpstr>
      <vt:lpstr>Rajdhani</vt:lpstr>
      <vt:lpstr>Ai Tech Agency by Slidesgo</vt:lpstr>
      <vt:lpstr>Employment Trends: Desirable Applicant Skills of Physics Degree Holders</vt:lpstr>
      <vt:lpstr>Internship Goals</vt:lpstr>
      <vt:lpstr>Project Approach</vt:lpstr>
      <vt:lpstr>Technical Choices</vt:lpstr>
      <vt:lpstr>How it works:</vt:lpstr>
      <vt:lpstr>Data Processing GUI</vt:lpstr>
      <vt:lpstr>RESULTS</vt:lpstr>
      <vt:lpstr>PowerPoint Presentation</vt:lpstr>
      <vt:lpstr>PowerPoint Presentation</vt:lpstr>
      <vt:lpstr>PowerPoint Presentation</vt:lpstr>
      <vt:lpstr>PowerPoint Presentation</vt:lpstr>
      <vt:lpstr>Conclusions</vt:lpstr>
      <vt:lpstr>Job Permanace</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Employment Trends: Desirable Applicant Skills of Physics Degree Holders</dc:title>
  <dc:creator>Kirk Kl</dc:creator>
  <cp:lastModifiedBy>Kirk Kl</cp:lastModifiedBy>
  <cp:revision>12</cp:revision>
  <dcterms:modified xsi:type="dcterms:W3CDTF">2022-11-07T17:36:11Z</dcterms:modified>
</cp:coreProperties>
</file>