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0E4D-3949-4740-A3FE-C9C569D667E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31E1-21DB-4B4F-B5E8-B6BE1B7B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214689" y="1048579"/>
            <a:ext cx="0" cy="5487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840950" y="1048579"/>
            <a:ext cx="0" cy="5487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7491781" y="1048579"/>
            <a:ext cx="0" cy="5487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99138" y="562501"/>
            <a:ext cx="738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Client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047312" y="56250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Manager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82039" y="556731"/>
            <a:ext cx="2759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"/>
                <a:cs typeface="Courier"/>
              </a:rPr>
              <a:t>AuthenticatorPatternInstance</a:t>
            </a:r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1410" y="4406736"/>
            <a:ext cx="156152" cy="853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93341" y="1613646"/>
            <a:ext cx="1806838" cy="109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osange 16"/>
          <p:cNvSpPr/>
          <p:nvPr/>
        </p:nvSpPr>
        <p:spPr>
          <a:xfrm>
            <a:off x="2100179" y="1488719"/>
            <a:ext cx="229023" cy="22903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93341" y="1282612"/>
            <a:ext cx="195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 to </a:t>
            </a:r>
            <a:r>
              <a:rPr lang="en-US" sz="1400" dirty="0" err="1" smtClean="0"/>
              <a:t>securedMethod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318792" y="4365091"/>
            <a:ext cx="239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@</a:t>
            </a:r>
            <a:r>
              <a:rPr lang="en-US" sz="1100" dirty="0" err="1" smtClean="0">
                <a:latin typeface="Courier"/>
                <a:cs typeface="Courier"/>
              </a:rPr>
              <a:t>RequiresAuthentication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void </a:t>
            </a:r>
            <a:r>
              <a:rPr lang="en-US" sz="1100" dirty="0" err="1" smtClean="0">
                <a:latin typeface="Courier"/>
                <a:cs typeface="Courier"/>
              </a:rPr>
              <a:t>securedMethod</a:t>
            </a:r>
            <a:r>
              <a:rPr lang="en-US" sz="1100" dirty="0" smtClean="0">
                <a:latin typeface="Courier"/>
                <a:cs typeface="Courier"/>
              </a:rPr>
              <a:t>(); </a:t>
            </a:r>
            <a:endParaRPr lang="en-US" sz="1100" dirty="0">
              <a:latin typeface="Courier"/>
              <a:cs typeface="Courier"/>
            </a:endParaRPr>
          </a:p>
        </p:txBody>
      </p:sp>
      <p:sp>
        <p:nvSpPr>
          <p:cNvPr id="20" name="Losange 19"/>
          <p:cNvSpPr/>
          <p:nvPr/>
        </p:nvSpPr>
        <p:spPr>
          <a:xfrm>
            <a:off x="4726438" y="1492379"/>
            <a:ext cx="229023" cy="22903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3422540" y="1282612"/>
            <a:ext cx="149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isAuthenticated</a:t>
            </a:r>
            <a:r>
              <a:rPr lang="en-US" sz="1400" i="1" dirty="0" smtClean="0"/>
              <a:t> ?</a:t>
            </a:r>
            <a:endParaRPr lang="en-US" sz="1400" i="1" dirty="0"/>
          </a:p>
        </p:txBody>
      </p:sp>
      <p:cxnSp>
        <p:nvCxnSpPr>
          <p:cNvPr id="22" name="Connecteur droit avec flèche 21"/>
          <p:cNvCxnSpPr>
            <a:stCxn id="17" idx="3"/>
            <a:endCxn id="20" idx="1"/>
          </p:cNvCxnSpPr>
          <p:nvPr/>
        </p:nvCxnSpPr>
        <p:spPr>
          <a:xfrm>
            <a:off x="2329202" y="1603236"/>
            <a:ext cx="2397236" cy="36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2214691" y="1884329"/>
            <a:ext cx="2626259" cy="36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335360" y="1601258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2" name="Losange 31"/>
          <p:cNvSpPr/>
          <p:nvPr/>
        </p:nvSpPr>
        <p:spPr>
          <a:xfrm>
            <a:off x="2100179" y="3758786"/>
            <a:ext cx="229023" cy="22903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887578" y="3451739"/>
            <a:ext cx="1284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BEFORE checks</a:t>
            </a:r>
            <a:endParaRPr lang="en-US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936382" y="3293568"/>
            <a:ext cx="173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checkPreConditions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checkInvariants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36" name="Connecteur droit avec flèche 35"/>
          <p:cNvCxnSpPr>
            <a:endCxn id="41" idx="2"/>
          </p:cNvCxnSpPr>
          <p:nvPr/>
        </p:nvCxnSpPr>
        <p:spPr>
          <a:xfrm>
            <a:off x="2329202" y="3581527"/>
            <a:ext cx="238682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2" idx="3"/>
          </p:cNvCxnSpPr>
          <p:nvPr/>
        </p:nvCxnSpPr>
        <p:spPr>
          <a:xfrm flipH="1">
            <a:off x="2329202" y="3873303"/>
            <a:ext cx="251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716028" y="3467021"/>
            <a:ext cx="226265" cy="229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/>
          <p:cNvSpPr txBox="1"/>
          <p:nvPr/>
        </p:nvSpPr>
        <p:spPr>
          <a:xfrm>
            <a:off x="2290512" y="3842097"/>
            <a:ext cx="103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Check OK ?</a:t>
            </a:r>
            <a:endParaRPr lang="en-US" sz="1400" i="1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H="1">
            <a:off x="293341" y="4119096"/>
            <a:ext cx="1921353" cy="71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808045" y="3837573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186219" y="4087863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25714" y="3800016"/>
            <a:ext cx="138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hrow Exception</a:t>
            </a:r>
            <a:endParaRPr lang="en-US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4805994" y="1859915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2741008" y="2508965"/>
            <a:ext cx="2099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889783" y="2037153"/>
            <a:ext cx="144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</a:t>
            </a:r>
            <a:r>
              <a:rPr lang="en-US" sz="1400" dirty="0" err="1"/>
              <a:t>a</a:t>
            </a:r>
            <a:r>
              <a:rPr lang="en-US" sz="1400" dirty="0" err="1" smtClean="0"/>
              <a:t>uthInfo</a:t>
            </a:r>
            <a:endParaRPr lang="en-US" sz="1400" dirty="0"/>
          </a:p>
        </p:txBody>
      </p:sp>
      <p:cxnSp>
        <p:nvCxnSpPr>
          <p:cNvPr id="66" name="Connecteur droit 65"/>
          <p:cNvCxnSpPr/>
          <p:nvPr/>
        </p:nvCxnSpPr>
        <p:spPr>
          <a:xfrm>
            <a:off x="2741008" y="2136914"/>
            <a:ext cx="0" cy="9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2214690" y="2136914"/>
            <a:ext cx="526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2741008" y="2337879"/>
            <a:ext cx="209994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975676" y="2477732"/>
            <a:ext cx="808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authInfo</a:t>
            </a:r>
            <a:endParaRPr lang="en-US" sz="1400" dirty="0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4840950" y="2754731"/>
            <a:ext cx="26508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241944" y="2461782"/>
            <a:ext cx="1224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uthenticate()</a:t>
            </a:r>
            <a:endParaRPr lang="en-US" sz="1400" dirty="0"/>
          </a:p>
        </p:txBody>
      </p:sp>
      <p:sp>
        <p:nvSpPr>
          <p:cNvPr id="81" name="ZoneTexte 80"/>
          <p:cNvSpPr txBox="1"/>
          <p:nvPr/>
        </p:nvSpPr>
        <p:spPr>
          <a:xfrm>
            <a:off x="4942293" y="2953454"/>
            <a:ext cx="91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proofOfID</a:t>
            </a:r>
            <a:endParaRPr lang="en-US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4840950" y="2958757"/>
            <a:ext cx="26508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687929" y="4353211"/>
            <a:ext cx="145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</a:t>
            </a:r>
            <a:endParaRPr lang="en-US" sz="1400" dirty="0" smtClean="0"/>
          </a:p>
          <a:p>
            <a:r>
              <a:rPr lang="en-US" sz="1400" dirty="0" err="1" smtClean="0"/>
              <a:t>securedMethod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124689" y="3491527"/>
            <a:ext cx="180000" cy="1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osange 45"/>
          <p:cNvSpPr/>
          <p:nvPr/>
        </p:nvSpPr>
        <p:spPr>
          <a:xfrm>
            <a:off x="2100179" y="5682117"/>
            <a:ext cx="229023" cy="22903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/>
          <p:cNvSpPr txBox="1"/>
          <p:nvPr/>
        </p:nvSpPr>
        <p:spPr>
          <a:xfrm>
            <a:off x="887578" y="5375070"/>
            <a:ext cx="1171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AFTER checks</a:t>
            </a:r>
            <a:endParaRPr lang="en-US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959686" y="5216899"/>
            <a:ext cx="18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checkPostConditions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checkInvariants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53" name="Connecteur droit avec flèche 52"/>
          <p:cNvCxnSpPr>
            <a:endCxn id="58" idx="2"/>
          </p:cNvCxnSpPr>
          <p:nvPr/>
        </p:nvCxnSpPr>
        <p:spPr>
          <a:xfrm>
            <a:off x="2329202" y="5504858"/>
            <a:ext cx="238682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46" idx="3"/>
          </p:cNvCxnSpPr>
          <p:nvPr/>
        </p:nvCxnSpPr>
        <p:spPr>
          <a:xfrm flipH="1">
            <a:off x="2329202" y="5796634"/>
            <a:ext cx="251174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4716028" y="5390352"/>
            <a:ext cx="226265" cy="229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ZoneTexte 58"/>
          <p:cNvSpPr txBox="1"/>
          <p:nvPr/>
        </p:nvSpPr>
        <p:spPr>
          <a:xfrm>
            <a:off x="2290512" y="5765428"/>
            <a:ext cx="103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Check OK ?</a:t>
            </a:r>
            <a:endParaRPr lang="en-US" sz="1400" i="1" dirty="0"/>
          </a:p>
        </p:txBody>
      </p:sp>
      <p:cxnSp>
        <p:nvCxnSpPr>
          <p:cNvPr id="60" name="Connecteur droit avec flèche 59"/>
          <p:cNvCxnSpPr/>
          <p:nvPr/>
        </p:nvCxnSpPr>
        <p:spPr>
          <a:xfrm flipH="1">
            <a:off x="293341" y="6042427"/>
            <a:ext cx="1921353" cy="71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808045" y="5760904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2186219" y="6011194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425714" y="5723347"/>
            <a:ext cx="138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hrow Exception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124689" y="5414858"/>
            <a:ext cx="180000" cy="18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eur droit avec flèche 66"/>
          <p:cNvCxnSpPr/>
          <p:nvPr/>
        </p:nvCxnSpPr>
        <p:spPr>
          <a:xfrm flipH="1" flipV="1">
            <a:off x="2214694" y="3295053"/>
            <a:ext cx="2626259" cy="36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295003" y="6379303"/>
            <a:ext cx="1921353" cy="71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27376" y="6060223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3852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61</Words>
  <Application>Microsoft Macintosh PowerPoint</Application>
  <PresentationFormat>Présentation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Guérin</dc:creator>
  <cp:lastModifiedBy>Sylvain Guérin</cp:lastModifiedBy>
  <cp:revision>7</cp:revision>
  <cp:lastPrinted>2020-04-30T09:00:54Z</cp:lastPrinted>
  <dcterms:created xsi:type="dcterms:W3CDTF">2020-04-29T08:05:41Z</dcterms:created>
  <dcterms:modified xsi:type="dcterms:W3CDTF">2020-04-30T13:04:14Z</dcterms:modified>
</cp:coreProperties>
</file>