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7" r:id="rId4"/>
    <p:sldId id="295" r:id="rId5"/>
    <p:sldId id="296" r:id="rId6"/>
    <p:sldId id="294" r:id="rId7"/>
    <p:sldId id="293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78" r:id="rId21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EB Garamond" panose="00000500000000000000" pitchFamily="2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582F70-5CA3-4B8C-8553-D7734ECE4A54}">
  <a:tblStyle styleId="{B9582F70-5CA3-4B8C-8553-D7734ECE4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87996" autoAdjust="0"/>
  </p:normalViewPr>
  <p:slideViewPr>
    <p:cSldViewPr snapToGrid="0">
      <p:cViewPr varScale="1">
        <p:scale>
          <a:sx n="138" d="100"/>
          <a:sy n="138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Nombre</a:t>
            </a:r>
            <a:r>
              <a:rPr lang="en-US" sz="1000" b="1" baseline="0" dirty="0"/>
              <a:t> de ventes </a:t>
            </a:r>
            <a:r>
              <a:rPr lang="en-US" sz="1000" b="1" baseline="0" dirty="0" err="1"/>
              <a:t>d'appartements</a:t>
            </a:r>
            <a:r>
              <a:rPr lang="en-US" sz="1000" b="1" baseline="0" dirty="0"/>
              <a:t> au 1er </a:t>
            </a:r>
            <a:r>
              <a:rPr lang="en-US" sz="1000" b="1" baseline="0" dirty="0" err="1"/>
              <a:t>trimestre</a:t>
            </a:r>
            <a:endParaRPr lang="en-US" sz="1000" b="1" dirty="0"/>
          </a:p>
        </c:rich>
      </c:tx>
      <c:layout>
        <c:manualLayout>
          <c:xMode val="edge"/>
          <c:yMode val="edge"/>
          <c:x val="0.17928518761887602"/>
          <c:y val="2.29919227230564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Nombre_de_ventes_d_appartements_au_1er_trimestre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Feuil1!$A$2:$A$14</c:f>
              <c:strCache>
                <c:ptCount val="13"/>
                <c:pt idx="0">
                  <c:v>Ile-de-France</c:v>
                </c:pt>
                <c:pt idx="1">
                  <c:v>Provence-Alpes-Côte d'Azur</c:v>
                </c:pt>
                <c:pt idx="2">
                  <c:v>Auvergne-Rhône-Alpes</c:v>
                </c:pt>
                <c:pt idx="3">
                  <c:v>Nouvelle-Aquitaine</c:v>
                </c:pt>
                <c:pt idx="4">
                  <c:v>Occitanie</c:v>
                </c:pt>
                <c:pt idx="5">
                  <c:v>Pays de la Loire</c:v>
                </c:pt>
                <c:pt idx="6">
                  <c:v>Hauts-de-France</c:v>
                </c:pt>
                <c:pt idx="7">
                  <c:v>Bretagne</c:v>
                </c:pt>
                <c:pt idx="8">
                  <c:v>Grand Est</c:v>
                </c:pt>
                <c:pt idx="9">
                  <c:v>Normandie</c:v>
                </c:pt>
                <c:pt idx="10">
                  <c:v>Centre-Val de Loire</c:v>
                </c:pt>
                <c:pt idx="11">
                  <c:v>Bourgogne-Franche-Comté</c:v>
                </c:pt>
                <c:pt idx="12">
                  <c:v>Corse</c:v>
                </c:pt>
              </c:strCache>
            </c:strRef>
          </c:cat>
          <c:val>
            <c:numRef>
              <c:f>Feuil1!$B$2:$B$14</c:f>
              <c:numCache>
                <c:formatCode>General</c:formatCode>
                <c:ptCount val="13"/>
                <c:pt idx="0">
                  <c:v>7609</c:v>
                </c:pt>
                <c:pt idx="1">
                  <c:v>2278</c:v>
                </c:pt>
                <c:pt idx="2">
                  <c:v>1504</c:v>
                </c:pt>
                <c:pt idx="3">
                  <c:v>1126</c:v>
                </c:pt>
                <c:pt idx="4">
                  <c:v>908</c:v>
                </c:pt>
                <c:pt idx="5">
                  <c:v>685</c:v>
                </c:pt>
                <c:pt idx="6">
                  <c:v>650</c:v>
                </c:pt>
                <c:pt idx="7">
                  <c:v>450</c:v>
                </c:pt>
                <c:pt idx="8">
                  <c:v>422</c:v>
                </c:pt>
                <c:pt idx="9">
                  <c:v>400</c:v>
                </c:pt>
                <c:pt idx="10">
                  <c:v>348</c:v>
                </c:pt>
                <c:pt idx="11">
                  <c:v>201</c:v>
                </c:pt>
                <c:pt idx="12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6-4BA0-B489-BB707B95E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430895"/>
        <c:axId val="471431375"/>
        <c:axId val="0"/>
      </c:bar3DChart>
      <c:catAx>
        <c:axId val="47143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1431375"/>
        <c:crosses val="autoZero"/>
        <c:auto val="1"/>
        <c:lblAlgn val="ctr"/>
        <c:lblOffset val="100"/>
        <c:noMultiLvlLbl val="0"/>
      </c:catAx>
      <c:valAx>
        <c:axId val="47143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143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Proportion d'appartement en fonction du nombre de pièces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Feuil2!$B$1</c:f>
              <c:strCache>
                <c:ptCount val="1"/>
                <c:pt idx="0">
                  <c:v>Proportion d'appartement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Feuil2!$B$2:$B$13</c:f>
              <c:numCache>
                <c:formatCode>0.00</c:formatCode>
                <c:ptCount val="12"/>
                <c:pt idx="0">
                  <c:v>0.02</c:v>
                </c:pt>
                <c:pt idx="1">
                  <c:v>11.32</c:v>
                </c:pt>
                <c:pt idx="2">
                  <c:v>23.46</c:v>
                </c:pt>
                <c:pt idx="3">
                  <c:v>29.65</c:v>
                </c:pt>
                <c:pt idx="4">
                  <c:v>20.96</c:v>
                </c:pt>
                <c:pt idx="5">
                  <c:v>8.9700000000000006</c:v>
                </c:pt>
                <c:pt idx="6">
                  <c:v>3.17</c:v>
                </c:pt>
                <c:pt idx="7">
                  <c:v>1.46</c:v>
                </c:pt>
                <c:pt idx="8">
                  <c:v>0.73</c:v>
                </c:pt>
                <c:pt idx="9">
                  <c:v>0.22</c:v>
                </c:pt>
                <c:pt idx="10">
                  <c:v>0.02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2-4A16-AE11-9829A4B6A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76431"/>
        <c:axId val="501973551"/>
      </c:barChart>
      <c:catAx>
        <c:axId val="501976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973551"/>
        <c:crosses val="autoZero"/>
        <c:auto val="1"/>
        <c:lblAlgn val="ctr"/>
        <c:lblOffset val="100"/>
        <c:noMultiLvlLbl val="0"/>
      </c:catAx>
      <c:valAx>
        <c:axId val="50197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97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100"/>
              <a:t>Les 10 départements</a:t>
            </a:r>
            <a:r>
              <a:rPr lang="fr-FR" sz="1100" baseline="0"/>
              <a:t> avec prix au m² le plus élevé</a:t>
            </a:r>
            <a:endParaRPr lang="fr-FR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Feuil3!$B$1</c:f>
              <c:strCache>
                <c:ptCount val="1"/>
                <c:pt idx="0">
                  <c:v>prix_au_metre_carré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Feuil3!$A$2:$A$11</c:f>
              <c:strCache>
                <c:ptCount val="10"/>
                <c:pt idx="0">
                  <c:v>Paris</c:v>
                </c:pt>
                <c:pt idx="1">
                  <c:v>Hauts-de-Seine</c:v>
                </c:pt>
                <c:pt idx="2">
                  <c:v>Val-de-Marne</c:v>
                </c:pt>
                <c:pt idx="3">
                  <c:v>Alpes-Maritimes</c:v>
                </c:pt>
                <c:pt idx="4">
                  <c:v>Haute-Savoie</c:v>
                </c:pt>
                <c:pt idx="5">
                  <c:v>Seine-Saint-Denis</c:v>
                </c:pt>
                <c:pt idx="6">
                  <c:v>Yvelines</c:v>
                </c:pt>
                <c:pt idx="7">
                  <c:v>Rhône</c:v>
                </c:pt>
                <c:pt idx="8">
                  <c:v>Corse-du-Sud</c:v>
                </c:pt>
                <c:pt idx="9">
                  <c:v>Gironde</c:v>
                </c:pt>
              </c:strCache>
            </c:strRef>
          </c:cat>
          <c:val>
            <c:numRef>
              <c:f>Feuil3!$B$2:$B$11</c:f>
              <c:numCache>
                <c:formatCode>General</c:formatCode>
                <c:ptCount val="10"/>
                <c:pt idx="0">
                  <c:v>12001.7</c:v>
                </c:pt>
                <c:pt idx="1">
                  <c:v>7292.26</c:v>
                </c:pt>
                <c:pt idx="2">
                  <c:v>4869.43</c:v>
                </c:pt>
                <c:pt idx="3">
                  <c:v>4623.96</c:v>
                </c:pt>
                <c:pt idx="4">
                  <c:v>4174.2</c:v>
                </c:pt>
                <c:pt idx="5">
                  <c:v>4099.7</c:v>
                </c:pt>
                <c:pt idx="6">
                  <c:v>4038.53</c:v>
                </c:pt>
                <c:pt idx="7">
                  <c:v>4019.53</c:v>
                </c:pt>
                <c:pt idx="8">
                  <c:v>3779.99</c:v>
                </c:pt>
                <c:pt idx="9">
                  <c:v>3595.33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E-49A4-935A-BCC601805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735183"/>
        <c:axId val="504636479"/>
      </c:barChart>
      <c:catAx>
        <c:axId val="50073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4636479"/>
        <c:crosses val="autoZero"/>
        <c:auto val="1"/>
        <c:lblAlgn val="ctr"/>
        <c:lblOffset val="100"/>
        <c:noMultiLvlLbl val="0"/>
      </c:catAx>
      <c:valAx>
        <c:axId val="50463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73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900"/>
              <a:t>Prix au m² des appartements</a:t>
            </a:r>
            <a:r>
              <a:rPr lang="fr-FR" sz="900" baseline="0"/>
              <a:t> de plus de 4 pièces par région</a:t>
            </a:r>
            <a:endParaRPr lang="fr-FR" sz="900"/>
          </a:p>
        </c:rich>
      </c:tx>
      <c:layout>
        <c:manualLayout>
          <c:xMode val="edge"/>
          <c:yMode val="edge"/>
          <c:x val="0.18271918280293858"/>
          <c:y val="4.80886358798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Feuil4!$A$2:$A$14</c:f>
              <c:strCache>
                <c:ptCount val="13"/>
                <c:pt idx="0">
                  <c:v>Ile-de-France</c:v>
                </c:pt>
                <c:pt idx="1">
                  <c:v>Provence-Alpes-Côte d'Azur</c:v>
                </c:pt>
                <c:pt idx="2">
                  <c:v>Corse</c:v>
                </c:pt>
                <c:pt idx="3">
                  <c:v>Auvergne-Rhône-Alpes</c:v>
                </c:pt>
                <c:pt idx="4">
                  <c:v>Nouvelle-Aquitaine</c:v>
                </c:pt>
                <c:pt idx="5">
                  <c:v>Bretagne</c:v>
                </c:pt>
                <c:pt idx="6">
                  <c:v>Pays de la Loire</c:v>
                </c:pt>
                <c:pt idx="7">
                  <c:v>Hauts-de-France</c:v>
                </c:pt>
                <c:pt idx="8">
                  <c:v>Occitanie</c:v>
                </c:pt>
                <c:pt idx="9">
                  <c:v>Normandie</c:v>
                </c:pt>
                <c:pt idx="10">
                  <c:v>Grand Est</c:v>
                </c:pt>
                <c:pt idx="11">
                  <c:v>Centre-Val de Loire</c:v>
                </c:pt>
                <c:pt idx="12">
                  <c:v>Bourgogne-Franche-Comté</c:v>
                </c:pt>
              </c:strCache>
            </c:strRef>
          </c:cat>
          <c:val>
            <c:numRef>
              <c:f>Feuil4!$B$2:$B$14</c:f>
              <c:numCache>
                <c:formatCode>0</c:formatCode>
                <c:ptCount val="13"/>
                <c:pt idx="0">
                  <c:v>8825.6166910688098</c:v>
                </c:pt>
                <c:pt idx="1">
                  <c:v>3616.2213675213602</c:v>
                </c:pt>
                <c:pt idx="2">
                  <c:v>3117.2</c:v>
                </c:pt>
                <c:pt idx="3">
                  <c:v>2911.6983695652102</c:v>
                </c:pt>
                <c:pt idx="4">
                  <c:v>2476.0205882352898</c:v>
                </c:pt>
                <c:pt idx="5">
                  <c:v>2426.7081081081001</c:v>
                </c:pt>
                <c:pt idx="6">
                  <c:v>2328.75</c:v>
                </c:pt>
                <c:pt idx="7">
                  <c:v>2199.4674999999902</c:v>
                </c:pt>
                <c:pt idx="8">
                  <c:v>2091.4979166666599</c:v>
                </c:pt>
                <c:pt idx="9">
                  <c:v>1936.5423076923</c:v>
                </c:pt>
                <c:pt idx="10">
                  <c:v>1560.45921052631</c:v>
                </c:pt>
                <c:pt idx="11">
                  <c:v>1459.5612903225799</c:v>
                </c:pt>
                <c:pt idx="12">
                  <c:v>1260.52307692307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D-4753-B2EF-215571AF9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28975"/>
        <c:axId val="471429455"/>
      </c:barChart>
      <c:catAx>
        <c:axId val="47142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1429455"/>
        <c:crosses val="autoZero"/>
        <c:auto val="1"/>
        <c:lblAlgn val="ctr"/>
        <c:lblOffset val="100"/>
        <c:noMultiLvlLbl val="0"/>
      </c:catAx>
      <c:valAx>
        <c:axId val="47142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142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613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4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99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14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34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2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74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06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15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8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06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62945" y="4649873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Juin 2023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8A47AC-E95E-6FE8-E8FE-B09B1923E9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104" y="1877074"/>
            <a:ext cx="532720" cy="361244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A4C34713-9F0A-A3A1-B815-E024297F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97848" y="1785706"/>
            <a:ext cx="3681630" cy="670500"/>
          </a:xfrm>
        </p:spPr>
        <p:txBody>
          <a:bodyPr/>
          <a:lstStyle/>
          <a:p>
            <a:r>
              <a:rPr lang="fr-FR" dirty="0"/>
              <a:t>Laplace </a:t>
            </a:r>
            <a:r>
              <a:rPr lang="fr-FR" dirty="0" err="1"/>
              <a:t>Immo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7F57AFE7-5CC1-7393-452F-EEDE86B3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73" y="1115665"/>
            <a:ext cx="1928765" cy="1717306"/>
          </a:xfrm>
          <a:prstGeom prst="rect">
            <a:avLst/>
          </a:prstGeom>
        </p:spPr>
      </p:pic>
      <p:grpSp>
        <p:nvGrpSpPr>
          <p:cNvPr id="46" name="Google Shape;276;p19">
            <a:extLst>
              <a:ext uri="{FF2B5EF4-FFF2-40B4-BE49-F238E27FC236}">
                <a16:creationId xmlns:a16="http://schemas.microsoft.com/office/drawing/2014/main" id="{807A7301-F5A4-4C3B-BA3F-82707BF306E3}"/>
              </a:ext>
            </a:extLst>
          </p:cNvPr>
          <p:cNvGrpSpPr/>
          <p:nvPr/>
        </p:nvGrpSpPr>
        <p:grpSpPr>
          <a:xfrm>
            <a:off x="8039100" y="1129350"/>
            <a:ext cx="919845" cy="897570"/>
            <a:chOff x="1578425" y="2787175"/>
            <a:chExt cx="711479" cy="823422"/>
          </a:xfrm>
        </p:grpSpPr>
        <p:sp>
          <p:nvSpPr>
            <p:cNvPr id="47" name="Google Shape;277;p19">
              <a:extLst>
                <a:ext uri="{FF2B5EF4-FFF2-40B4-BE49-F238E27FC236}">
                  <a16:creationId xmlns:a16="http://schemas.microsoft.com/office/drawing/2014/main" id="{25C906C6-25B9-1302-C9D7-3F6F46F7B675}"/>
                </a:ext>
              </a:extLst>
            </p:cNvPr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;p19">
              <a:extLst>
                <a:ext uri="{FF2B5EF4-FFF2-40B4-BE49-F238E27FC236}">
                  <a16:creationId xmlns:a16="http://schemas.microsoft.com/office/drawing/2014/main" id="{710A3721-7179-2E48-B9EE-B62291BBB593}"/>
                </a:ext>
              </a:extLst>
            </p:cNvPr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9;p19">
              <a:extLst>
                <a:ext uri="{FF2B5EF4-FFF2-40B4-BE49-F238E27FC236}">
                  <a16:creationId xmlns:a16="http://schemas.microsoft.com/office/drawing/2014/main" id="{0AAB5ED4-E84F-41BC-DA91-F77E2948DFDE}"/>
                </a:ext>
              </a:extLst>
            </p:cNvPr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0;p19">
              <a:extLst>
                <a:ext uri="{FF2B5EF4-FFF2-40B4-BE49-F238E27FC236}">
                  <a16:creationId xmlns:a16="http://schemas.microsoft.com/office/drawing/2014/main" id="{DB6B3F60-7ABE-313B-A05B-C3427A58355A}"/>
                </a:ext>
              </a:extLst>
            </p:cNvPr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;p19">
              <a:extLst>
                <a:ext uri="{FF2B5EF4-FFF2-40B4-BE49-F238E27FC236}">
                  <a16:creationId xmlns:a16="http://schemas.microsoft.com/office/drawing/2014/main" id="{AC999D89-D8DA-1E2B-4A68-23D6EF90F8C4}"/>
                </a:ext>
              </a:extLst>
            </p:cNvPr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2;p19">
              <a:extLst>
                <a:ext uri="{FF2B5EF4-FFF2-40B4-BE49-F238E27FC236}">
                  <a16:creationId xmlns:a16="http://schemas.microsoft.com/office/drawing/2014/main" id="{2D3534AF-60A4-8AA6-0542-39DCF12AFFE8}"/>
                </a:ext>
              </a:extLst>
            </p:cNvPr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3;p19">
              <a:extLst>
                <a:ext uri="{FF2B5EF4-FFF2-40B4-BE49-F238E27FC236}">
                  <a16:creationId xmlns:a16="http://schemas.microsoft.com/office/drawing/2014/main" id="{000D743F-BA3E-B364-036F-A67830B82770}"/>
                </a:ext>
              </a:extLst>
            </p:cNvPr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4;p19">
              <a:extLst>
                <a:ext uri="{FF2B5EF4-FFF2-40B4-BE49-F238E27FC236}">
                  <a16:creationId xmlns:a16="http://schemas.microsoft.com/office/drawing/2014/main" id="{C3218A61-CA57-26C4-F828-3D809B71BAE8}"/>
                </a:ext>
              </a:extLst>
            </p:cNvPr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5;p19">
              <a:extLst>
                <a:ext uri="{FF2B5EF4-FFF2-40B4-BE49-F238E27FC236}">
                  <a16:creationId xmlns:a16="http://schemas.microsoft.com/office/drawing/2014/main" id="{94C182D3-E228-DFCF-96FB-1E1B6F402CA0}"/>
                </a:ext>
              </a:extLst>
            </p:cNvPr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;p19">
              <a:extLst>
                <a:ext uri="{FF2B5EF4-FFF2-40B4-BE49-F238E27FC236}">
                  <a16:creationId xmlns:a16="http://schemas.microsoft.com/office/drawing/2014/main" id="{B0E3267D-61D4-CDA0-3BED-BF2EEB4FE72C}"/>
                </a:ext>
              </a:extLst>
            </p:cNvPr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7;p19">
              <a:extLst>
                <a:ext uri="{FF2B5EF4-FFF2-40B4-BE49-F238E27FC236}">
                  <a16:creationId xmlns:a16="http://schemas.microsoft.com/office/drawing/2014/main" id="{B61226D2-F1BC-0F0B-C6A3-C02401BC6781}"/>
                </a:ext>
              </a:extLst>
            </p:cNvPr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88;p19">
              <a:extLst>
                <a:ext uri="{FF2B5EF4-FFF2-40B4-BE49-F238E27FC236}">
                  <a16:creationId xmlns:a16="http://schemas.microsoft.com/office/drawing/2014/main" id="{AF8FEF95-ED79-3D3D-BAC2-17431AA67CA7}"/>
                </a:ext>
              </a:extLst>
            </p:cNvPr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9;p19">
              <a:extLst>
                <a:ext uri="{FF2B5EF4-FFF2-40B4-BE49-F238E27FC236}">
                  <a16:creationId xmlns:a16="http://schemas.microsoft.com/office/drawing/2014/main" id="{E8BEA540-759A-8DBA-DD56-76D9F2BFE02F}"/>
                </a:ext>
              </a:extLst>
            </p:cNvPr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0;p19">
              <a:extLst>
                <a:ext uri="{FF2B5EF4-FFF2-40B4-BE49-F238E27FC236}">
                  <a16:creationId xmlns:a16="http://schemas.microsoft.com/office/drawing/2014/main" id="{EB96DE62-CEB0-DA96-D982-B41B1BCE32B1}"/>
                </a:ext>
              </a:extLst>
            </p:cNvPr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1;p19">
              <a:extLst>
                <a:ext uri="{FF2B5EF4-FFF2-40B4-BE49-F238E27FC236}">
                  <a16:creationId xmlns:a16="http://schemas.microsoft.com/office/drawing/2014/main" id="{111CE789-4329-26E9-4603-1B8A980F03DA}"/>
                </a:ext>
              </a:extLst>
            </p:cNvPr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2;p19">
              <a:extLst>
                <a:ext uri="{FF2B5EF4-FFF2-40B4-BE49-F238E27FC236}">
                  <a16:creationId xmlns:a16="http://schemas.microsoft.com/office/drawing/2014/main" id="{D19E39D0-F704-A529-C593-EE36495DACCD}"/>
                </a:ext>
              </a:extLst>
            </p:cNvPr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;p19">
              <a:extLst>
                <a:ext uri="{FF2B5EF4-FFF2-40B4-BE49-F238E27FC236}">
                  <a16:creationId xmlns:a16="http://schemas.microsoft.com/office/drawing/2014/main" id="{EF1C47B6-4E56-48BB-56CB-944CFAAE2B96}"/>
                </a:ext>
              </a:extLst>
            </p:cNvPr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DA48D06-B6DE-B9D6-EF49-71690907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5" y="1248640"/>
            <a:ext cx="4069495" cy="3222333"/>
          </a:xfrm>
          <a:prstGeom prst="rect">
            <a:avLst/>
          </a:prstGeom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7FACD93-7F70-E0DF-8D04-E8DB17332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603155"/>
              </p:ext>
            </p:extLst>
          </p:nvPr>
        </p:nvGraphicFramePr>
        <p:xfrm>
          <a:off x="4436063" y="3000215"/>
          <a:ext cx="4458183" cy="198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72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4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4D999C-62EF-3315-DCB2-9DE30141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44" y="1078088"/>
            <a:ext cx="1998122" cy="17735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6822E0-4D52-B795-3038-746DE68906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378" y="1234794"/>
            <a:ext cx="4842994" cy="2486306"/>
          </a:xfrm>
          <a:prstGeom prst="rect">
            <a:avLst/>
          </a:prstGeom>
        </p:spPr>
      </p:pic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3E6098FA-DAF2-964E-DF6F-79CB7FD62738}"/>
              </a:ext>
            </a:extLst>
          </p:cNvPr>
          <p:cNvGrpSpPr/>
          <p:nvPr/>
        </p:nvGrpSpPr>
        <p:grpSpPr>
          <a:xfrm>
            <a:off x="2636722" y="3721101"/>
            <a:ext cx="1523797" cy="1266930"/>
            <a:chOff x="2376517" y="3993569"/>
            <a:chExt cx="1085607" cy="767132"/>
          </a:xfrm>
        </p:grpSpPr>
        <p:sp>
          <p:nvSpPr>
            <p:cNvPr id="8" name="Google Shape;1909;p37">
              <a:extLst>
                <a:ext uri="{FF2B5EF4-FFF2-40B4-BE49-F238E27FC236}">
                  <a16:creationId xmlns:a16="http://schemas.microsoft.com/office/drawing/2014/main" id="{F1E7D9BD-8404-83A0-F5D4-79EA367B7D49}"/>
                </a:ext>
              </a:extLst>
            </p:cNvPr>
            <p:cNvSpPr/>
            <p:nvPr/>
          </p:nvSpPr>
          <p:spPr>
            <a:xfrm>
              <a:off x="2598965" y="4553491"/>
              <a:ext cx="34968" cy="3120"/>
            </a:xfrm>
            <a:custGeom>
              <a:avLst/>
              <a:gdLst/>
              <a:ahLst/>
              <a:cxnLst/>
              <a:rect l="l" t="t" r="r" b="b"/>
              <a:pathLst>
                <a:path w="9202" h="821" extrusionOk="0">
                  <a:moveTo>
                    <a:pt x="3413" y="0"/>
                  </a:moveTo>
                  <a:cubicBezTo>
                    <a:pt x="2856" y="0"/>
                    <a:pt x="2304" y="42"/>
                    <a:pt x="1773" y="149"/>
                  </a:cubicBezTo>
                  <a:cubicBezTo>
                    <a:pt x="1148" y="269"/>
                    <a:pt x="549" y="497"/>
                    <a:pt x="1" y="821"/>
                  </a:cubicBezTo>
                  <a:lnTo>
                    <a:pt x="9201" y="821"/>
                  </a:lnTo>
                  <a:cubicBezTo>
                    <a:pt x="7372" y="466"/>
                    <a:pt x="5934" y="203"/>
                    <a:pt x="5170" y="114"/>
                  </a:cubicBezTo>
                  <a:cubicBezTo>
                    <a:pt x="4592" y="47"/>
                    <a:pt x="4000" y="0"/>
                    <a:pt x="341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0;p37">
              <a:extLst>
                <a:ext uri="{FF2B5EF4-FFF2-40B4-BE49-F238E27FC236}">
                  <a16:creationId xmlns:a16="http://schemas.microsoft.com/office/drawing/2014/main" id="{5A9DB3D5-CFA1-9E9F-88C9-924A19144042}"/>
                </a:ext>
              </a:extLst>
            </p:cNvPr>
            <p:cNvSpPr/>
            <p:nvPr/>
          </p:nvSpPr>
          <p:spPr>
            <a:xfrm>
              <a:off x="3186069" y="4553491"/>
              <a:ext cx="34964" cy="3120"/>
            </a:xfrm>
            <a:custGeom>
              <a:avLst/>
              <a:gdLst/>
              <a:ahLst/>
              <a:cxnLst/>
              <a:rect l="l" t="t" r="r" b="b"/>
              <a:pathLst>
                <a:path w="9201" h="821" extrusionOk="0">
                  <a:moveTo>
                    <a:pt x="5789" y="0"/>
                  </a:moveTo>
                  <a:cubicBezTo>
                    <a:pt x="5202" y="0"/>
                    <a:pt x="4610" y="47"/>
                    <a:pt x="4032" y="114"/>
                  </a:cubicBezTo>
                  <a:cubicBezTo>
                    <a:pt x="3268" y="203"/>
                    <a:pt x="1830" y="466"/>
                    <a:pt x="1" y="821"/>
                  </a:cubicBezTo>
                  <a:lnTo>
                    <a:pt x="9201" y="821"/>
                  </a:lnTo>
                  <a:cubicBezTo>
                    <a:pt x="8651" y="497"/>
                    <a:pt x="8052" y="269"/>
                    <a:pt x="7427" y="149"/>
                  </a:cubicBezTo>
                  <a:cubicBezTo>
                    <a:pt x="6897" y="42"/>
                    <a:pt x="6345" y="0"/>
                    <a:pt x="5789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1;p37">
              <a:extLst>
                <a:ext uri="{FF2B5EF4-FFF2-40B4-BE49-F238E27FC236}">
                  <a16:creationId xmlns:a16="http://schemas.microsoft.com/office/drawing/2014/main" id="{946BD74F-9155-430C-D874-83E9E62E6661}"/>
                </a:ext>
              </a:extLst>
            </p:cNvPr>
            <p:cNvSpPr/>
            <p:nvPr/>
          </p:nvSpPr>
          <p:spPr>
            <a:xfrm>
              <a:off x="2526294" y="3993569"/>
              <a:ext cx="767414" cy="563042"/>
            </a:xfrm>
            <a:custGeom>
              <a:avLst/>
              <a:gdLst/>
              <a:ahLst/>
              <a:cxnLst/>
              <a:rect l="l" t="t" r="r" b="b"/>
              <a:pathLst>
                <a:path w="201951" h="148169" extrusionOk="0">
                  <a:moveTo>
                    <a:pt x="101348" y="0"/>
                  </a:moveTo>
                  <a:cubicBezTo>
                    <a:pt x="87194" y="0"/>
                    <a:pt x="72915" y="1234"/>
                    <a:pt x="65038" y="3702"/>
                  </a:cubicBezTo>
                  <a:cubicBezTo>
                    <a:pt x="56572" y="6353"/>
                    <a:pt x="49876" y="11157"/>
                    <a:pt x="46409" y="16806"/>
                  </a:cubicBezTo>
                  <a:cubicBezTo>
                    <a:pt x="40222" y="26889"/>
                    <a:pt x="44011" y="38766"/>
                    <a:pt x="51263" y="48198"/>
                  </a:cubicBezTo>
                  <a:cubicBezTo>
                    <a:pt x="53307" y="50854"/>
                    <a:pt x="55729" y="53407"/>
                    <a:pt x="57212" y="56215"/>
                  </a:cubicBezTo>
                  <a:cubicBezTo>
                    <a:pt x="57446" y="56657"/>
                    <a:pt x="57627" y="57201"/>
                    <a:pt x="57139" y="57546"/>
                  </a:cubicBezTo>
                  <a:cubicBezTo>
                    <a:pt x="56887" y="57725"/>
                    <a:pt x="56545" y="57791"/>
                    <a:pt x="56176" y="57791"/>
                  </a:cubicBezTo>
                  <a:cubicBezTo>
                    <a:pt x="55714" y="57791"/>
                    <a:pt x="55208" y="57688"/>
                    <a:pt x="54776" y="57572"/>
                  </a:cubicBezTo>
                  <a:cubicBezTo>
                    <a:pt x="46975" y="55488"/>
                    <a:pt x="36352" y="50762"/>
                    <a:pt x="27028" y="50762"/>
                  </a:cubicBezTo>
                  <a:cubicBezTo>
                    <a:pt x="22735" y="50762"/>
                    <a:pt x="18716" y="51764"/>
                    <a:pt x="15376" y="54488"/>
                  </a:cubicBezTo>
                  <a:cubicBezTo>
                    <a:pt x="11336" y="57783"/>
                    <a:pt x="10339" y="62266"/>
                    <a:pt x="10936" y="66452"/>
                  </a:cubicBezTo>
                  <a:cubicBezTo>
                    <a:pt x="13172" y="82127"/>
                    <a:pt x="36908" y="91702"/>
                    <a:pt x="39872" y="106952"/>
                  </a:cubicBezTo>
                  <a:cubicBezTo>
                    <a:pt x="40048" y="107855"/>
                    <a:pt x="40103" y="108865"/>
                    <a:pt x="39216" y="109571"/>
                  </a:cubicBezTo>
                  <a:cubicBezTo>
                    <a:pt x="38491" y="110149"/>
                    <a:pt x="37389" y="110346"/>
                    <a:pt x="36214" y="110346"/>
                  </a:cubicBezTo>
                  <a:cubicBezTo>
                    <a:pt x="35321" y="110346"/>
                    <a:pt x="34386" y="110232"/>
                    <a:pt x="33542" y="110085"/>
                  </a:cubicBezTo>
                  <a:cubicBezTo>
                    <a:pt x="27316" y="108997"/>
                    <a:pt x="21372" y="107027"/>
                    <a:pt x="14932" y="106811"/>
                  </a:cubicBezTo>
                  <a:cubicBezTo>
                    <a:pt x="14663" y="106802"/>
                    <a:pt x="14392" y="106797"/>
                    <a:pt x="14120" y="106797"/>
                  </a:cubicBezTo>
                  <a:cubicBezTo>
                    <a:pt x="7885" y="106797"/>
                    <a:pt x="1059" y="109152"/>
                    <a:pt x="355" y="113118"/>
                  </a:cubicBezTo>
                  <a:cubicBezTo>
                    <a:pt x="0" y="115122"/>
                    <a:pt x="1271" y="117092"/>
                    <a:pt x="2742" y="118869"/>
                  </a:cubicBezTo>
                  <a:cubicBezTo>
                    <a:pt x="12781" y="131013"/>
                    <a:pt x="32243" y="138375"/>
                    <a:pt x="47288" y="148169"/>
                  </a:cubicBezTo>
                  <a:lnTo>
                    <a:pt x="154663" y="148169"/>
                  </a:lnTo>
                  <a:cubicBezTo>
                    <a:pt x="169708" y="138375"/>
                    <a:pt x="189170" y="131013"/>
                    <a:pt x="199209" y="118869"/>
                  </a:cubicBezTo>
                  <a:cubicBezTo>
                    <a:pt x="200678" y="117092"/>
                    <a:pt x="201951" y="115122"/>
                    <a:pt x="201594" y="113118"/>
                  </a:cubicBezTo>
                  <a:cubicBezTo>
                    <a:pt x="200890" y="109152"/>
                    <a:pt x="194064" y="106797"/>
                    <a:pt x="187829" y="106797"/>
                  </a:cubicBezTo>
                  <a:cubicBezTo>
                    <a:pt x="187557" y="106797"/>
                    <a:pt x="187286" y="106802"/>
                    <a:pt x="187017" y="106811"/>
                  </a:cubicBezTo>
                  <a:cubicBezTo>
                    <a:pt x="180577" y="107027"/>
                    <a:pt x="174633" y="108999"/>
                    <a:pt x="168409" y="110085"/>
                  </a:cubicBezTo>
                  <a:cubicBezTo>
                    <a:pt x="167565" y="110232"/>
                    <a:pt x="166629" y="110346"/>
                    <a:pt x="165736" y="110346"/>
                  </a:cubicBezTo>
                  <a:cubicBezTo>
                    <a:pt x="164561" y="110346"/>
                    <a:pt x="163459" y="110149"/>
                    <a:pt x="162734" y="109571"/>
                  </a:cubicBezTo>
                  <a:cubicBezTo>
                    <a:pt x="161846" y="108865"/>
                    <a:pt x="161903" y="107855"/>
                    <a:pt x="162077" y="106952"/>
                  </a:cubicBezTo>
                  <a:cubicBezTo>
                    <a:pt x="165041" y="91702"/>
                    <a:pt x="188777" y="82129"/>
                    <a:pt x="191013" y="66452"/>
                  </a:cubicBezTo>
                  <a:cubicBezTo>
                    <a:pt x="191612" y="62266"/>
                    <a:pt x="190613" y="57783"/>
                    <a:pt x="186573" y="54488"/>
                  </a:cubicBezTo>
                  <a:cubicBezTo>
                    <a:pt x="183233" y="51764"/>
                    <a:pt x="179215" y="50762"/>
                    <a:pt x="174922" y="50762"/>
                  </a:cubicBezTo>
                  <a:cubicBezTo>
                    <a:pt x="165598" y="50762"/>
                    <a:pt x="154974" y="55488"/>
                    <a:pt x="147174" y="57572"/>
                  </a:cubicBezTo>
                  <a:cubicBezTo>
                    <a:pt x="146741" y="57688"/>
                    <a:pt x="146235" y="57791"/>
                    <a:pt x="145774" y="57791"/>
                  </a:cubicBezTo>
                  <a:cubicBezTo>
                    <a:pt x="145404" y="57791"/>
                    <a:pt x="145062" y="57725"/>
                    <a:pt x="144810" y="57546"/>
                  </a:cubicBezTo>
                  <a:cubicBezTo>
                    <a:pt x="144324" y="57201"/>
                    <a:pt x="144504" y="56657"/>
                    <a:pt x="144737" y="56215"/>
                  </a:cubicBezTo>
                  <a:cubicBezTo>
                    <a:pt x="146220" y="53407"/>
                    <a:pt x="148643" y="50854"/>
                    <a:pt x="150686" y="48198"/>
                  </a:cubicBezTo>
                  <a:cubicBezTo>
                    <a:pt x="157940" y="38766"/>
                    <a:pt x="161729" y="26889"/>
                    <a:pt x="155544" y="16806"/>
                  </a:cubicBezTo>
                  <a:cubicBezTo>
                    <a:pt x="152075" y="11157"/>
                    <a:pt x="145269" y="6496"/>
                    <a:pt x="136915" y="3702"/>
                  </a:cubicBezTo>
                  <a:cubicBezTo>
                    <a:pt x="129534" y="1234"/>
                    <a:pt x="115503" y="0"/>
                    <a:pt x="101348" y="0"/>
                  </a:cubicBezTo>
                  <a:close/>
                </a:path>
              </a:pathLst>
            </a:custGeom>
            <a:solidFill>
              <a:srgbClr val="74C1B9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12;p37">
              <a:extLst>
                <a:ext uri="{FF2B5EF4-FFF2-40B4-BE49-F238E27FC236}">
                  <a16:creationId xmlns:a16="http://schemas.microsoft.com/office/drawing/2014/main" id="{08ADA4C0-8271-BCE9-F235-58EB5299BC2F}"/>
                </a:ext>
              </a:extLst>
            </p:cNvPr>
            <p:cNvSpPr/>
            <p:nvPr/>
          </p:nvSpPr>
          <p:spPr>
            <a:xfrm>
              <a:off x="2376517" y="4485091"/>
              <a:ext cx="1085607" cy="275610"/>
            </a:xfrm>
            <a:custGeom>
              <a:avLst/>
              <a:gdLst/>
              <a:ahLst/>
              <a:cxnLst/>
              <a:rect l="l" t="t" r="r" b="b"/>
              <a:pathLst>
                <a:path w="285686" h="72529" extrusionOk="0">
                  <a:moveTo>
                    <a:pt x="142843" y="1"/>
                  </a:moveTo>
                  <a:cubicBezTo>
                    <a:pt x="104959" y="1"/>
                    <a:pt x="68626" y="3821"/>
                    <a:pt x="41838" y="10623"/>
                  </a:cubicBezTo>
                  <a:cubicBezTo>
                    <a:pt x="15050" y="17423"/>
                    <a:pt x="0" y="26648"/>
                    <a:pt x="0" y="36264"/>
                  </a:cubicBezTo>
                  <a:cubicBezTo>
                    <a:pt x="0" y="45882"/>
                    <a:pt x="15050" y="55107"/>
                    <a:pt x="41838" y="61907"/>
                  </a:cubicBezTo>
                  <a:cubicBezTo>
                    <a:pt x="68626" y="68707"/>
                    <a:pt x="104959" y="72529"/>
                    <a:pt x="142843" y="72529"/>
                  </a:cubicBezTo>
                  <a:cubicBezTo>
                    <a:pt x="180727" y="72529"/>
                    <a:pt x="217059" y="68707"/>
                    <a:pt x="243847" y="61907"/>
                  </a:cubicBezTo>
                  <a:cubicBezTo>
                    <a:pt x="270636" y="55107"/>
                    <a:pt x="285686" y="45882"/>
                    <a:pt x="285686" y="36264"/>
                  </a:cubicBezTo>
                  <a:cubicBezTo>
                    <a:pt x="285686" y="26648"/>
                    <a:pt x="270636" y="17423"/>
                    <a:pt x="243847" y="10623"/>
                  </a:cubicBezTo>
                  <a:cubicBezTo>
                    <a:pt x="217059" y="3821"/>
                    <a:pt x="180727" y="1"/>
                    <a:pt x="142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3;p37">
              <a:extLst>
                <a:ext uri="{FF2B5EF4-FFF2-40B4-BE49-F238E27FC236}">
                  <a16:creationId xmlns:a16="http://schemas.microsoft.com/office/drawing/2014/main" id="{4493A8D2-C718-D9D7-6978-5E2B29CD9D83}"/>
                </a:ext>
              </a:extLst>
            </p:cNvPr>
            <p:cNvSpPr/>
            <p:nvPr/>
          </p:nvSpPr>
          <p:spPr>
            <a:xfrm>
              <a:off x="2670569" y="4314532"/>
              <a:ext cx="493069" cy="260817"/>
            </a:xfrm>
            <a:custGeom>
              <a:avLst/>
              <a:gdLst/>
              <a:ahLst/>
              <a:cxnLst/>
              <a:rect l="l" t="t" r="r" b="b"/>
              <a:pathLst>
                <a:path w="129755" h="68636" extrusionOk="0">
                  <a:moveTo>
                    <a:pt x="106603" y="9519"/>
                  </a:moveTo>
                  <a:lnTo>
                    <a:pt x="106603" y="10708"/>
                  </a:lnTo>
                  <a:lnTo>
                    <a:pt x="22862" y="10708"/>
                  </a:lnTo>
                  <a:lnTo>
                    <a:pt x="22862" y="9519"/>
                  </a:lnTo>
                  <a:close/>
                  <a:moveTo>
                    <a:pt x="106603" y="18358"/>
                  </a:moveTo>
                  <a:lnTo>
                    <a:pt x="106603" y="19548"/>
                  </a:lnTo>
                  <a:lnTo>
                    <a:pt x="22862" y="19548"/>
                  </a:lnTo>
                  <a:lnTo>
                    <a:pt x="22862" y="18358"/>
                  </a:lnTo>
                  <a:close/>
                  <a:moveTo>
                    <a:pt x="106603" y="27196"/>
                  </a:moveTo>
                  <a:lnTo>
                    <a:pt x="106603" y="37357"/>
                  </a:lnTo>
                  <a:lnTo>
                    <a:pt x="22862" y="37357"/>
                  </a:lnTo>
                  <a:lnTo>
                    <a:pt x="22862" y="27196"/>
                  </a:lnTo>
                  <a:close/>
                  <a:moveTo>
                    <a:pt x="15188" y="1"/>
                  </a:moveTo>
                  <a:lnTo>
                    <a:pt x="15188" y="1870"/>
                  </a:lnTo>
                  <a:lnTo>
                    <a:pt x="7859" y="1870"/>
                  </a:lnTo>
                  <a:lnTo>
                    <a:pt x="7859" y="9519"/>
                  </a:lnTo>
                  <a:lnTo>
                    <a:pt x="15186" y="9519"/>
                  </a:lnTo>
                  <a:lnTo>
                    <a:pt x="15186" y="10708"/>
                  </a:lnTo>
                  <a:lnTo>
                    <a:pt x="7859" y="10708"/>
                  </a:lnTo>
                  <a:lnTo>
                    <a:pt x="7859" y="18358"/>
                  </a:lnTo>
                  <a:lnTo>
                    <a:pt x="15186" y="18358"/>
                  </a:lnTo>
                  <a:lnTo>
                    <a:pt x="15186" y="19546"/>
                  </a:lnTo>
                  <a:lnTo>
                    <a:pt x="7859" y="19546"/>
                  </a:lnTo>
                  <a:lnTo>
                    <a:pt x="7859" y="27196"/>
                  </a:lnTo>
                  <a:lnTo>
                    <a:pt x="15186" y="27196"/>
                  </a:lnTo>
                  <a:lnTo>
                    <a:pt x="15186" y="37357"/>
                  </a:lnTo>
                  <a:lnTo>
                    <a:pt x="1" y="37357"/>
                  </a:lnTo>
                  <a:lnTo>
                    <a:pt x="1" y="41853"/>
                  </a:lnTo>
                  <a:lnTo>
                    <a:pt x="4841" y="41853"/>
                  </a:lnTo>
                  <a:lnTo>
                    <a:pt x="4841" y="68635"/>
                  </a:lnTo>
                  <a:lnTo>
                    <a:pt x="10875" y="68635"/>
                  </a:lnTo>
                  <a:lnTo>
                    <a:pt x="10875" y="41853"/>
                  </a:lnTo>
                  <a:lnTo>
                    <a:pt x="15186" y="41853"/>
                  </a:lnTo>
                  <a:lnTo>
                    <a:pt x="15186" y="68635"/>
                  </a:lnTo>
                  <a:lnTo>
                    <a:pt x="22860" y="68635"/>
                  </a:lnTo>
                  <a:lnTo>
                    <a:pt x="22860" y="41853"/>
                  </a:lnTo>
                  <a:lnTo>
                    <a:pt x="106603" y="41853"/>
                  </a:lnTo>
                  <a:lnTo>
                    <a:pt x="106603" y="68635"/>
                  </a:lnTo>
                  <a:lnTo>
                    <a:pt x="114277" y="68635"/>
                  </a:lnTo>
                  <a:lnTo>
                    <a:pt x="114277" y="41853"/>
                  </a:lnTo>
                  <a:lnTo>
                    <a:pt x="118588" y="41853"/>
                  </a:lnTo>
                  <a:lnTo>
                    <a:pt x="118588" y="68635"/>
                  </a:lnTo>
                  <a:lnTo>
                    <a:pt x="124622" y="68635"/>
                  </a:lnTo>
                  <a:lnTo>
                    <a:pt x="124622" y="41853"/>
                  </a:lnTo>
                  <a:lnTo>
                    <a:pt x="129755" y="41853"/>
                  </a:lnTo>
                  <a:lnTo>
                    <a:pt x="129755" y="37357"/>
                  </a:lnTo>
                  <a:lnTo>
                    <a:pt x="114277" y="37357"/>
                  </a:lnTo>
                  <a:lnTo>
                    <a:pt x="114277" y="27196"/>
                  </a:lnTo>
                  <a:lnTo>
                    <a:pt x="121606" y="27196"/>
                  </a:lnTo>
                  <a:lnTo>
                    <a:pt x="121606" y="19546"/>
                  </a:lnTo>
                  <a:lnTo>
                    <a:pt x="114277" y="19546"/>
                  </a:lnTo>
                  <a:lnTo>
                    <a:pt x="114277" y="18358"/>
                  </a:lnTo>
                  <a:lnTo>
                    <a:pt x="121606" y="18358"/>
                  </a:lnTo>
                  <a:lnTo>
                    <a:pt x="121606" y="10708"/>
                  </a:lnTo>
                  <a:lnTo>
                    <a:pt x="114277" y="10708"/>
                  </a:lnTo>
                  <a:lnTo>
                    <a:pt x="114277" y="9519"/>
                  </a:lnTo>
                  <a:lnTo>
                    <a:pt x="121606" y="9519"/>
                  </a:lnTo>
                  <a:lnTo>
                    <a:pt x="121606" y="1870"/>
                  </a:lnTo>
                  <a:lnTo>
                    <a:pt x="114277" y="1870"/>
                  </a:lnTo>
                  <a:lnTo>
                    <a:pt x="114277" y="1"/>
                  </a:lnTo>
                  <a:lnTo>
                    <a:pt x="106603" y="1"/>
                  </a:lnTo>
                  <a:lnTo>
                    <a:pt x="106603" y="1870"/>
                  </a:lnTo>
                  <a:lnTo>
                    <a:pt x="22862" y="1870"/>
                  </a:lnTo>
                  <a:lnTo>
                    <a:pt x="22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4;p37">
              <a:extLst>
                <a:ext uri="{FF2B5EF4-FFF2-40B4-BE49-F238E27FC236}">
                  <a16:creationId xmlns:a16="http://schemas.microsoft.com/office/drawing/2014/main" id="{B205B223-625E-CA9B-DAC7-077A5BEDB0CB}"/>
                </a:ext>
              </a:extLst>
            </p:cNvPr>
            <p:cNvSpPr/>
            <p:nvPr/>
          </p:nvSpPr>
          <p:spPr>
            <a:xfrm>
              <a:off x="2678306" y="4691378"/>
              <a:ext cx="466849" cy="40675"/>
            </a:xfrm>
            <a:custGeom>
              <a:avLst/>
              <a:gdLst/>
              <a:ahLst/>
              <a:cxnLst/>
              <a:rect l="l" t="t" r="r" b="b"/>
              <a:pathLst>
                <a:path w="122855" h="10704" extrusionOk="0">
                  <a:moveTo>
                    <a:pt x="61428" y="1"/>
                  </a:moveTo>
                  <a:cubicBezTo>
                    <a:pt x="45137" y="1"/>
                    <a:pt x="29513" y="565"/>
                    <a:pt x="17993" y="1569"/>
                  </a:cubicBezTo>
                  <a:cubicBezTo>
                    <a:pt x="6474" y="2573"/>
                    <a:pt x="1" y="3934"/>
                    <a:pt x="1" y="5353"/>
                  </a:cubicBezTo>
                  <a:cubicBezTo>
                    <a:pt x="1" y="6771"/>
                    <a:pt x="6474" y="8132"/>
                    <a:pt x="17993" y="9137"/>
                  </a:cubicBezTo>
                  <a:cubicBezTo>
                    <a:pt x="29513" y="10141"/>
                    <a:pt x="45137" y="10703"/>
                    <a:pt x="61428" y="10703"/>
                  </a:cubicBezTo>
                  <a:cubicBezTo>
                    <a:pt x="77720" y="10703"/>
                    <a:pt x="93342" y="10141"/>
                    <a:pt x="104863" y="9137"/>
                  </a:cubicBezTo>
                  <a:cubicBezTo>
                    <a:pt x="116383" y="8132"/>
                    <a:pt x="122854" y="6771"/>
                    <a:pt x="122854" y="5353"/>
                  </a:cubicBezTo>
                  <a:cubicBezTo>
                    <a:pt x="122854" y="3934"/>
                    <a:pt x="116383" y="2573"/>
                    <a:pt x="104863" y="1569"/>
                  </a:cubicBezTo>
                  <a:cubicBezTo>
                    <a:pt x="93342" y="565"/>
                    <a:pt x="77720" y="1"/>
                    <a:pt x="61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15;p37">
              <a:extLst>
                <a:ext uri="{FF2B5EF4-FFF2-40B4-BE49-F238E27FC236}">
                  <a16:creationId xmlns:a16="http://schemas.microsoft.com/office/drawing/2014/main" id="{499E2769-15B6-BCEE-4326-A4159122D5F6}"/>
                </a:ext>
              </a:extLst>
            </p:cNvPr>
            <p:cNvSpPr/>
            <p:nvPr/>
          </p:nvSpPr>
          <p:spPr>
            <a:xfrm>
              <a:off x="2741712" y="4047301"/>
              <a:ext cx="111716" cy="95030"/>
            </a:xfrm>
            <a:custGeom>
              <a:avLst/>
              <a:gdLst/>
              <a:ahLst/>
              <a:cxnLst/>
              <a:rect l="l" t="t" r="r" b="b"/>
              <a:pathLst>
                <a:path w="29399" h="25008" extrusionOk="0">
                  <a:moveTo>
                    <a:pt x="23331" y="1"/>
                  </a:moveTo>
                  <a:cubicBezTo>
                    <a:pt x="22435" y="1"/>
                    <a:pt x="21133" y="268"/>
                    <a:pt x="19408" y="1274"/>
                  </a:cubicBezTo>
                  <a:cubicBezTo>
                    <a:pt x="16199" y="3145"/>
                    <a:pt x="15119" y="7013"/>
                    <a:pt x="12865" y="7013"/>
                  </a:cubicBezTo>
                  <a:cubicBezTo>
                    <a:pt x="12538" y="7013"/>
                    <a:pt x="12186" y="6932"/>
                    <a:pt x="11800" y="6751"/>
                  </a:cubicBezTo>
                  <a:cubicBezTo>
                    <a:pt x="10718" y="6246"/>
                    <a:pt x="9109" y="5893"/>
                    <a:pt x="7450" y="5893"/>
                  </a:cubicBezTo>
                  <a:cubicBezTo>
                    <a:pt x="4431" y="5893"/>
                    <a:pt x="1250" y="7063"/>
                    <a:pt x="798" y="10615"/>
                  </a:cubicBezTo>
                  <a:cubicBezTo>
                    <a:pt x="1" y="16882"/>
                    <a:pt x="5587" y="25008"/>
                    <a:pt x="12604" y="25008"/>
                  </a:cubicBezTo>
                  <a:cubicBezTo>
                    <a:pt x="12904" y="25008"/>
                    <a:pt x="13207" y="24993"/>
                    <a:pt x="13513" y="24962"/>
                  </a:cubicBezTo>
                  <a:cubicBezTo>
                    <a:pt x="20950" y="24217"/>
                    <a:pt x="29398" y="14206"/>
                    <a:pt x="29398" y="14206"/>
                  </a:cubicBezTo>
                  <a:lnTo>
                    <a:pt x="26720" y="2207"/>
                  </a:lnTo>
                  <a:lnTo>
                    <a:pt x="24835" y="341"/>
                  </a:lnTo>
                  <a:cubicBezTo>
                    <a:pt x="24835" y="341"/>
                    <a:pt x="24342" y="1"/>
                    <a:pt x="23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16;p37">
              <a:extLst>
                <a:ext uri="{FF2B5EF4-FFF2-40B4-BE49-F238E27FC236}">
                  <a16:creationId xmlns:a16="http://schemas.microsoft.com/office/drawing/2014/main" id="{D3944B01-BD39-6633-3618-F7E509B5CFB8}"/>
                </a:ext>
              </a:extLst>
            </p:cNvPr>
            <p:cNvSpPr/>
            <p:nvPr/>
          </p:nvSpPr>
          <p:spPr>
            <a:xfrm>
              <a:off x="2744448" y="4084548"/>
              <a:ext cx="87788" cy="57783"/>
            </a:xfrm>
            <a:custGeom>
              <a:avLst/>
              <a:gdLst/>
              <a:ahLst/>
              <a:cxnLst/>
              <a:rect l="l" t="t" r="r" b="b"/>
              <a:pathLst>
                <a:path w="23102" h="15206" extrusionOk="0">
                  <a:moveTo>
                    <a:pt x="18516" y="0"/>
                  </a:moveTo>
                  <a:cubicBezTo>
                    <a:pt x="18017" y="0"/>
                    <a:pt x="17308" y="179"/>
                    <a:pt x="16477" y="897"/>
                  </a:cubicBezTo>
                  <a:cubicBezTo>
                    <a:pt x="15278" y="1933"/>
                    <a:pt x="13044" y="2856"/>
                    <a:pt x="10797" y="2856"/>
                  </a:cubicBezTo>
                  <a:cubicBezTo>
                    <a:pt x="9950" y="2856"/>
                    <a:pt x="9102" y="2725"/>
                    <a:pt x="8306" y="2420"/>
                  </a:cubicBezTo>
                  <a:cubicBezTo>
                    <a:pt x="7266" y="2021"/>
                    <a:pt x="5877" y="1752"/>
                    <a:pt x="4553" y="1752"/>
                  </a:cubicBezTo>
                  <a:cubicBezTo>
                    <a:pt x="2173" y="1752"/>
                    <a:pt x="1" y="2620"/>
                    <a:pt x="440" y="5157"/>
                  </a:cubicBezTo>
                  <a:cubicBezTo>
                    <a:pt x="1391" y="8649"/>
                    <a:pt x="3817" y="12039"/>
                    <a:pt x="6992" y="13851"/>
                  </a:cubicBezTo>
                  <a:cubicBezTo>
                    <a:pt x="7133" y="13914"/>
                    <a:pt x="7270" y="13987"/>
                    <a:pt x="7401" y="14072"/>
                  </a:cubicBezTo>
                  <a:cubicBezTo>
                    <a:pt x="8785" y="14788"/>
                    <a:pt x="10299" y="15205"/>
                    <a:pt x="11888" y="15205"/>
                  </a:cubicBezTo>
                  <a:cubicBezTo>
                    <a:pt x="12187" y="15205"/>
                    <a:pt x="12489" y="15190"/>
                    <a:pt x="12793" y="15160"/>
                  </a:cubicBezTo>
                  <a:cubicBezTo>
                    <a:pt x="16342" y="14805"/>
                    <a:pt x="20120" y="12339"/>
                    <a:pt x="23102" y="9858"/>
                  </a:cubicBezTo>
                  <a:lnTo>
                    <a:pt x="23102" y="3138"/>
                  </a:lnTo>
                  <a:lnTo>
                    <a:pt x="19297" y="174"/>
                  </a:lnTo>
                  <a:cubicBezTo>
                    <a:pt x="19297" y="174"/>
                    <a:pt x="19009" y="0"/>
                    <a:pt x="18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7;p37">
              <a:extLst>
                <a:ext uri="{FF2B5EF4-FFF2-40B4-BE49-F238E27FC236}">
                  <a16:creationId xmlns:a16="http://schemas.microsoft.com/office/drawing/2014/main" id="{FCA4377A-60F7-84ED-ED38-B727568430D2}"/>
                </a:ext>
              </a:extLst>
            </p:cNvPr>
            <p:cNvSpPr/>
            <p:nvPr/>
          </p:nvSpPr>
          <p:spPr>
            <a:xfrm>
              <a:off x="2812335" y="4101671"/>
              <a:ext cx="35310" cy="30229"/>
            </a:xfrm>
            <a:custGeom>
              <a:avLst/>
              <a:gdLst/>
              <a:ahLst/>
              <a:cxnLst/>
              <a:rect l="l" t="t" r="r" b="b"/>
              <a:pathLst>
                <a:path w="9292" h="7955" extrusionOk="0">
                  <a:moveTo>
                    <a:pt x="3136" y="0"/>
                  </a:moveTo>
                  <a:cubicBezTo>
                    <a:pt x="3136" y="1"/>
                    <a:pt x="3191" y="7060"/>
                    <a:pt x="1476" y="7060"/>
                  </a:cubicBezTo>
                  <a:cubicBezTo>
                    <a:pt x="1473" y="7060"/>
                    <a:pt x="1469" y="7060"/>
                    <a:pt x="1465" y="7060"/>
                  </a:cubicBezTo>
                  <a:cubicBezTo>
                    <a:pt x="1436" y="7059"/>
                    <a:pt x="1410" y="7059"/>
                    <a:pt x="1387" y="7059"/>
                  </a:cubicBezTo>
                  <a:cubicBezTo>
                    <a:pt x="0" y="7059"/>
                    <a:pt x="7673" y="7955"/>
                    <a:pt x="7673" y="7955"/>
                  </a:cubicBezTo>
                  <a:cubicBezTo>
                    <a:pt x="7673" y="7955"/>
                    <a:pt x="7995" y="2568"/>
                    <a:pt x="8645" y="1612"/>
                  </a:cubicBezTo>
                  <a:cubicBezTo>
                    <a:pt x="9292" y="657"/>
                    <a:pt x="3136" y="0"/>
                    <a:pt x="313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8;p37">
              <a:extLst>
                <a:ext uri="{FF2B5EF4-FFF2-40B4-BE49-F238E27FC236}">
                  <a16:creationId xmlns:a16="http://schemas.microsoft.com/office/drawing/2014/main" id="{6ED2DE35-62BB-832D-3697-211B671634E4}"/>
                </a:ext>
              </a:extLst>
            </p:cNvPr>
            <p:cNvSpPr/>
            <p:nvPr/>
          </p:nvSpPr>
          <p:spPr>
            <a:xfrm>
              <a:off x="2822094" y="4101705"/>
              <a:ext cx="25388" cy="20604"/>
            </a:xfrm>
            <a:custGeom>
              <a:avLst/>
              <a:gdLst/>
              <a:ahLst/>
              <a:cxnLst/>
              <a:rect l="l" t="t" r="r" b="b"/>
              <a:pathLst>
                <a:path w="6681" h="5422" extrusionOk="0">
                  <a:moveTo>
                    <a:pt x="653" y="0"/>
                  </a:moveTo>
                  <a:lnTo>
                    <a:pt x="566" y="385"/>
                  </a:lnTo>
                  <a:cubicBezTo>
                    <a:pt x="557" y="1125"/>
                    <a:pt x="521" y="3401"/>
                    <a:pt x="0" y="5422"/>
                  </a:cubicBezTo>
                  <a:cubicBezTo>
                    <a:pt x="389" y="5410"/>
                    <a:pt x="2001" y="4603"/>
                    <a:pt x="4100" y="4603"/>
                  </a:cubicBezTo>
                  <a:cubicBezTo>
                    <a:pt x="4505" y="4603"/>
                    <a:pt x="4927" y="4633"/>
                    <a:pt x="5363" y="4705"/>
                  </a:cubicBezTo>
                  <a:cubicBezTo>
                    <a:pt x="5525" y="3281"/>
                    <a:pt x="5763" y="2064"/>
                    <a:pt x="6077" y="1603"/>
                  </a:cubicBezTo>
                  <a:cubicBezTo>
                    <a:pt x="6681" y="714"/>
                    <a:pt x="1391" y="84"/>
                    <a:pt x="65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9;p37">
              <a:extLst>
                <a:ext uri="{FF2B5EF4-FFF2-40B4-BE49-F238E27FC236}">
                  <a16:creationId xmlns:a16="http://schemas.microsoft.com/office/drawing/2014/main" id="{62AA6EB3-4F24-832A-D5A2-1D57C42D6260}"/>
                </a:ext>
              </a:extLst>
            </p:cNvPr>
            <p:cNvSpPr/>
            <p:nvPr/>
          </p:nvSpPr>
          <p:spPr>
            <a:xfrm>
              <a:off x="2892664" y="4061114"/>
              <a:ext cx="31719" cy="37829"/>
            </a:xfrm>
            <a:custGeom>
              <a:avLst/>
              <a:gdLst/>
              <a:ahLst/>
              <a:cxnLst/>
              <a:rect l="l" t="t" r="r" b="b"/>
              <a:pathLst>
                <a:path w="8347" h="9955" extrusionOk="0">
                  <a:moveTo>
                    <a:pt x="6255" y="1"/>
                  </a:moveTo>
                  <a:cubicBezTo>
                    <a:pt x="5412" y="1"/>
                    <a:pt x="4717" y="1185"/>
                    <a:pt x="4059" y="2730"/>
                  </a:cubicBezTo>
                  <a:cubicBezTo>
                    <a:pt x="3655" y="3677"/>
                    <a:pt x="3323" y="4074"/>
                    <a:pt x="3030" y="4074"/>
                  </a:cubicBezTo>
                  <a:cubicBezTo>
                    <a:pt x="2696" y="4074"/>
                    <a:pt x="2414" y="3555"/>
                    <a:pt x="2136" y="2747"/>
                  </a:cubicBezTo>
                  <a:cubicBezTo>
                    <a:pt x="2016" y="2397"/>
                    <a:pt x="1874" y="2255"/>
                    <a:pt x="1729" y="2255"/>
                  </a:cubicBezTo>
                  <a:cubicBezTo>
                    <a:pt x="1247" y="2255"/>
                    <a:pt x="738" y="3833"/>
                    <a:pt x="923" y="4608"/>
                  </a:cubicBezTo>
                  <a:cubicBezTo>
                    <a:pt x="1163" y="5617"/>
                    <a:pt x="953" y="6745"/>
                    <a:pt x="953" y="6745"/>
                  </a:cubicBezTo>
                  <a:lnTo>
                    <a:pt x="1" y="9088"/>
                  </a:lnTo>
                  <a:lnTo>
                    <a:pt x="1421" y="9955"/>
                  </a:lnTo>
                  <a:cubicBezTo>
                    <a:pt x="1421" y="9955"/>
                    <a:pt x="4940" y="6841"/>
                    <a:pt x="6310" y="5781"/>
                  </a:cubicBezTo>
                  <a:cubicBezTo>
                    <a:pt x="7678" y="4719"/>
                    <a:pt x="8346" y="1466"/>
                    <a:pt x="7100" y="378"/>
                  </a:cubicBezTo>
                  <a:cubicBezTo>
                    <a:pt x="6801" y="118"/>
                    <a:pt x="6521" y="1"/>
                    <a:pt x="6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0;p37">
              <a:extLst>
                <a:ext uri="{FF2B5EF4-FFF2-40B4-BE49-F238E27FC236}">
                  <a16:creationId xmlns:a16="http://schemas.microsoft.com/office/drawing/2014/main" id="{DEAFBA69-D529-01FD-DAD2-2819CAE07B34}"/>
                </a:ext>
              </a:extLst>
            </p:cNvPr>
            <p:cNvSpPr/>
            <p:nvPr/>
          </p:nvSpPr>
          <p:spPr>
            <a:xfrm>
              <a:off x="2851981" y="4122841"/>
              <a:ext cx="38479" cy="29610"/>
            </a:xfrm>
            <a:custGeom>
              <a:avLst/>
              <a:gdLst/>
              <a:ahLst/>
              <a:cxnLst/>
              <a:rect l="l" t="t" r="r" b="b"/>
              <a:pathLst>
                <a:path w="10126" h="7792" extrusionOk="0">
                  <a:moveTo>
                    <a:pt x="10125" y="1"/>
                  </a:moveTo>
                  <a:lnTo>
                    <a:pt x="10125" y="1"/>
                  </a:lnTo>
                  <a:cubicBezTo>
                    <a:pt x="10125" y="1"/>
                    <a:pt x="4294" y="5932"/>
                    <a:pt x="911" y="5932"/>
                  </a:cubicBezTo>
                  <a:cubicBezTo>
                    <a:pt x="1" y="5932"/>
                    <a:pt x="580" y="6688"/>
                    <a:pt x="580" y="7791"/>
                  </a:cubicBezTo>
                  <a:cubicBezTo>
                    <a:pt x="1642" y="7567"/>
                    <a:pt x="3226" y="7088"/>
                    <a:pt x="4676" y="6093"/>
                  </a:cubicBezTo>
                  <a:cubicBezTo>
                    <a:pt x="6808" y="4627"/>
                    <a:pt x="8656" y="2303"/>
                    <a:pt x="1012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21;p37">
              <a:extLst>
                <a:ext uri="{FF2B5EF4-FFF2-40B4-BE49-F238E27FC236}">
                  <a16:creationId xmlns:a16="http://schemas.microsoft.com/office/drawing/2014/main" id="{EB7E8E74-C8A6-BC5D-0AE3-E86D27E69194}"/>
                </a:ext>
              </a:extLst>
            </p:cNvPr>
            <p:cNvSpPr/>
            <p:nvPr/>
          </p:nvSpPr>
          <p:spPr>
            <a:xfrm>
              <a:off x="2811651" y="4053073"/>
              <a:ext cx="52543" cy="64832"/>
            </a:xfrm>
            <a:custGeom>
              <a:avLst/>
              <a:gdLst/>
              <a:ahLst/>
              <a:cxnLst/>
              <a:rect l="l" t="t" r="r" b="b"/>
              <a:pathLst>
                <a:path w="13827" h="17061" extrusionOk="0">
                  <a:moveTo>
                    <a:pt x="7007" y="1"/>
                  </a:moveTo>
                  <a:cubicBezTo>
                    <a:pt x="3399" y="1"/>
                    <a:pt x="338" y="3604"/>
                    <a:pt x="112" y="8198"/>
                  </a:cubicBezTo>
                  <a:cubicBezTo>
                    <a:pt x="0" y="10459"/>
                    <a:pt x="604" y="12662"/>
                    <a:pt x="1789" y="14323"/>
                  </a:cubicBezTo>
                  <a:cubicBezTo>
                    <a:pt x="2975" y="15983"/>
                    <a:pt x="4646" y="16967"/>
                    <a:pt x="6433" y="17054"/>
                  </a:cubicBezTo>
                  <a:cubicBezTo>
                    <a:pt x="6521" y="17058"/>
                    <a:pt x="6610" y="17060"/>
                    <a:pt x="6698" y="17060"/>
                  </a:cubicBezTo>
                  <a:cubicBezTo>
                    <a:pt x="8393" y="17060"/>
                    <a:pt x="10047" y="16252"/>
                    <a:pt x="11324" y="14793"/>
                  </a:cubicBezTo>
                  <a:cubicBezTo>
                    <a:pt x="12666" y="13256"/>
                    <a:pt x="13484" y="11124"/>
                    <a:pt x="13595" y="8863"/>
                  </a:cubicBezTo>
                  <a:cubicBezTo>
                    <a:pt x="13827" y="4155"/>
                    <a:pt x="10997" y="192"/>
                    <a:pt x="7274" y="7"/>
                  </a:cubicBezTo>
                  <a:cubicBezTo>
                    <a:pt x="7185" y="3"/>
                    <a:pt x="7096" y="1"/>
                    <a:pt x="7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22;p37">
              <a:extLst>
                <a:ext uri="{FF2B5EF4-FFF2-40B4-BE49-F238E27FC236}">
                  <a16:creationId xmlns:a16="http://schemas.microsoft.com/office/drawing/2014/main" id="{7A2A649F-5E53-C406-76B7-12F483B6F9BB}"/>
                </a:ext>
              </a:extLst>
            </p:cNvPr>
            <p:cNvSpPr/>
            <p:nvPr/>
          </p:nvSpPr>
          <p:spPr>
            <a:xfrm>
              <a:off x="2811439" y="4083230"/>
              <a:ext cx="51950" cy="34679"/>
            </a:xfrm>
            <a:custGeom>
              <a:avLst/>
              <a:gdLst/>
              <a:ahLst/>
              <a:cxnLst/>
              <a:rect l="l" t="t" r="r" b="b"/>
              <a:pathLst>
                <a:path w="13671" h="9126" extrusionOk="0">
                  <a:moveTo>
                    <a:pt x="13660" y="1"/>
                  </a:moveTo>
                  <a:lnTo>
                    <a:pt x="13660" y="1"/>
                  </a:lnTo>
                  <a:cubicBezTo>
                    <a:pt x="13658" y="50"/>
                    <a:pt x="13656" y="100"/>
                    <a:pt x="13655" y="151"/>
                  </a:cubicBezTo>
                  <a:cubicBezTo>
                    <a:pt x="13427" y="4746"/>
                    <a:pt x="10369" y="8350"/>
                    <a:pt x="6759" y="8350"/>
                  </a:cubicBezTo>
                  <a:cubicBezTo>
                    <a:pt x="6671" y="8350"/>
                    <a:pt x="6582" y="8348"/>
                    <a:pt x="6493" y="8343"/>
                  </a:cubicBezTo>
                  <a:cubicBezTo>
                    <a:pt x="3017" y="8171"/>
                    <a:pt x="321" y="4704"/>
                    <a:pt x="166" y="413"/>
                  </a:cubicBezTo>
                  <a:lnTo>
                    <a:pt x="166" y="413"/>
                  </a:lnTo>
                  <a:cubicBezTo>
                    <a:pt x="1" y="5055"/>
                    <a:pt x="2810" y="8938"/>
                    <a:pt x="6493" y="9119"/>
                  </a:cubicBezTo>
                  <a:cubicBezTo>
                    <a:pt x="6582" y="9124"/>
                    <a:pt x="6671" y="9126"/>
                    <a:pt x="6759" y="9126"/>
                  </a:cubicBezTo>
                  <a:cubicBezTo>
                    <a:pt x="10367" y="9126"/>
                    <a:pt x="13427" y="5522"/>
                    <a:pt x="13655" y="927"/>
                  </a:cubicBezTo>
                  <a:cubicBezTo>
                    <a:pt x="13669" y="615"/>
                    <a:pt x="13670" y="306"/>
                    <a:pt x="13660" y="1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23;p37">
              <a:extLst>
                <a:ext uri="{FF2B5EF4-FFF2-40B4-BE49-F238E27FC236}">
                  <a16:creationId xmlns:a16="http://schemas.microsoft.com/office/drawing/2014/main" id="{784929B7-7ED7-E4A7-D07B-FBBCA65B88BE}"/>
                </a:ext>
              </a:extLst>
            </p:cNvPr>
            <p:cNvSpPr/>
            <p:nvPr/>
          </p:nvSpPr>
          <p:spPr>
            <a:xfrm>
              <a:off x="2750107" y="4041718"/>
              <a:ext cx="26558" cy="40827"/>
            </a:xfrm>
            <a:custGeom>
              <a:avLst/>
              <a:gdLst/>
              <a:ahLst/>
              <a:cxnLst/>
              <a:rect l="l" t="t" r="r" b="b"/>
              <a:pathLst>
                <a:path w="6989" h="10744" extrusionOk="0">
                  <a:moveTo>
                    <a:pt x="2158" y="0"/>
                  </a:moveTo>
                  <a:cubicBezTo>
                    <a:pt x="1944" y="0"/>
                    <a:pt x="1707" y="70"/>
                    <a:pt x="1442" y="219"/>
                  </a:cubicBezTo>
                  <a:cubicBezTo>
                    <a:pt x="1" y="1032"/>
                    <a:pt x="4" y="4353"/>
                    <a:pt x="1130" y="5670"/>
                  </a:cubicBezTo>
                  <a:cubicBezTo>
                    <a:pt x="2258" y="6986"/>
                    <a:pt x="5076" y="10744"/>
                    <a:pt x="5076" y="10744"/>
                  </a:cubicBezTo>
                  <a:lnTo>
                    <a:pt x="6643" y="10180"/>
                  </a:lnTo>
                  <a:lnTo>
                    <a:pt x="6183" y="7695"/>
                  </a:lnTo>
                  <a:cubicBezTo>
                    <a:pt x="6183" y="7695"/>
                    <a:pt x="6204" y="6546"/>
                    <a:pt x="6643" y="5606"/>
                  </a:cubicBezTo>
                  <a:cubicBezTo>
                    <a:pt x="6989" y="4860"/>
                    <a:pt x="6786" y="3133"/>
                    <a:pt x="6282" y="3133"/>
                  </a:cubicBezTo>
                  <a:cubicBezTo>
                    <a:pt x="6150" y="3133"/>
                    <a:pt x="5997" y="3252"/>
                    <a:pt x="5828" y="3538"/>
                  </a:cubicBezTo>
                  <a:cubicBezTo>
                    <a:pt x="5422" y="4225"/>
                    <a:pt x="5063" y="4665"/>
                    <a:pt x="4750" y="4665"/>
                  </a:cubicBezTo>
                  <a:cubicBezTo>
                    <a:pt x="4436" y="4665"/>
                    <a:pt x="4168" y="4220"/>
                    <a:pt x="3948" y="3134"/>
                  </a:cubicBezTo>
                  <a:cubicBezTo>
                    <a:pt x="3590" y="1368"/>
                    <a:pt x="3107" y="0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24;p37">
              <a:extLst>
                <a:ext uri="{FF2B5EF4-FFF2-40B4-BE49-F238E27FC236}">
                  <a16:creationId xmlns:a16="http://schemas.microsoft.com/office/drawing/2014/main" id="{3ADECD8D-6111-BCE0-E809-404D800E18AF}"/>
                </a:ext>
              </a:extLst>
            </p:cNvPr>
            <p:cNvSpPr/>
            <p:nvPr/>
          </p:nvSpPr>
          <p:spPr>
            <a:xfrm>
              <a:off x="2806651" y="4046362"/>
              <a:ext cx="67621" cy="34154"/>
            </a:xfrm>
            <a:custGeom>
              <a:avLst/>
              <a:gdLst/>
              <a:ahLst/>
              <a:cxnLst/>
              <a:rect l="l" t="t" r="r" b="b"/>
              <a:pathLst>
                <a:path w="17795" h="8988" extrusionOk="0">
                  <a:moveTo>
                    <a:pt x="9119" y="0"/>
                  </a:moveTo>
                  <a:cubicBezTo>
                    <a:pt x="6369" y="0"/>
                    <a:pt x="3643" y="650"/>
                    <a:pt x="2662" y="1427"/>
                  </a:cubicBezTo>
                  <a:cubicBezTo>
                    <a:pt x="1100" y="2661"/>
                    <a:pt x="249" y="6621"/>
                    <a:pt x="72" y="7989"/>
                  </a:cubicBezTo>
                  <a:cubicBezTo>
                    <a:pt x="0" y="8546"/>
                    <a:pt x="357" y="8760"/>
                    <a:pt x="893" y="8760"/>
                  </a:cubicBezTo>
                  <a:cubicBezTo>
                    <a:pt x="1674" y="8760"/>
                    <a:pt x="2836" y="8305"/>
                    <a:pt x="3610" y="7792"/>
                  </a:cubicBezTo>
                  <a:cubicBezTo>
                    <a:pt x="4418" y="7257"/>
                    <a:pt x="5236" y="7055"/>
                    <a:pt x="6063" y="7055"/>
                  </a:cubicBezTo>
                  <a:cubicBezTo>
                    <a:pt x="8548" y="7055"/>
                    <a:pt x="11123" y="8878"/>
                    <a:pt x="13804" y="8984"/>
                  </a:cubicBezTo>
                  <a:cubicBezTo>
                    <a:pt x="13871" y="8987"/>
                    <a:pt x="13936" y="8988"/>
                    <a:pt x="14001" y="8988"/>
                  </a:cubicBezTo>
                  <a:cubicBezTo>
                    <a:pt x="17394" y="8988"/>
                    <a:pt x="17795" y="5429"/>
                    <a:pt x="15578" y="2259"/>
                  </a:cubicBezTo>
                  <a:cubicBezTo>
                    <a:pt x="14419" y="599"/>
                    <a:pt x="11758" y="0"/>
                    <a:pt x="9119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25;p37">
              <a:extLst>
                <a:ext uri="{FF2B5EF4-FFF2-40B4-BE49-F238E27FC236}">
                  <a16:creationId xmlns:a16="http://schemas.microsoft.com/office/drawing/2014/main" id="{CA55D2DB-842A-6990-4D07-A231DE03F7A7}"/>
                </a:ext>
              </a:extLst>
            </p:cNvPr>
            <p:cNvSpPr/>
            <p:nvPr/>
          </p:nvSpPr>
          <p:spPr>
            <a:xfrm>
              <a:off x="2802258" y="4076150"/>
              <a:ext cx="20338" cy="17602"/>
            </a:xfrm>
            <a:custGeom>
              <a:avLst/>
              <a:gdLst/>
              <a:ahLst/>
              <a:cxnLst/>
              <a:rect l="l" t="t" r="r" b="b"/>
              <a:pathLst>
                <a:path w="5352" h="4632" extrusionOk="0">
                  <a:moveTo>
                    <a:pt x="2911" y="0"/>
                  </a:moveTo>
                  <a:cubicBezTo>
                    <a:pt x="2764" y="0"/>
                    <a:pt x="2609" y="13"/>
                    <a:pt x="2446" y="42"/>
                  </a:cubicBezTo>
                  <a:cubicBezTo>
                    <a:pt x="1068" y="284"/>
                    <a:pt x="1" y="3968"/>
                    <a:pt x="3264" y="4583"/>
                  </a:cubicBezTo>
                  <a:cubicBezTo>
                    <a:pt x="3440" y="4616"/>
                    <a:pt x="3594" y="4631"/>
                    <a:pt x="3728" y="4631"/>
                  </a:cubicBezTo>
                  <a:cubicBezTo>
                    <a:pt x="5352" y="4631"/>
                    <a:pt x="4082" y="2384"/>
                    <a:pt x="4082" y="2384"/>
                  </a:cubicBezTo>
                  <a:lnTo>
                    <a:pt x="4643" y="701"/>
                  </a:lnTo>
                  <a:cubicBezTo>
                    <a:pt x="4643" y="701"/>
                    <a:pt x="4007" y="0"/>
                    <a:pt x="291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26;p37">
              <a:extLst>
                <a:ext uri="{FF2B5EF4-FFF2-40B4-BE49-F238E27FC236}">
                  <a16:creationId xmlns:a16="http://schemas.microsoft.com/office/drawing/2014/main" id="{8199EED1-E8D3-95B4-AA7B-7DF3C2883803}"/>
                </a:ext>
              </a:extLst>
            </p:cNvPr>
            <p:cNvSpPr/>
            <p:nvPr/>
          </p:nvSpPr>
          <p:spPr>
            <a:xfrm>
              <a:off x="2771003" y="4099668"/>
              <a:ext cx="33588" cy="78462"/>
            </a:xfrm>
            <a:custGeom>
              <a:avLst/>
              <a:gdLst/>
              <a:ahLst/>
              <a:cxnLst/>
              <a:rect l="l" t="t" r="r" b="b"/>
              <a:pathLst>
                <a:path w="8839" h="20648" extrusionOk="0">
                  <a:moveTo>
                    <a:pt x="0" y="0"/>
                  </a:moveTo>
                  <a:lnTo>
                    <a:pt x="0" y="0"/>
                  </a:lnTo>
                  <a:cubicBezTo>
                    <a:pt x="1105" y="2936"/>
                    <a:pt x="2475" y="6240"/>
                    <a:pt x="3643" y="8036"/>
                  </a:cubicBezTo>
                  <a:cubicBezTo>
                    <a:pt x="4543" y="9421"/>
                    <a:pt x="5366" y="11056"/>
                    <a:pt x="5925" y="12248"/>
                  </a:cubicBezTo>
                  <a:cubicBezTo>
                    <a:pt x="4734" y="15407"/>
                    <a:pt x="3413" y="18855"/>
                    <a:pt x="2649" y="20648"/>
                  </a:cubicBezTo>
                  <a:cubicBezTo>
                    <a:pt x="4590" y="16390"/>
                    <a:pt x="8838" y="11037"/>
                    <a:pt x="8838" y="11037"/>
                  </a:cubicBezTo>
                  <a:cubicBezTo>
                    <a:pt x="6898" y="10372"/>
                    <a:pt x="2649" y="5500"/>
                    <a:pt x="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27;p37">
              <a:extLst>
                <a:ext uri="{FF2B5EF4-FFF2-40B4-BE49-F238E27FC236}">
                  <a16:creationId xmlns:a16="http://schemas.microsoft.com/office/drawing/2014/main" id="{3579CB47-5AF1-EA85-F7F7-F91D93B50F38}"/>
                </a:ext>
              </a:extLst>
            </p:cNvPr>
            <p:cNvSpPr/>
            <p:nvPr/>
          </p:nvSpPr>
          <p:spPr>
            <a:xfrm>
              <a:off x="2835382" y="4677390"/>
              <a:ext cx="47895" cy="45133"/>
            </a:xfrm>
            <a:custGeom>
              <a:avLst/>
              <a:gdLst/>
              <a:ahLst/>
              <a:cxnLst/>
              <a:rect l="l" t="t" r="r" b="b"/>
              <a:pathLst>
                <a:path w="12604" h="11877" extrusionOk="0">
                  <a:moveTo>
                    <a:pt x="1608" y="1"/>
                  </a:moveTo>
                  <a:lnTo>
                    <a:pt x="533" y="4124"/>
                  </a:lnTo>
                  <a:cubicBezTo>
                    <a:pt x="0" y="6162"/>
                    <a:pt x="978" y="8291"/>
                    <a:pt x="2870" y="9215"/>
                  </a:cubicBezTo>
                  <a:cubicBezTo>
                    <a:pt x="5376" y="10438"/>
                    <a:pt x="8784" y="11876"/>
                    <a:pt x="10963" y="11876"/>
                  </a:cubicBezTo>
                  <a:cubicBezTo>
                    <a:pt x="11155" y="11876"/>
                    <a:pt x="11338" y="11865"/>
                    <a:pt x="11510" y="11841"/>
                  </a:cubicBezTo>
                  <a:cubicBezTo>
                    <a:pt x="12281" y="11737"/>
                    <a:pt x="12603" y="10792"/>
                    <a:pt x="12070" y="10223"/>
                  </a:cubicBezTo>
                  <a:cubicBezTo>
                    <a:pt x="11207" y="9297"/>
                    <a:pt x="9733" y="7829"/>
                    <a:pt x="8226" y="6836"/>
                  </a:cubicBezTo>
                  <a:cubicBezTo>
                    <a:pt x="6170" y="5481"/>
                    <a:pt x="4802" y="4166"/>
                    <a:pt x="4802" y="1988"/>
                  </a:cubicBezTo>
                  <a:lnTo>
                    <a:pt x="4802" y="1692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28;p37">
              <a:extLst>
                <a:ext uri="{FF2B5EF4-FFF2-40B4-BE49-F238E27FC236}">
                  <a16:creationId xmlns:a16="http://schemas.microsoft.com/office/drawing/2014/main" id="{3712D01D-E466-5511-E8B1-889771EAFFEC}"/>
                </a:ext>
              </a:extLst>
            </p:cNvPr>
            <p:cNvSpPr/>
            <p:nvPr/>
          </p:nvSpPr>
          <p:spPr>
            <a:xfrm>
              <a:off x="2835386" y="4677398"/>
              <a:ext cx="46820" cy="45121"/>
            </a:xfrm>
            <a:custGeom>
              <a:avLst/>
              <a:gdLst/>
              <a:ahLst/>
              <a:cxnLst/>
              <a:rect l="l" t="t" r="r" b="b"/>
              <a:pathLst>
                <a:path w="12321" h="11874" extrusionOk="0">
                  <a:moveTo>
                    <a:pt x="1607" y="0"/>
                  </a:moveTo>
                  <a:lnTo>
                    <a:pt x="532" y="4124"/>
                  </a:lnTo>
                  <a:cubicBezTo>
                    <a:pt x="1" y="6160"/>
                    <a:pt x="977" y="8289"/>
                    <a:pt x="2869" y="9213"/>
                  </a:cubicBezTo>
                  <a:cubicBezTo>
                    <a:pt x="5376" y="10437"/>
                    <a:pt x="8786" y="11874"/>
                    <a:pt x="10964" y="11874"/>
                  </a:cubicBezTo>
                  <a:cubicBezTo>
                    <a:pt x="11156" y="11874"/>
                    <a:pt x="11338" y="11863"/>
                    <a:pt x="11509" y="11839"/>
                  </a:cubicBezTo>
                  <a:cubicBezTo>
                    <a:pt x="11965" y="11778"/>
                    <a:pt x="12261" y="11423"/>
                    <a:pt x="12320" y="11026"/>
                  </a:cubicBezTo>
                  <a:cubicBezTo>
                    <a:pt x="11558" y="10814"/>
                    <a:pt x="9883" y="10885"/>
                    <a:pt x="8395" y="10429"/>
                  </a:cubicBezTo>
                  <a:cubicBezTo>
                    <a:pt x="6355" y="9805"/>
                    <a:pt x="3719" y="8663"/>
                    <a:pt x="2154" y="6362"/>
                  </a:cubicBezTo>
                  <a:cubicBezTo>
                    <a:pt x="589" y="4063"/>
                    <a:pt x="2899" y="1111"/>
                    <a:pt x="2899" y="1111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9;p37">
              <a:extLst>
                <a:ext uri="{FF2B5EF4-FFF2-40B4-BE49-F238E27FC236}">
                  <a16:creationId xmlns:a16="http://schemas.microsoft.com/office/drawing/2014/main" id="{EFFB5C4B-8EB3-CB0A-5D9E-1068D0B4939B}"/>
                </a:ext>
              </a:extLst>
            </p:cNvPr>
            <p:cNvSpPr/>
            <p:nvPr/>
          </p:nvSpPr>
          <p:spPr>
            <a:xfrm>
              <a:off x="2779294" y="4677390"/>
              <a:ext cx="47090" cy="45106"/>
            </a:xfrm>
            <a:custGeom>
              <a:avLst/>
              <a:gdLst/>
              <a:ahLst/>
              <a:cxnLst/>
              <a:rect l="l" t="t" r="r" b="b"/>
              <a:pathLst>
                <a:path w="12392" h="11870" extrusionOk="0">
                  <a:moveTo>
                    <a:pt x="1609" y="1"/>
                  </a:moveTo>
                  <a:lnTo>
                    <a:pt x="533" y="4124"/>
                  </a:lnTo>
                  <a:cubicBezTo>
                    <a:pt x="1" y="6162"/>
                    <a:pt x="979" y="8291"/>
                    <a:pt x="2871" y="9215"/>
                  </a:cubicBezTo>
                  <a:cubicBezTo>
                    <a:pt x="5266" y="10384"/>
                    <a:pt x="8482" y="11747"/>
                    <a:pt x="10665" y="11867"/>
                  </a:cubicBezTo>
                  <a:cubicBezTo>
                    <a:pt x="10690" y="11869"/>
                    <a:pt x="10715" y="11869"/>
                    <a:pt x="10739" y="11869"/>
                  </a:cubicBezTo>
                  <a:cubicBezTo>
                    <a:pt x="11824" y="11869"/>
                    <a:pt x="12391" y="10540"/>
                    <a:pt x="11619" y="9746"/>
                  </a:cubicBezTo>
                  <a:cubicBezTo>
                    <a:pt x="10741" y="8842"/>
                    <a:pt x="9497" y="7669"/>
                    <a:pt x="8225" y="6836"/>
                  </a:cubicBezTo>
                  <a:cubicBezTo>
                    <a:pt x="6181" y="5494"/>
                    <a:pt x="4803" y="4166"/>
                    <a:pt x="4803" y="1988"/>
                  </a:cubicBezTo>
                  <a:lnTo>
                    <a:pt x="4803" y="1692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30;p37">
              <a:extLst>
                <a:ext uri="{FF2B5EF4-FFF2-40B4-BE49-F238E27FC236}">
                  <a16:creationId xmlns:a16="http://schemas.microsoft.com/office/drawing/2014/main" id="{024C0CEF-04A9-8607-3029-22225E32772A}"/>
                </a:ext>
              </a:extLst>
            </p:cNvPr>
            <p:cNvSpPr/>
            <p:nvPr/>
          </p:nvSpPr>
          <p:spPr>
            <a:xfrm>
              <a:off x="2779294" y="4677398"/>
              <a:ext cx="42036" cy="45102"/>
            </a:xfrm>
            <a:custGeom>
              <a:avLst/>
              <a:gdLst/>
              <a:ahLst/>
              <a:cxnLst/>
              <a:rect l="l" t="t" r="r" b="b"/>
              <a:pathLst>
                <a:path w="11062" h="11869" extrusionOk="0">
                  <a:moveTo>
                    <a:pt x="1609" y="0"/>
                  </a:moveTo>
                  <a:lnTo>
                    <a:pt x="533" y="4124"/>
                  </a:lnTo>
                  <a:cubicBezTo>
                    <a:pt x="1" y="6160"/>
                    <a:pt x="979" y="8290"/>
                    <a:pt x="2871" y="9215"/>
                  </a:cubicBezTo>
                  <a:cubicBezTo>
                    <a:pt x="5266" y="10382"/>
                    <a:pt x="8484" y="11747"/>
                    <a:pt x="10665" y="11867"/>
                  </a:cubicBezTo>
                  <a:cubicBezTo>
                    <a:pt x="10689" y="11868"/>
                    <a:pt x="10713" y="11869"/>
                    <a:pt x="10736" y="11869"/>
                  </a:cubicBezTo>
                  <a:cubicBezTo>
                    <a:pt x="10846" y="11869"/>
                    <a:pt x="10954" y="11856"/>
                    <a:pt x="11062" y="11827"/>
                  </a:cubicBezTo>
                  <a:cubicBezTo>
                    <a:pt x="9370" y="11146"/>
                    <a:pt x="6378" y="9912"/>
                    <a:pt x="3482" y="8111"/>
                  </a:cubicBezTo>
                  <a:cubicBezTo>
                    <a:pt x="1310" y="6762"/>
                    <a:pt x="2413" y="2571"/>
                    <a:pt x="2698" y="576"/>
                  </a:cubicBezTo>
                  <a:lnTo>
                    <a:pt x="1609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31;p37">
              <a:extLst>
                <a:ext uri="{FF2B5EF4-FFF2-40B4-BE49-F238E27FC236}">
                  <a16:creationId xmlns:a16="http://schemas.microsoft.com/office/drawing/2014/main" id="{C4605525-2814-C65C-4240-BF37E9A3509A}"/>
                </a:ext>
              </a:extLst>
            </p:cNvPr>
            <p:cNvSpPr/>
            <p:nvPr/>
          </p:nvSpPr>
          <p:spPr>
            <a:xfrm>
              <a:off x="2802174" y="4178127"/>
              <a:ext cx="26167" cy="39858"/>
            </a:xfrm>
            <a:custGeom>
              <a:avLst/>
              <a:gdLst/>
              <a:ahLst/>
              <a:cxnLst/>
              <a:rect l="l" t="t" r="r" b="b"/>
              <a:pathLst>
                <a:path w="6886" h="10489" extrusionOk="0">
                  <a:moveTo>
                    <a:pt x="1022" y="1"/>
                  </a:moveTo>
                  <a:cubicBezTo>
                    <a:pt x="1022" y="1"/>
                    <a:pt x="0" y="6014"/>
                    <a:pt x="919" y="8017"/>
                  </a:cubicBezTo>
                  <a:cubicBezTo>
                    <a:pt x="1514" y="9315"/>
                    <a:pt x="2347" y="10489"/>
                    <a:pt x="3344" y="10489"/>
                  </a:cubicBezTo>
                  <a:cubicBezTo>
                    <a:pt x="3886" y="10489"/>
                    <a:pt x="4477" y="10142"/>
                    <a:pt x="5105" y="9279"/>
                  </a:cubicBezTo>
                  <a:cubicBezTo>
                    <a:pt x="6885" y="6830"/>
                    <a:pt x="1022" y="1"/>
                    <a:pt x="1022" y="1"/>
                  </a:cubicBezTo>
                  <a:close/>
                </a:path>
              </a:pathLst>
            </a:custGeom>
            <a:solidFill>
              <a:srgbClr val="8B6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2;p37">
              <a:extLst>
                <a:ext uri="{FF2B5EF4-FFF2-40B4-BE49-F238E27FC236}">
                  <a16:creationId xmlns:a16="http://schemas.microsoft.com/office/drawing/2014/main" id="{1C5CA4EA-DC67-6694-502A-2D494E1A8279}"/>
                </a:ext>
              </a:extLst>
            </p:cNvPr>
            <p:cNvSpPr/>
            <p:nvPr/>
          </p:nvSpPr>
          <p:spPr>
            <a:xfrm>
              <a:off x="2757311" y="4401749"/>
              <a:ext cx="135660" cy="293900"/>
            </a:xfrm>
            <a:custGeom>
              <a:avLst/>
              <a:gdLst/>
              <a:ahLst/>
              <a:cxnLst/>
              <a:rect l="l" t="t" r="r" b="b"/>
              <a:pathLst>
                <a:path w="35700" h="77342" extrusionOk="0">
                  <a:moveTo>
                    <a:pt x="2963" y="1"/>
                  </a:moveTo>
                  <a:cubicBezTo>
                    <a:pt x="2963" y="1"/>
                    <a:pt x="895" y="5826"/>
                    <a:pt x="1835" y="13343"/>
                  </a:cubicBezTo>
                  <a:cubicBezTo>
                    <a:pt x="2775" y="20860"/>
                    <a:pt x="4372" y="39277"/>
                    <a:pt x="4372" y="39277"/>
                  </a:cubicBezTo>
                  <a:cubicBezTo>
                    <a:pt x="4372" y="39277"/>
                    <a:pt x="0" y="46434"/>
                    <a:pt x="5217" y="76777"/>
                  </a:cubicBezTo>
                  <a:lnTo>
                    <a:pt x="12441" y="76777"/>
                  </a:lnTo>
                  <a:cubicBezTo>
                    <a:pt x="12441" y="76777"/>
                    <a:pt x="15345" y="40029"/>
                    <a:pt x="15731" y="37397"/>
                  </a:cubicBezTo>
                  <a:cubicBezTo>
                    <a:pt x="15882" y="36363"/>
                    <a:pt x="17108" y="30738"/>
                    <a:pt x="18538" y="24293"/>
                  </a:cubicBezTo>
                  <a:cubicBezTo>
                    <a:pt x="20225" y="28266"/>
                    <a:pt x="22524" y="32950"/>
                    <a:pt x="25023" y="35938"/>
                  </a:cubicBezTo>
                  <a:cubicBezTo>
                    <a:pt x="17148" y="45354"/>
                    <a:pt x="19875" y="76495"/>
                    <a:pt x="19875" y="76495"/>
                  </a:cubicBezTo>
                  <a:lnTo>
                    <a:pt x="27016" y="77341"/>
                  </a:lnTo>
                  <a:lnTo>
                    <a:pt x="35700" y="38006"/>
                  </a:lnTo>
                  <a:lnTo>
                    <a:pt x="29664" y="5659"/>
                  </a:lnTo>
                  <a:lnTo>
                    <a:pt x="22942" y="4672"/>
                  </a:lnTo>
                  <a:cubicBezTo>
                    <a:pt x="23259" y="3271"/>
                    <a:pt x="23447" y="2443"/>
                    <a:pt x="23447" y="2443"/>
                  </a:cubicBezTo>
                  <a:lnTo>
                    <a:pt x="19687" y="150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33;p37">
              <a:extLst>
                <a:ext uri="{FF2B5EF4-FFF2-40B4-BE49-F238E27FC236}">
                  <a16:creationId xmlns:a16="http://schemas.microsoft.com/office/drawing/2014/main" id="{D1FE3F47-0FB5-A571-70DE-9ACF442544E7}"/>
                </a:ext>
              </a:extLst>
            </p:cNvPr>
            <p:cNvSpPr/>
            <p:nvPr/>
          </p:nvSpPr>
          <p:spPr>
            <a:xfrm>
              <a:off x="2755750" y="4242689"/>
              <a:ext cx="131754" cy="186409"/>
            </a:xfrm>
            <a:custGeom>
              <a:avLst/>
              <a:gdLst/>
              <a:ahLst/>
              <a:cxnLst/>
              <a:rect l="l" t="t" r="r" b="b"/>
              <a:pathLst>
                <a:path w="34672" h="49055" extrusionOk="0">
                  <a:moveTo>
                    <a:pt x="13898" y="1"/>
                  </a:moveTo>
                  <a:cubicBezTo>
                    <a:pt x="11958" y="1"/>
                    <a:pt x="10043" y="595"/>
                    <a:pt x="8881" y="2497"/>
                  </a:cubicBezTo>
                  <a:cubicBezTo>
                    <a:pt x="5779" y="7573"/>
                    <a:pt x="8740" y="23498"/>
                    <a:pt x="7330" y="27865"/>
                  </a:cubicBezTo>
                  <a:cubicBezTo>
                    <a:pt x="5920" y="32234"/>
                    <a:pt x="1" y="39986"/>
                    <a:pt x="2115" y="43228"/>
                  </a:cubicBezTo>
                  <a:cubicBezTo>
                    <a:pt x="3634" y="45558"/>
                    <a:pt x="14845" y="49055"/>
                    <a:pt x="23644" y="49055"/>
                  </a:cubicBezTo>
                  <a:cubicBezTo>
                    <a:pt x="27083" y="49055"/>
                    <a:pt x="30154" y="48521"/>
                    <a:pt x="32134" y="47174"/>
                  </a:cubicBezTo>
                  <a:cubicBezTo>
                    <a:pt x="32134" y="47174"/>
                    <a:pt x="33402" y="46469"/>
                    <a:pt x="32134" y="37168"/>
                  </a:cubicBezTo>
                  <a:cubicBezTo>
                    <a:pt x="30865" y="27867"/>
                    <a:pt x="34671" y="6866"/>
                    <a:pt x="32134" y="3907"/>
                  </a:cubicBezTo>
                  <a:cubicBezTo>
                    <a:pt x="30417" y="1903"/>
                    <a:pt x="25666" y="1579"/>
                    <a:pt x="22774" y="1579"/>
                  </a:cubicBezTo>
                  <a:cubicBezTo>
                    <a:pt x="21394" y="1579"/>
                    <a:pt x="20437" y="1653"/>
                    <a:pt x="20437" y="1653"/>
                  </a:cubicBezTo>
                  <a:cubicBezTo>
                    <a:pt x="20437" y="1653"/>
                    <a:pt x="17133" y="1"/>
                    <a:pt x="1389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34;p37">
              <a:extLst>
                <a:ext uri="{FF2B5EF4-FFF2-40B4-BE49-F238E27FC236}">
                  <a16:creationId xmlns:a16="http://schemas.microsoft.com/office/drawing/2014/main" id="{697467FD-F00F-30E0-CBBA-1AE6B30AE020}"/>
                </a:ext>
              </a:extLst>
            </p:cNvPr>
            <p:cNvSpPr/>
            <p:nvPr/>
          </p:nvSpPr>
          <p:spPr>
            <a:xfrm>
              <a:off x="2767986" y="4284037"/>
              <a:ext cx="42169" cy="96790"/>
            </a:xfrm>
            <a:custGeom>
              <a:avLst/>
              <a:gdLst/>
              <a:ahLst/>
              <a:cxnLst/>
              <a:rect l="l" t="t" r="r" b="b"/>
              <a:pathLst>
                <a:path w="11097" h="25471" extrusionOk="0">
                  <a:moveTo>
                    <a:pt x="11096" y="0"/>
                  </a:moveTo>
                  <a:lnTo>
                    <a:pt x="4380" y="4541"/>
                  </a:lnTo>
                  <a:cubicBezTo>
                    <a:pt x="4380" y="4541"/>
                    <a:pt x="3836" y="6247"/>
                    <a:pt x="4406" y="10551"/>
                  </a:cubicBezTo>
                  <a:cubicBezTo>
                    <a:pt x="4973" y="14855"/>
                    <a:pt x="3840" y="17729"/>
                    <a:pt x="3840" y="17729"/>
                  </a:cubicBezTo>
                  <a:lnTo>
                    <a:pt x="0" y="25471"/>
                  </a:lnTo>
                  <a:cubicBezTo>
                    <a:pt x="0" y="25471"/>
                    <a:pt x="5547" y="21170"/>
                    <a:pt x="6519" y="18159"/>
                  </a:cubicBezTo>
                  <a:cubicBezTo>
                    <a:pt x="8477" y="12088"/>
                    <a:pt x="11096" y="1"/>
                    <a:pt x="1109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5;p37">
              <a:extLst>
                <a:ext uri="{FF2B5EF4-FFF2-40B4-BE49-F238E27FC236}">
                  <a16:creationId xmlns:a16="http://schemas.microsoft.com/office/drawing/2014/main" id="{CE117D26-BF56-DBF7-95C5-4AC472C0850C}"/>
                </a:ext>
              </a:extLst>
            </p:cNvPr>
            <p:cNvSpPr/>
            <p:nvPr/>
          </p:nvSpPr>
          <p:spPr>
            <a:xfrm>
              <a:off x="2859778" y="4260028"/>
              <a:ext cx="41257" cy="117131"/>
            </a:xfrm>
            <a:custGeom>
              <a:avLst/>
              <a:gdLst/>
              <a:ahLst/>
              <a:cxnLst/>
              <a:rect l="l" t="t" r="r" b="b"/>
              <a:pathLst>
                <a:path w="10857" h="30824" extrusionOk="0">
                  <a:moveTo>
                    <a:pt x="6803" y="0"/>
                  </a:moveTo>
                  <a:cubicBezTo>
                    <a:pt x="1893" y="2466"/>
                    <a:pt x="1111" y="6859"/>
                    <a:pt x="781" y="10398"/>
                  </a:cubicBezTo>
                  <a:cubicBezTo>
                    <a:pt x="466" y="13790"/>
                    <a:pt x="1103" y="18223"/>
                    <a:pt x="1210" y="19965"/>
                  </a:cubicBezTo>
                  <a:cubicBezTo>
                    <a:pt x="1317" y="21708"/>
                    <a:pt x="63" y="24122"/>
                    <a:pt x="30" y="25269"/>
                  </a:cubicBezTo>
                  <a:cubicBezTo>
                    <a:pt x="1" y="26303"/>
                    <a:pt x="3259" y="30824"/>
                    <a:pt x="4681" y="30824"/>
                  </a:cubicBezTo>
                  <a:cubicBezTo>
                    <a:pt x="4834" y="30824"/>
                    <a:pt x="4965" y="30772"/>
                    <a:pt x="5069" y="30657"/>
                  </a:cubicBezTo>
                  <a:cubicBezTo>
                    <a:pt x="6140" y="29477"/>
                    <a:pt x="3889" y="27441"/>
                    <a:pt x="3633" y="25269"/>
                  </a:cubicBezTo>
                  <a:cubicBezTo>
                    <a:pt x="3377" y="23095"/>
                    <a:pt x="5389" y="18865"/>
                    <a:pt x="5819" y="16509"/>
                  </a:cubicBezTo>
                  <a:cubicBezTo>
                    <a:pt x="6247" y="14150"/>
                    <a:pt x="10856" y="1286"/>
                    <a:pt x="10856" y="1286"/>
                  </a:cubicBezTo>
                  <a:lnTo>
                    <a:pt x="6803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36;p37">
              <a:extLst>
                <a:ext uri="{FF2B5EF4-FFF2-40B4-BE49-F238E27FC236}">
                  <a16:creationId xmlns:a16="http://schemas.microsoft.com/office/drawing/2014/main" id="{6663836E-82A3-4C20-33F6-63C23A076487}"/>
                </a:ext>
              </a:extLst>
            </p:cNvPr>
            <p:cNvSpPr/>
            <p:nvPr/>
          </p:nvSpPr>
          <p:spPr>
            <a:xfrm>
              <a:off x="2802623" y="4198366"/>
              <a:ext cx="102254" cy="71550"/>
            </a:xfrm>
            <a:custGeom>
              <a:avLst/>
              <a:gdLst/>
              <a:ahLst/>
              <a:cxnLst/>
              <a:rect l="l" t="t" r="r" b="b"/>
              <a:pathLst>
                <a:path w="26909" h="18829" extrusionOk="0">
                  <a:moveTo>
                    <a:pt x="4859" y="0"/>
                  </a:moveTo>
                  <a:cubicBezTo>
                    <a:pt x="0" y="0"/>
                    <a:pt x="630" y="5372"/>
                    <a:pt x="2592" y="9530"/>
                  </a:cubicBezTo>
                  <a:cubicBezTo>
                    <a:pt x="4785" y="14177"/>
                    <a:pt x="11063" y="16398"/>
                    <a:pt x="15054" y="17830"/>
                  </a:cubicBezTo>
                  <a:cubicBezTo>
                    <a:pt x="16881" y="18485"/>
                    <a:pt x="19109" y="18828"/>
                    <a:pt x="21082" y="18828"/>
                  </a:cubicBezTo>
                  <a:cubicBezTo>
                    <a:pt x="23421" y="18828"/>
                    <a:pt x="25402" y="18346"/>
                    <a:pt x="25932" y="17331"/>
                  </a:cubicBezTo>
                  <a:cubicBezTo>
                    <a:pt x="26909" y="15458"/>
                    <a:pt x="23327" y="9220"/>
                    <a:pt x="17336" y="5407"/>
                  </a:cubicBezTo>
                  <a:cubicBezTo>
                    <a:pt x="11347" y="1595"/>
                    <a:pt x="6814" y="235"/>
                    <a:pt x="6814" y="235"/>
                  </a:cubicBezTo>
                  <a:cubicBezTo>
                    <a:pt x="6082" y="75"/>
                    <a:pt x="5432" y="0"/>
                    <a:pt x="4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37;p37">
              <a:extLst>
                <a:ext uri="{FF2B5EF4-FFF2-40B4-BE49-F238E27FC236}">
                  <a16:creationId xmlns:a16="http://schemas.microsoft.com/office/drawing/2014/main" id="{D70B43F5-3EF8-837C-6590-184F9C4FEC3B}"/>
                </a:ext>
              </a:extLst>
            </p:cNvPr>
            <p:cNvSpPr/>
            <p:nvPr/>
          </p:nvSpPr>
          <p:spPr>
            <a:xfrm>
              <a:off x="2830309" y="4211164"/>
              <a:ext cx="54222" cy="108509"/>
            </a:xfrm>
            <a:custGeom>
              <a:avLst/>
              <a:gdLst/>
              <a:ahLst/>
              <a:cxnLst/>
              <a:rect l="l" t="t" r="r" b="b"/>
              <a:pathLst>
                <a:path w="14269" h="28555" extrusionOk="0">
                  <a:moveTo>
                    <a:pt x="4430" y="0"/>
                  </a:moveTo>
                  <a:lnTo>
                    <a:pt x="0" y="4651"/>
                  </a:lnTo>
                  <a:lnTo>
                    <a:pt x="2783" y="12495"/>
                  </a:lnTo>
                  <a:cubicBezTo>
                    <a:pt x="4543" y="13310"/>
                    <a:pt x="6308" y="13940"/>
                    <a:pt x="7768" y="14464"/>
                  </a:cubicBezTo>
                  <a:cubicBezTo>
                    <a:pt x="8851" y="14852"/>
                    <a:pt x="10074" y="15131"/>
                    <a:pt x="11301" y="15292"/>
                  </a:cubicBezTo>
                  <a:cubicBezTo>
                    <a:pt x="9314" y="17552"/>
                    <a:pt x="8905" y="20347"/>
                    <a:pt x="8536" y="23259"/>
                  </a:cubicBezTo>
                  <a:cubicBezTo>
                    <a:pt x="8325" y="24916"/>
                    <a:pt x="8400" y="26828"/>
                    <a:pt x="8541" y="28555"/>
                  </a:cubicBezTo>
                  <a:cubicBezTo>
                    <a:pt x="8908" y="27913"/>
                    <a:pt x="8830" y="26649"/>
                    <a:pt x="8974" y="25168"/>
                  </a:cubicBezTo>
                  <a:cubicBezTo>
                    <a:pt x="9540" y="19309"/>
                    <a:pt x="14269" y="14262"/>
                    <a:pt x="14269" y="14262"/>
                  </a:cubicBezTo>
                  <a:cubicBezTo>
                    <a:pt x="13369" y="9770"/>
                    <a:pt x="4430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38;p37">
              <a:extLst>
                <a:ext uri="{FF2B5EF4-FFF2-40B4-BE49-F238E27FC236}">
                  <a16:creationId xmlns:a16="http://schemas.microsoft.com/office/drawing/2014/main" id="{CB48632B-FBE4-48E3-8BC7-9F808A56F705}"/>
                </a:ext>
              </a:extLst>
            </p:cNvPr>
            <p:cNvSpPr/>
            <p:nvPr/>
          </p:nvSpPr>
          <p:spPr>
            <a:xfrm>
              <a:off x="2859493" y="4343963"/>
              <a:ext cx="23332" cy="33193"/>
            </a:xfrm>
            <a:custGeom>
              <a:avLst/>
              <a:gdLst/>
              <a:ahLst/>
              <a:cxnLst/>
              <a:rect l="l" t="t" r="r" b="b"/>
              <a:pathLst>
                <a:path w="6140" h="8735" extrusionOk="0">
                  <a:moveTo>
                    <a:pt x="897" y="1"/>
                  </a:moveTo>
                  <a:cubicBezTo>
                    <a:pt x="553" y="1240"/>
                    <a:pt x="51" y="2460"/>
                    <a:pt x="31" y="3179"/>
                  </a:cubicBezTo>
                  <a:cubicBezTo>
                    <a:pt x="1" y="4215"/>
                    <a:pt x="3258" y="8735"/>
                    <a:pt x="4679" y="8735"/>
                  </a:cubicBezTo>
                  <a:cubicBezTo>
                    <a:pt x="4832" y="8735"/>
                    <a:pt x="4964" y="8682"/>
                    <a:pt x="5068" y="8568"/>
                  </a:cubicBezTo>
                  <a:cubicBezTo>
                    <a:pt x="6140" y="7389"/>
                    <a:pt x="3889" y="5353"/>
                    <a:pt x="3632" y="3179"/>
                  </a:cubicBezTo>
                  <a:cubicBezTo>
                    <a:pt x="3572" y="2662"/>
                    <a:pt x="3640" y="2027"/>
                    <a:pt x="3785" y="1329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9;p37">
              <a:extLst>
                <a:ext uri="{FF2B5EF4-FFF2-40B4-BE49-F238E27FC236}">
                  <a16:creationId xmlns:a16="http://schemas.microsoft.com/office/drawing/2014/main" id="{D36EEBFB-A1FC-0283-1F02-AE25112140A8}"/>
                </a:ext>
              </a:extLst>
            </p:cNvPr>
            <p:cNvSpPr/>
            <p:nvPr/>
          </p:nvSpPr>
          <p:spPr>
            <a:xfrm>
              <a:off x="2742495" y="4246846"/>
              <a:ext cx="76988" cy="125449"/>
            </a:xfrm>
            <a:custGeom>
              <a:avLst/>
              <a:gdLst/>
              <a:ahLst/>
              <a:cxnLst/>
              <a:rect l="l" t="t" r="r" b="b"/>
              <a:pathLst>
                <a:path w="20260" h="33013" extrusionOk="0">
                  <a:moveTo>
                    <a:pt x="16037" y="1"/>
                  </a:moveTo>
                  <a:cubicBezTo>
                    <a:pt x="15054" y="1"/>
                    <a:pt x="13832" y="386"/>
                    <a:pt x="12369" y="1403"/>
                  </a:cubicBezTo>
                  <a:cubicBezTo>
                    <a:pt x="9126" y="3659"/>
                    <a:pt x="2079" y="19109"/>
                    <a:pt x="1235" y="23434"/>
                  </a:cubicBezTo>
                  <a:cubicBezTo>
                    <a:pt x="428" y="27561"/>
                    <a:pt x="1" y="33013"/>
                    <a:pt x="3516" y="33013"/>
                  </a:cubicBezTo>
                  <a:cubicBezTo>
                    <a:pt x="3686" y="33013"/>
                    <a:pt x="3864" y="33000"/>
                    <a:pt x="4052" y="32974"/>
                  </a:cubicBezTo>
                  <a:cubicBezTo>
                    <a:pt x="8144" y="32405"/>
                    <a:pt x="8397" y="25594"/>
                    <a:pt x="8397" y="25594"/>
                  </a:cubicBezTo>
                  <a:cubicBezTo>
                    <a:pt x="8397" y="25594"/>
                    <a:pt x="14904" y="15214"/>
                    <a:pt x="17583" y="11127"/>
                  </a:cubicBezTo>
                  <a:cubicBezTo>
                    <a:pt x="20260" y="7041"/>
                    <a:pt x="20002" y="3283"/>
                    <a:pt x="18566" y="1262"/>
                  </a:cubicBezTo>
                  <a:cubicBezTo>
                    <a:pt x="18074" y="569"/>
                    <a:pt x="17232" y="1"/>
                    <a:pt x="160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0;p37">
              <a:extLst>
                <a:ext uri="{FF2B5EF4-FFF2-40B4-BE49-F238E27FC236}">
                  <a16:creationId xmlns:a16="http://schemas.microsoft.com/office/drawing/2014/main" id="{3EF325E7-9B62-58F6-794B-715458B7A070}"/>
                </a:ext>
              </a:extLst>
            </p:cNvPr>
            <p:cNvSpPr/>
            <p:nvPr/>
          </p:nvSpPr>
          <p:spPr>
            <a:xfrm>
              <a:off x="2743970" y="4320061"/>
              <a:ext cx="113396" cy="52121"/>
            </a:xfrm>
            <a:custGeom>
              <a:avLst/>
              <a:gdLst/>
              <a:ahLst/>
              <a:cxnLst/>
              <a:rect l="l" t="t" r="r" b="b"/>
              <a:pathLst>
                <a:path w="29841" h="13716" extrusionOk="0">
                  <a:moveTo>
                    <a:pt x="24791" y="1"/>
                  </a:moveTo>
                  <a:cubicBezTo>
                    <a:pt x="23671" y="1"/>
                    <a:pt x="23044" y="5553"/>
                    <a:pt x="17509" y="5553"/>
                  </a:cubicBezTo>
                  <a:cubicBezTo>
                    <a:pt x="17316" y="5553"/>
                    <a:pt x="17118" y="5546"/>
                    <a:pt x="16913" y="5532"/>
                  </a:cubicBezTo>
                  <a:cubicBezTo>
                    <a:pt x="15348" y="5426"/>
                    <a:pt x="13910" y="5379"/>
                    <a:pt x="12618" y="5379"/>
                  </a:cubicBezTo>
                  <a:cubicBezTo>
                    <a:pt x="7249" y="5379"/>
                    <a:pt x="4392" y="6179"/>
                    <a:pt x="5356" y="6801"/>
                  </a:cubicBezTo>
                  <a:cubicBezTo>
                    <a:pt x="5356" y="6801"/>
                    <a:pt x="1" y="13566"/>
                    <a:pt x="3664" y="13707"/>
                  </a:cubicBezTo>
                  <a:cubicBezTo>
                    <a:pt x="3819" y="13713"/>
                    <a:pt x="3974" y="13716"/>
                    <a:pt x="4130" y="13716"/>
                  </a:cubicBezTo>
                  <a:cubicBezTo>
                    <a:pt x="7662" y="13716"/>
                    <a:pt x="11424" y="12238"/>
                    <a:pt x="14798" y="10888"/>
                  </a:cubicBezTo>
                  <a:cubicBezTo>
                    <a:pt x="18116" y="9560"/>
                    <a:pt x="21686" y="8233"/>
                    <a:pt x="23855" y="8233"/>
                  </a:cubicBezTo>
                  <a:cubicBezTo>
                    <a:pt x="23989" y="8233"/>
                    <a:pt x="24118" y="8238"/>
                    <a:pt x="24241" y="8249"/>
                  </a:cubicBezTo>
                  <a:cubicBezTo>
                    <a:pt x="24446" y="8266"/>
                    <a:pt x="24664" y="8276"/>
                    <a:pt x="24891" y="8276"/>
                  </a:cubicBezTo>
                  <a:cubicBezTo>
                    <a:pt x="27002" y="8276"/>
                    <a:pt x="29841" y="7437"/>
                    <a:pt x="29493" y="4167"/>
                  </a:cubicBezTo>
                  <a:cubicBezTo>
                    <a:pt x="29322" y="2565"/>
                    <a:pt x="28743" y="2151"/>
                    <a:pt x="28004" y="2151"/>
                  </a:cubicBezTo>
                  <a:cubicBezTo>
                    <a:pt x="27215" y="2151"/>
                    <a:pt x="26242" y="2624"/>
                    <a:pt x="25390" y="2624"/>
                  </a:cubicBezTo>
                  <a:cubicBezTo>
                    <a:pt x="25237" y="2624"/>
                    <a:pt x="25089" y="2609"/>
                    <a:pt x="24946" y="2573"/>
                  </a:cubicBezTo>
                  <a:cubicBezTo>
                    <a:pt x="23255" y="2150"/>
                    <a:pt x="26214" y="599"/>
                    <a:pt x="24946" y="36"/>
                  </a:cubicBezTo>
                  <a:cubicBezTo>
                    <a:pt x="24893" y="12"/>
                    <a:pt x="24841" y="1"/>
                    <a:pt x="24791" y="1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1;p37">
              <a:extLst>
                <a:ext uri="{FF2B5EF4-FFF2-40B4-BE49-F238E27FC236}">
                  <a16:creationId xmlns:a16="http://schemas.microsoft.com/office/drawing/2014/main" id="{86B75212-FFB5-E42A-63EE-47BDA17BBA59}"/>
                </a:ext>
              </a:extLst>
            </p:cNvPr>
            <p:cNvSpPr/>
            <p:nvPr/>
          </p:nvSpPr>
          <p:spPr>
            <a:xfrm>
              <a:off x="2869210" y="4329804"/>
              <a:ext cx="26752" cy="26562"/>
            </a:xfrm>
            <a:custGeom>
              <a:avLst/>
              <a:gdLst/>
              <a:ahLst/>
              <a:cxnLst/>
              <a:rect l="l" t="t" r="r" b="b"/>
              <a:pathLst>
                <a:path w="7040" h="6990" extrusionOk="0">
                  <a:moveTo>
                    <a:pt x="1618" y="0"/>
                  </a:moveTo>
                  <a:cubicBezTo>
                    <a:pt x="1615" y="0"/>
                    <a:pt x="1611" y="0"/>
                    <a:pt x="1607" y="0"/>
                  </a:cubicBezTo>
                  <a:cubicBezTo>
                    <a:pt x="852" y="0"/>
                    <a:pt x="427" y="1221"/>
                    <a:pt x="215" y="3149"/>
                  </a:cubicBezTo>
                  <a:cubicBezTo>
                    <a:pt x="1" y="5079"/>
                    <a:pt x="145" y="6153"/>
                    <a:pt x="1106" y="6832"/>
                  </a:cubicBezTo>
                  <a:cubicBezTo>
                    <a:pt x="1259" y="6940"/>
                    <a:pt x="1427" y="6990"/>
                    <a:pt x="1605" y="6990"/>
                  </a:cubicBezTo>
                  <a:cubicBezTo>
                    <a:pt x="3701" y="6990"/>
                    <a:pt x="7039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2;p37">
              <a:extLst>
                <a:ext uri="{FF2B5EF4-FFF2-40B4-BE49-F238E27FC236}">
                  <a16:creationId xmlns:a16="http://schemas.microsoft.com/office/drawing/2014/main" id="{FF0C27E5-E4AE-CCFD-72E4-E0B62F571B20}"/>
                </a:ext>
              </a:extLst>
            </p:cNvPr>
            <p:cNvSpPr/>
            <p:nvPr/>
          </p:nvSpPr>
          <p:spPr>
            <a:xfrm>
              <a:off x="2822470" y="4449329"/>
              <a:ext cx="44821" cy="243648"/>
            </a:xfrm>
            <a:custGeom>
              <a:avLst/>
              <a:gdLst/>
              <a:ahLst/>
              <a:cxnLst/>
              <a:rect l="l" t="t" r="r" b="b"/>
              <a:pathLst>
                <a:path w="11795" h="64118" extrusionOk="0">
                  <a:moveTo>
                    <a:pt x="3236" y="1"/>
                  </a:moveTo>
                  <a:lnTo>
                    <a:pt x="1391" y="11772"/>
                  </a:lnTo>
                  <a:cubicBezTo>
                    <a:pt x="3078" y="15745"/>
                    <a:pt x="5377" y="20429"/>
                    <a:pt x="7876" y="23417"/>
                  </a:cubicBezTo>
                  <a:cubicBezTo>
                    <a:pt x="1" y="32832"/>
                    <a:pt x="2728" y="63974"/>
                    <a:pt x="2728" y="63974"/>
                  </a:cubicBezTo>
                  <a:lnTo>
                    <a:pt x="3931" y="64117"/>
                  </a:lnTo>
                  <a:cubicBezTo>
                    <a:pt x="3948" y="63264"/>
                    <a:pt x="4458" y="39367"/>
                    <a:pt x="7239" y="32071"/>
                  </a:cubicBezTo>
                  <a:cubicBezTo>
                    <a:pt x="10412" y="23743"/>
                    <a:pt x="11794" y="23468"/>
                    <a:pt x="11794" y="23468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43;p37">
              <a:extLst>
                <a:ext uri="{FF2B5EF4-FFF2-40B4-BE49-F238E27FC236}">
                  <a16:creationId xmlns:a16="http://schemas.microsoft.com/office/drawing/2014/main" id="{3A768F22-46F4-F8E8-EF89-C58F777B8E9E}"/>
                </a:ext>
              </a:extLst>
            </p:cNvPr>
            <p:cNvSpPr/>
            <p:nvPr/>
          </p:nvSpPr>
          <p:spPr>
            <a:xfrm>
              <a:off x="2830195" y="4260028"/>
              <a:ext cx="41257" cy="117131"/>
            </a:xfrm>
            <a:custGeom>
              <a:avLst/>
              <a:gdLst/>
              <a:ahLst/>
              <a:cxnLst/>
              <a:rect l="l" t="t" r="r" b="b"/>
              <a:pathLst>
                <a:path w="10857" h="30824" extrusionOk="0">
                  <a:moveTo>
                    <a:pt x="6802" y="0"/>
                  </a:moveTo>
                  <a:cubicBezTo>
                    <a:pt x="1891" y="2466"/>
                    <a:pt x="1530" y="7075"/>
                    <a:pt x="780" y="10398"/>
                  </a:cubicBezTo>
                  <a:cubicBezTo>
                    <a:pt x="30" y="13721"/>
                    <a:pt x="1102" y="18223"/>
                    <a:pt x="1208" y="19965"/>
                  </a:cubicBezTo>
                  <a:cubicBezTo>
                    <a:pt x="1316" y="21708"/>
                    <a:pt x="63" y="24122"/>
                    <a:pt x="30" y="25269"/>
                  </a:cubicBezTo>
                  <a:cubicBezTo>
                    <a:pt x="0" y="26303"/>
                    <a:pt x="3259" y="30824"/>
                    <a:pt x="4681" y="30824"/>
                  </a:cubicBezTo>
                  <a:cubicBezTo>
                    <a:pt x="4833" y="30824"/>
                    <a:pt x="4965" y="30772"/>
                    <a:pt x="5069" y="30657"/>
                  </a:cubicBezTo>
                  <a:cubicBezTo>
                    <a:pt x="6139" y="29477"/>
                    <a:pt x="3889" y="27441"/>
                    <a:pt x="3633" y="25269"/>
                  </a:cubicBezTo>
                  <a:cubicBezTo>
                    <a:pt x="3375" y="23095"/>
                    <a:pt x="5389" y="18865"/>
                    <a:pt x="5819" y="16509"/>
                  </a:cubicBezTo>
                  <a:cubicBezTo>
                    <a:pt x="6247" y="14150"/>
                    <a:pt x="10856" y="1286"/>
                    <a:pt x="10856" y="1286"/>
                  </a:cubicBez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44;p37">
              <a:extLst>
                <a:ext uri="{FF2B5EF4-FFF2-40B4-BE49-F238E27FC236}">
                  <a16:creationId xmlns:a16="http://schemas.microsoft.com/office/drawing/2014/main" id="{39EAA9D9-57E7-6386-9B50-A13BCE00F930}"/>
                </a:ext>
              </a:extLst>
            </p:cNvPr>
            <p:cNvSpPr/>
            <p:nvPr/>
          </p:nvSpPr>
          <p:spPr>
            <a:xfrm>
              <a:off x="2768757" y="4204157"/>
              <a:ext cx="105955" cy="67727"/>
            </a:xfrm>
            <a:custGeom>
              <a:avLst/>
              <a:gdLst/>
              <a:ahLst/>
              <a:cxnLst/>
              <a:rect l="l" t="t" r="r" b="b"/>
              <a:pathLst>
                <a:path w="27883" h="17823" extrusionOk="0">
                  <a:moveTo>
                    <a:pt x="5354" y="0"/>
                  </a:moveTo>
                  <a:cubicBezTo>
                    <a:pt x="0" y="0"/>
                    <a:pt x="957" y="5521"/>
                    <a:pt x="3240" y="9666"/>
                  </a:cubicBezTo>
                  <a:cubicBezTo>
                    <a:pt x="5719" y="14167"/>
                    <a:pt x="12125" y="15989"/>
                    <a:pt x="16198" y="17169"/>
                  </a:cubicBezTo>
                  <a:cubicBezTo>
                    <a:pt x="17710" y="17607"/>
                    <a:pt x="19473" y="17823"/>
                    <a:pt x="21136" y="17823"/>
                  </a:cubicBezTo>
                  <a:cubicBezTo>
                    <a:pt x="23954" y="17823"/>
                    <a:pt x="26485" y="17203"/>
                    <a:pt x="27024" y="15989"/>
                  </a:cubicBezTo>
                  <a:cubicBezTo>
                    <a:pt x="27882" y="14061"/>
                    <a:pt x="23916" y="8058"/>
                    <a:pt x="17698" y="4627"/>
                  </a:cubicBezTo>
                  <a:cubicBezTo>
                    <a:pt x="11481" y="1197"/>
                    <a:pt x="6873" y="127"/>
                    <a:pt x="6873" y="127"/>
                  </a:cubicBezTo>
                  <a:cubicBezTo>
                    <a:pt x="6318" y="41"/>
                    <a:pt x="5813" y="0"/>
                    <a:pt x="5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5;p37">
              <a:extLst>
                <a:ext uri="{FF2B5EF4-FFF2-40B4-BE49-F238E27FC236}">
                  <a16:creationId xmlns:a16="http://schemas.microsoft.com/office/drawing/2014/main" id="{B3203A22-3E52-FCB8-1825-010B2D68C4D5}"/>
                </a:ext>
              </a:extLst>
            </p:cNvPr>
            <p:cNvSpPr/>
            <p:nvPr/>
          </p:nvSpPr>
          <p:spPr>
            <a:xfrm>
              <a:off x="2769262" y="4204423"/>
              <a:ext cx="81951" cy="131469"/>
            </a:xfrm>
            <a:custGeom>
              <a:avLst/>
              <a:gdLst/>
              <a:ahLst/>
              <a:cxnLst/>
              <a:rect l="l" t="t" r="r" b="b"/>
              <a:pathLst>
                <a:path w="21566" h="34597" extrusionOk="0">
                  <a:moveTo>
                    <a:pt x="4244" y="1"/>
                  </a:moveTo>
                  <a:cubicBezTo>
                    <a:pt x="0" y="654"/>
                    <a:pt x="975" y="5722"/>
                    <a:pt x="3107" y="9594"/>
                  </a:cubicBezTo>
                  <a:cubicBezTo>
                    <a:pt x="5586" y="14097"/>
                    <a:pt x="11992" y="15919"/>
                    <a:pt x="16065" y="17098"/>
                  </a:cubicBezTo>
                  <a:cubicBezTo>
                    <a:pt x="17057" y="17385"/>
                    <a:pt x="18159" y="17576"/>
                    <a:pt x="19268" y="17676"/>
                  </a:cubicBezTo>
                  <a:cubicBezTo>
                    <a:pt x="17644" y="20020"/>
                    <a:pt x="17317" y="22812"/>
                    <a:pt x="16815" y="25031"/>
                  </a:cubicBezTo>
                  <a:cubicBezTo>
                    <a:pt x="16065" y="28354"/>
                    <a:pt x="17137" y="32854"/>
                    <a:pt x="17243" y="34597"/>
                  </a:cubicBezTo>
                  <a:cubicBezTo>
                    <a:pt x="17256" y="26568"/>
                    <a:pt x="20075" y="20124"/>
                    <a:pt x="20820" y="18208"/>
                  </a:cubicBezTo>
                  <a:cubicBezTo>
                    <a:pt x="21565" y="16290"/>
                    <a:pt x="19308" y="17472"/>
                    <a:pt x="11522" y="12426"/>
                  </a:cubicBezTo>
                  <a:cubicBezTo>
                    <a:pt x="7246" y="9655"/>
                    <a:pt x="4376" y="3792"/>
                    <a:pt x="4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46;p37">
              <a:extLst>
                <a:ext uri="{FF2B5EF4-FFF2-40B4-BE49-F238E27FC236}">
                  <a16:creationId xmlns:a16="http://schemas.microsoft.com/office/drawing/2014/main" id="{C4C04C31-51AE-38A5-962A-4A512034E6F5}"/>
                </a:ext>
              </a:extLst>
            </p:cNvPr>
            <p:cNvSpPr/>
            <p:nvPr/>
          </p:nvSpPr>
          <p:spPr>
            <a:xfrm>
              <a:off x="2834356" y="4340619"/>
              <a:ext cx="42" cy="213"/>
            </a:xfrm>
            <a:custGeom>
              <a:avLst/>
              <a:gdLst/>
              <a:ahLst/>
              <a:cxnLst/>
              <a:rect l="l" t="t" r="r" b="b"/>
              <a:pathLst>
                <a:path w="11" h="56" extrusionOk="0">
                  <a:moveTo>
                    <a:pt x="11" y="0"/>
                  </a:moveTo>
                  <a:cubicBezTo>
                    <a:pt x="7" y="18"/>
                    <a:pt x="4" y="37"/>
                    <a:pt x="0" y="5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7;p37">
              <a:extLst>
                <a:ext uri="{FF2B5EF4-FFF2-40B4-BE49-F238E27FC236}">
                  <a16:creationId xmlns:a16="http://schemas.microsoft.com/office/drawing/2014/main" id="{F51D253C-8FD0-BA8A-DE4F-93EB17D39A9A}"/>
                </a:ext>
              </a:extLst>
            </p:cNvPr>
            <p:cNvSpPr/>
            <p:nvPr/>
          </p:nvSpPr>
          <p:spPr>
            <a:xfrm>
              <a:off x="2834448" y="4340167"/>
              <a:ext cx="38" cy="198"/>
            </a:xfrm>
            <a:custGeom>
              <a:avLst/>
              <a:gdLst/>
              <a:ahLst/>
              <a:cxnLst/>
              <a:rect l="l" t="t" r="r" b="b"/>
              <a:pathLst>
                <a:path w="10" h="52" extrusionOk="0">
                  <a:moveTo>
                    <a:pt x="9" y="1"/>
                  </a:moveTo>
                  <a:cubicBezTo>
                    <a:pt x="6" y="16"/>
                    <a:pt x="2" y="34"/>
                    <a:pt x="1" y="51"/>
                  </a:cubicBezTo>
                  <a:cubicBezTo>
                    <a:pt x="2" y="34"/>
                    <a:pt x="6" y="18"/>
                    <a:pt x="9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8;p37">
              <a:extLst>
                <a:ext uri="{FF2B5EF4-FFF2-40B4-BE49-F238E27FC236}">
                  <a16:creationId xmlns:a16="http://schemas.microsoft.com/office/drawing/2014/main" id="{9313A367-31D1-42A8-BC55-7CB08109109B}"/>
                </a:ext>
              </a:extLst>
            </p:cNvPr>
            <p:cNvSpPr/>
            <p:nvPr/>
          </p:nvSpPr>
          <p:spPr>
            <a:xfrm>
              <a:off x="2830195" y="4343963"/>
              <a:ext cx="23332" cy="33193"/>
            </a:xfrm>
            <a:custGeom>
              <a:avLst/>
              <a:gdLst/>
              <a:ahLst/>
              <a:cxnLst/>
              <a:rect l="l" t="t" r="r" b="b"/>
              <a:pathLst>
                <a:path w="6140" h="8735" extrusionOk="0">
                  <a:moveTo>
                    <a:pt x="895" y="1"/>
                  </a:moveTo>
                  <a:cubicBezTo>
                    <a:pt x="552" y="1240"/>
                    <a:pt x="51" y="2460"/>
                    <a:pt x="30" y="3179"/>
                  </a:cubicBezTo>
                  <a:cubicBezTo>
                    <a:pt x="0" y="4215"/>
                    <a:pt x="3256" y="8735"/>
                    <a:pt x="4678" y="8735"/>
                  </a:cubicBezTo>
                  <a:cubicBezTo>
                    <a:pt x="4831" y="8735"/>
                    <a:pt x="4963" y="8682"/>
                    <a:pt x="5067" y="8568"/>
                  </a:cubicBezTo>
                  <a:cubicBezTo>
                    <a:pt x="6139" y="7389"/>
                    <a:pt x="3889" y="5353"/>
                    <a:pt x="3631" y="3179"/>
                  </a:cubicBezTo>
                  <a:cubicBezTo>
                    <a:pt x="3570" y="2662"/>
                    <a:pt x="3640" y="2027"/>
                    <a:pt x="3784" y="1329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9;p37">
              <a:extLst>
                <a:ext uri="{FF2B5EF4-FFF2-40B4-BE49-F238E27FC236}">
                  <a16:creationId xmlns:a16="http://schemas.microsoft.com/office/drawing/2014/main" id="{3A2EEAA9-D63F-FF28-218B-7055660687BC}"/>
                </a:ext>
              </a:extLst>
            </p:cNvPr>
            <p:cNvSpPr/>
            <p:nvPr/>
          </p:nvSpPr>
          <p:spPr>
            <a:xfrm>
              <a:off x="2759519" y="4071697"/>
              <a:ext cx="144993" cy="152182"/>
            </a:xfrm>
            <a:custGeom>
              <a:avLst/>
              <a:gdLst/>
              <a:ahLst/>
              <a:cxnLst/>
              <a:rect l="l" t="t" r="r" b="b"/>
              <a:pathLst>
                <a:path w="38156" h="40048" extrusionOk="0">
                  <a:moveTo>
                    <a:pt x="4061" y="1"/>
                  </a:moveTo>
                  <a:lnTo>
                    <a:pt x="954" y="1476"/>
                  </a:lnTo>
                  <a:cubicBezTo>
                    <a:pt x="954" y="1476"/>
                    <a:pt x="4246" y="11674"/>
                    <a:pt x="6665" y="15397"/>
                  </a:cubicBezTo>
                  <a:cubicBezTo>
                    <a:pt x="7563" y="16781"/>
                    <a:pt x="8386" y="18417"/>
                    <a:pt x="8947" y="19609"/>
                  </a:cubicBezTo>
                  <a:cubicBezTo>
                    <a:pt x="7756" y="22768"/>
                    <a:pt x="6433" y="26216"/>
                    <a:pt x="5671" y="28009"/>
                  </a:cubicBezTo>
                  <a:cubicBezTo>
                    <a:pt x="4044" y="31834"/>
                    <a:pt x="1" y="38680"/>
                    <a:pt x="3847" y="40048"/>
                  </a:cubicBezTo>
                  <a:cubicBezTo>
                    <a:pt x="3847" y="40048"/>
                    <a:pt x="4018" y="39941"/>
                    <a:pt x="4312" y="39762"/>
                  </a:cubicBezTo>
                  <a:cubicBezTo>
                    <a:pt x="6002" y="38762"/>
                    <a:pt x="12161" y="35483"/>
                    <a:pt x="20202" y="35483"/>
                  </a:cubicBezTo>
                  <a:cubicBezTo>
                    <a:pt x="20292" y="35483"/>
                    <a:pt x="20382" y="35483"/>
                    <a:pt x="20472" y="35484"/>
                  </a:cubicBezTo>
                  <a:lnTo>
                    <a:pt x="23059" y="36702"/>
                  </a:lnTo>
                  <a:lnTo>
                    <a:pt x="24672" y="21299"/>
                  </a:lnTo>
                  <a:cubicBezTo>
                    <a:pt x="25725" y="21097"/>
                    <a:pt x="27445" y="20625"/>
                    <a:pt x="29008" y="19552"/>
                  </a:cubicBezTo>
                  <a:cubicBezTo>
                    <a:pt x="34525" y="15761"/>
                    <a:pt x="38156" y="6209"/>
                    <a:pt x="38156" y="6209"/>
                  </a:cubicBezTo>
                  <a:lnTo>
                    <a:pt x="35427" y="4279"/>
                  </a:lnTo>
                  <a:cubicBezTo>
                    <a:pt x="35427" y="4279"/>
                    <a:pt x="32196" y="10167"/>
                    <a:pt x="22211" y="14036"/>
                  </a:cubicBezTo>
                  <a:cubicBezTo>
                    <a:pt x="22211" y="14036"/>
                    <a:pt x="21062" y="14509"/>
                    <a:pt x="19587" y="14509"/>
                  </a:cubicBezTo>
                  <a:cubicBezTo>
                    <a:pt x="18850" y="14509"/>
                    <a:pt x="18032" y="14391"/>
                    <a:pt x="17235" y="14036"/>
                  </a:cubicBezTo>
                  <a:cubicBezTo>
                    <a:pt x="15327" y="13187"/>
                    <a:pt x="14541" y="12532"/>
                    <a:pt x="14301" y="12301"/>
                  </a:cubicBezTo>
                  <a:cubicBezTo>
                    <a:pt x="14274" y="12268"/>
                    <a:pt x="14245" y="12238"/>
                    <a:pt x="14214" y="12210"/>
                  </a:cubicBezTo>
                  <a:cubicBezTo>
                    <a:pt x="5313" y="4863"/>
                    <a:pt x="4061" y="1"/>
                    <a:pt x="4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50;p37">
              <a:extLst>
                <a:ext uri="{FF2B5EF4-FFF2-40B4-BE49-F238E27FC236}">
                  <a16:creationId xmlns:a16="http://schemas.microsoft.com/office/drawing/2014/main" id="{48F30F77-2E0F-60CA-05F1-D1BD1141CEA2}"/>
                </a:ext>
              </a:extLst>
            </p:cNvPr>
            <p:cNvSpPr/>
            <p:nvPr/>
          </p:nvSpPr>
          <p:spPr>
            <a:xfrm>
              <a:off x="2743970" y="4320061"/>
              <a:ext cx="113396" cy="52121"/>
            </a:xfrm>
            <a:custGeom>
              <a:avLst/>
              <a:gdLst/>
              <a:ahLst/>
              <a:cxnLst/>
              <a:rect l="l" t="t" r="r" b="b"/>
              <a:pathLst>
                <a:path w="29841" h="13716" extrusionOk="0">
                  <a:moveTo>
                    <a:pt x="24791" y="1"/>
                  </a:moveTo>
                  <a:cubicBezTo>
                    <a:pt x="23671" y="1"/>
                    <a:pt x="23044" y="5553"/>
                    <a:pt x="17509" y="5553"/>
                  </a:cubicBezTo>
                  <a:cubicBezTo>
                    <a:pt x="17316" y="5553"/>
                    <a:pt x="17118" y="5546"/>
                    <a:pt x="16913" y="5532"/>
                  </a:cubicBezTo>
                  <a:cubicBezTo>
                    <a:pt x="15348" y="5426"/>
                    <a:pt x="13910" y="5379"/>
                    <a:pt x="12618" y="5379"/>
                  </a:cubicBezTo>
                  <a:cubicBezTo>
                    <a:pt x="7249" y="5379"/>
                    <a:pt x="4392" y="6179"/>
                    <a:pt x="5356" y="6801"/>
                  </a:cubicBezTo>
                  <a:cubicBezTo>
                    <a:pt x="5356" y="6801"/>
                    <a:pt x="1" y="13566"/>
                    <a:pt x="3664" y="13707"/>
                  </a:cubicBezTo>
                  <a:cubicBezTo>
                    <a:pt x="3819" y="13713"/>
                    <a:pt x="3974" y="13716"/>
                    <a:pt x="4130" y="13716"/>
                  </a:cubicBezTo>
                  <a:cubicBezTo>
                    <a:pt x="7662" y="13716"/>
                    <a:pt x="11424" y="12238"/>
                    <a:pt x="14798" y="10888"/>
                  </a:cubicBezTo>
                  <a:cubicBezTo>
                    <a:pt x="18116" y="9560"/>
                    <a:pt x="21686" y="8233"/>
                    <a:pt x="23855" y="8233"/>
                  </a:cubicBezTo>
                  <a:cubicBezTo>
                    <a:pt x="23989" y="8233"/>
                    <a:pt x="24118" y="8238"/>
                    <a:pt x="24241" y="8249"/>
                  </a:cubicBezTo>
                  <a:cubicBezTo>
                    <a:pt x="24446" y="8266"/>
                    <a:pt x="24664" y="8276"/>
                    <a:pt x="24891" y="8276"/>
                  </a:cubicBezTo>
                  <a:cubicBezTo>
                    <a:pt x="27002" y="8276"/>
                    <a:pt x="29841" y="7437"/>
                    <a:pt x="29493" y="4167"/>
                  </a:cubicBezTo>
                  <a:cubicBezTo>
                    <a:pt x="29322" y="2565"/>
                    <a:pt x="28743" y="2151"/>
                    <a:pt x="28004" y="2151"/>
                  </a:cubicBezTo>
                  <a:cubicBezTo>
                    <a:pt x="27215" y="2151"/>
                    <a:pt x="26242" y="2624"/>
                    <a:pt x="25390" y="2624"/>
                  </a:cubicBezTo>
                  <a:cubicBezTo>
                    <a:pt x="25237" y="2624"/>
                    <a:pt x="25089" y="2609"/>
                    <a:pt x="24946" y="2573"/>
                  </a:cubicBezTo>
                  <a:cubicBezTo>
                    <a:pt x="23255" y="2150"/>
                    <a:pt x="26214" y="599"/>
                    <a:pt x="24946" y="36"/>
                  </a:cubicBezTo>
                  <a:cubicBezTo>
                    <a:pt x="24893" y="12"/>
                    <a:pt x="24841" y="1"/>
                    <a:pt x="2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51;p37">
              <a:extLst>
                <a:ext uri="{FF2B5EF4-FFF2-40B4-BE49-F238E27FC236}">
                  <a16:creationId xmlns:a16="http://schemas.microsoft.com/office/drawing/2014/main" id="{2ABD09F8-AF9B-D21C-BCAE-CF694BEB79B1}"/>
                </a:ext>
              </a:extLst>
            </p:cNvPr>
            <p:cNvSpPr/>
            <p:nvPr/>
          </p:nvSpPr>
          <p:spPr>
            <a:xfrm>
              <a:off x="2743970" y="4340501"/>
              <a:ext cx="52831" cy="31681"/>
            </a:xfrm>
            <a:custGeom>
              <a:avLst/>
              <a:gdLst/>
              <a:ahLst/>
              <a:cxnLst/>
              <a:rect l="l" t="t" r="r" b="b"/>
              <a:pathLst>
                <a:path w="13903" h="8337" extrusionOk="0">
                  <a:moveTo>
                    <a:pt x="12608" y="1"/>
                  </a:moveTo>
                  <a:cubicBezTo>
                    <a:pt x="7172" y="1"/>
                    <a:pt x="3829" y="801"/>
                    <a:pt x="4792" y="1422"/>
                  </a:cubicBezTo>
                  <a:cubicBezTo>
                    <a:pt x="4792" y="1422"/>
                    <a:pt x="1" y="8187"/>
                    <a:pt x="3664" y="8328"/>
                  </a:cubicBezTo>
                  <a:cubicBezTo>
                    <a:pt x="3820" y="8334"/>
                    <a:pt x="3976" y="8337"/>
                    <a:pt x="4133" y="8337"/>
                  </a:cubicBezTo>
                  <a:cubicBezTo>
                    <a:pt x="6992" y="8337"/>
                    <a:pt x="10004" y="7367"/>
                    <a:pt x="12837" y="6281"/>
                  </a:cubicBezTo>
                  <a:cubicBezTo>
                    <a:pt x="12454" y="3601"/>
                    <a:pt x="13168" y="1436"/>
                    <a:pt x="13902" y="15"/>
                  </a:cubicBezTo>
                  <a:cubicBezTo>
                    <a:pt x="13459" y="6"/>
                    <a:pt x="13027" y="1"/>
                    <a:pt x="1260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52;p37">
              <a:extLst>
                <a:ext uri="{FF2B5EF4-FFF2-40B4-BE49-F238E27FC236}">
                  <a16:creationId xmlns:a16="http://schemas.microsoft.com/office/drawing/2014/main" id="{4F69D55B-D640-123B-AB6D-A8EE8DD05E5A}"/>
                </a:ext>
              </a:extLst>
            </p:cNvPr>
            <p:cNvSpPr/>
            <p:nvPr/>
          </p:nvSpPr>
          <p:spPr>
            <a:xfrm>
              <a:off x="2757304" y="4406936"/>
              <a:ext cx="39528" cy="286569"/>
            </a:xfrm>
            <a:custGeom>
              <a:avLst/>
              <a:gdLst/>
              <a:ahLst/>
              <a:cxnLst/>
              <a:rect l="l" t="t" r="r" b="b"/>
              <a:pathLst>
                <a:path w="10402" h="75413" extrusionOk="0">
                  <a:moveTo>
                    <a:pt x="1699" y="0"/>
                  </a:moveTo>
                  <a:cubicBezTo>
                    <a:pt x="1699" y="0"/>
                    <a:pt x="897" y="4461"/>
                    <a:pt x="1837" y="11978"/>
                  </a:cubicBezTo>
                  <a:cubicBezTo>
                    <a:pt x="2775" y="19495"/>
                    <a:pt x="4373" y="37912"/>
                    <a:pt x="4373" y="37912"/>
                  </a:cubicBezTo>
                  <a:cubicBezTo>
                    <a:pt x="4373" y="37912"/>
                    <a:pt x="1" y="45069"/>
                    <a:pt x="5219" y="75412"/>
                  </a:cubicBezTo>
                  <a:lnTo>
                    <a:pt x="7882" y="75412"/>
                  </a:lnTo>
                  <a:cubicBezTo>
                    <a:pt x="4585" y="58942"/>
                    <a:pt x="5899" y="43760"/>
                    <a:pt x="7006" y="40502"/>
                  </a:cubicBezTo>
                  <a:cubicBezTo>
                    <a:pt x="8284" y="36744"/>
                    <a:pt x="8358" y="26924"/>
                    <a:pt x="8358" y="14270"/>
                  </a:cubicBezTo>
                  <a:cubicBezTo>
                    <a:pt x="8358" y="4835"/>
                    <a:pt x="9627" y="7402"/>
                    <a:pt x="10402" y="3568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53;p37">
              <a:extLst>
                <a:ext uri="{FF2B5EF4-FFF2-40B4-BE49-F238E27FC236}">
                  <a16:creationId xmlns:a16="http://schemas.microsoft.com/office/drawing/2014/main" id="{BE950FBF-B099-41F5-0229-2E3F9557B76E}"/>
                </a:ext>
              </a:extLst>
            </p:cNvPr>
            <p:cNvSpPr/>
            <p:nvPr/>
          </p:nvSpPr>
          <p:spPr>
            <a:xfrm>
              <a:off x="2476214" y="4517592"/>
              <a:ext cx="134205" cy="57756"/>
            </a:xfrm>
            <a:custGeom>
              <a:avLst/>
              <a:gdLst/>
              <a:ahLst/>
              <a:cxnLst/>
              <a:rect l="l" t="t" r="r" b="b"/>
              <a:pathLst>
                <a:path w="35317" h="15199" extrusionOk="0">
                  <a:moveTo>
                    <a:pt x="15806" y="0"/>
                  </a:moveTo>
                  <a:cubicBezTo>
                    <a:pt x="12763" y="0"/>
                    <a:pt x="10124" y="4231"/>
                    <a:pt x="9878" y="9571"/>
                  </a:cubicBezTo>
                  <a:lnTo>
                    <a:pt x="9874" y="9617"/>
                  </a:lnTo>
                  <a:cubicBezTo>
                    <a:pt x="9852" y="10117"/>
                    <a:pt x="9439" y="10451"/>
                    <a:pt x="9000" y="10451"/>
                  </a:cubicBezTo>
                  <a:cubicBezTo>
                    <a:pt x="8821" y="10451"/>
                    <a:pt x="8636" y="10395"/>
                    <a:pt x="8473" y="10271"/>
                  </a:cubicBezTo>
                  <a:cubicBezTo>
                    <a:pt x="7416" y="9466"/>
                    <a:pt x="6179" y="9018"/>
                    <a:pt x="4947" y="9018"/>
                  </a:cubicBezTo>
                  <a:cubicBezTo>
                    <a:pt x="4302" y="9018"/>
                    <a:pt x="3659" y="9140"/>
                    <a:pt x="3043" y="9399"/>
                  </a:cubicBezTo>
                  <a:lnTo>
                    <a:pt x="2978" y="9427"/>
                  </a:lnTo>
                  <a:cubicBezTo>
                    <a:pt x="0" y="10727"/>
                    <a:pt x="982" y="15198"/>
                    <a:pt x="4230" y="15198"/>
                  </a:cubicBezTo>
                  <a:lnTo>
                    <a:pt x="30226" y="15198"/>
                  </a:lnTo>
                  <a:cubicBezTo>
                    <a:pt x="31434" y="15198"/>
                    <a:pt x="32537" y="14476"/>
                    <a:pt x="32985" y="13354"/>
                  </a:cubicBezTo>
                  <a:lnTo>
                    <a:pt x="32993" y="13334"/>
                  </a:lnTo>
                  <a:cubicBezTo>
                    <a:pt x="35317" y="7493"/>
                    <a:pt x="34490" y="1680"/>
                    <a:pt x="31147" y="350"/>
                  </a:cubicBezTo>
                  <a:cubicBezTo>
                    <a:pt x="30683" y="166"/>
                    <a:pt x="30195" y="78"/>
                    <a:pt x="29693" y="78"/>
                  </a:cubicBezTo>
                  <a:cubicBezTo>
                    <a:pt x="28001" y="78"/>
                    <a:pt x="26142" y="1081"/>
                    <a:pt x="24475" y="2803"/>
                  </a:cubicBezTo>
                  <a:cubicBezTo>
                    <a:pt x="23830" y="3469"/>
                    <a:pt x="22980" y="3791"/>
                    <a:pt x="22133" y="3791"/>
                  </a:cubicBezTo>
                  <a:cubicBezTo>
                    <a:pt x="21061" y="3791"/>
                    <a:pt x="19993" y="3276"/>
                    <a:pt x="19351" y="2293"/>
                  </a:cubicBezTo>
                  <a:cubicBezTo>
                    <a:pt x="18453" y="916"/>
                    <a:pt x="17276" y="65"/>
                    <a:pt x="15957" y="4"/>
                  </a:cubicBezTo>
                  <a:cubicBezTo>
                    <a:pt x="15907" y="2"/>
                    <a:pt x="15856" y="0"/>
                    <a:pt x="15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54;p37">
              <a:extLst>
                <a:ext uri="{FF2B5EF4-FFF2-40B4-BE49-F238E27FC236}">
                  <a16:creationId xmlns:a16="http://schemas.microsoft.com/office/drawing/2014/main" id="{B68CEAF7-7BA0-AC7A-ACF0-782906438D88}"/>
                </a:ext>
              </a:extLst>
            </p:cNvPr>
            <p:cNvSpPr/>
            <p:nvPr/>
          </p:nvSpPr>
          <p:spPr>
            <a:xfrm>
              <a:off x="2540115" y="4530049"/>
              <a:ext cx="105260" cy="45300"/>
            </a:xfrm>
            <a:custGeom>
              <a:avLst/>
              <a:gdLst/>
              <a:ahLst/>
              <a:cxnLst/>
              <a:rect l="l" t="t" r="r" b="b"/>
              <a:pathLst>
                <a:path w="27700" h="11921" extrusionOk="0">
                  <a:moveTo>
                    <a:pt x="12396" y="0"/>
                  </a:moveTo>
                  <a:cubicBezTo>
                    <a:pt x="10009" y="0"/>
                    <a:pt x="7940" y="3319"/>
                    <a:pt x="7746" y="7507"/>
                  </a:cubicBezTo>
                  <a:lnTo>
                    <a:pt x="7744" y="7543"/>
                  </a:lnTo>
                  <a:cubicBezTo>
                    <a:pt x="7727" y="7934"/>
                    <a:pt x="7403" y="8197"/>
                    <a:pt x="7059" y="8197"/>
                  </a:cubicBezTo>
                  <a:cubicBezTo>
                    <a:pt x="6917" y="8197"/>
                    <a:pt x="6773" y="8153"/>
                    <a:pt x="6644" y="8055"/>
                  </a:cubicBezTo>
                  <a:cubicBezTo>
                    <a:pt x="5815" y="7425"/>
                    <a:pt x="4845" y="7073"/>
                    <a:pt x="3877" y="7073"/>
                  </a:cubicBezTo>
                  <a:cubicBezTo>
                    <a:pt x="3372" y="7073"/>
                    <a:pt x="2868" y="7168"/>
                    <a:pt x="2385" y="7371"/>
                  </a:cubicBezTo>
                  <a:lnTo>
                    <a:pt x="2335" y="7393"/>
                  </a:lnTo>
                  <a:cubicBezTo>
                    <a:pt x="1" y="8412"/>
                    <a:pt x="769" y="11920"/>
                    <a:pt x="3317" y="11920"/>
                  </a:cubicBezTo>
                  <a:lnTo>
                    <a:pt x="23707" y="11920"/>
                  </a:lnTo>
                  <a:cubicBezTo>
                    <a:pt x="24655" y="11920"/>
                    <a:pt x="25520" y="11355"/>
                    <a:pt x="25872" y="10474"/>
                  </a:cubicBezTo>
                  <a:cubicBezTo>
                    <a:pt x="25874" y="10469"/>
                    <a:pt x="25875" y="10464"/>
                    <a:pt x="25877" y="10458"/>
                  </a:cubicBezTo>
                  <a:cubicBezTo>
                    <a:pt x="27699" y="5877"/>
                    <a:pt x="27052" y="1317"/>
                    <a:pt x="24429" y="275"/>
                  </a:cubicBezTo>
                  <a:cubicBezTo>
                    <a:pt x="24066" y="130"/>
                    <a:pt x="23683" y="61"/>
                    <a:pt x="23289" y="61"/>
                  </a:cubicBezTo>
                  <a:cubicBezTo>
                    <a:pt x="21962" y="61"/>
                    <a:pt x="20504" y="848"/>
                    <a:pt x="19197" y="2198"/>
                  </a:cubicBezTo>
                  <a:cubicBezTo>
                    <a:pt x="18691" y="2721"/>
                    <a:pt x="18025" y="2973"/>
                    <a:pt x="17360" y="2973"/>
                  </a:cubicBezTo>
                  <a:cubicBezTo>
                    <a:pt x="16519" y="2973"/>
                    <a:pt x="15680" y="2568"/>
                    <a:pt x="15176" y="1798"/>
                  </a:cubicBezTo>
                  <a:cubicBezTo>
                    <a:pt x="14473" y="719"/>
                    <a:pt x="13551" y="50"/>
                    <a:pt x="12515" y="3"/>
                  </a:cubicBezTo>
                  <a:cubicBezTo>
                    <a:pt x="12475" y="1"/>
                    <a:pt x="12435" y="0"/>
                    <a:pt x="12396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5;p37">
              <a:extLst>
                <a:ext uri="{FF2B5EF4-FFF2-40B4-BE49-F238E27FC236}">
                  <a16:creationId xmlns:a16="http://schemas.microsoft.com/office/drawing/2014/main" id="{1FE2B7F0-20FC-AF71-DC67-EDF8C8250E69}"/>
                </a:ext>
              </a:extLst>
            </p:cNvPr>
            <p:cNvSpPr/>
            <p:nvPr/>
          </p:nvSpPr>
          <p:spPr>
            <a:xfrm>
              <a:off x="2586076" y="4609484"/>
              <a:ext cx="102896" cy="65409"/>
            </a:xfrm>
            <a:custGeom>
              <a:avLst/>
              <a:gdLst/>
              <a:ahLst/>
              <a:cxnLst/>
              <a:rect l="l" t="t" r="r" b="b"/>
              <a:pathLst>
                <a:path w="27078" h="17213" extrusionOk="0">
                  <a:moveTo>
                    <a:pt x="14961" y="0"/>
                  </a:moveTo>
                  <a:cubicBezTo>
                    <a:pt x="14922" y="0"/>
                    <a:pt x="14883" y="2"/>
                    <a:pt x="14844" y="4"/>
                  </a:cubicBezTo>
                  <a:cubicBezTo>
                    <a:pt x="13832" y="74"/>
                    <a:pt x="12929" y="1036"/>
                    <a:pt x="12242" y="2594"/>
                  </a:cubicBezTo>
                  <a:cubicBezTo>
                    <a:pt x="11749" y="3708"/>
                    <a:pt x="10930" y="4292"/>
                    <a:pt x="10107" y="4292"/>
                  </a:cubicBezTo>
                  <a:cubicBezTo>
                    <a:pt x="9458" y="4292"/>
                    <a:pt x="8806" y="3928"/>
                    <a:pt x="8312" y="3174"/>
                  </a:cubicBezTo>
                  <a:cubicBezTo>
                    <a:pt x="7034" y="1224"/>
                    <a:pt x="5609" y="86"/>
                    <a:pt x="4311" y="86"/>
                  </a:cubicBezTo>
                  <a:cubicBezTo>
                    <a:pt x="3926" y="86"/>
                    <a:pt x="3552" y="187"/>
                    <a:pt x="3196" y="396"/>
                  </a:cubicBezTo>
                  <a:cubicBezTo>
                    <a:pt x="634" y="1903"/>
                    <a:pt x="1" y="8488"/>
                    <a:pt x="1781" y="15101"/>
                  </a:cubicBezTo>
                  <a:lnTo>
                    <a:pt x="1788" y="15124"/>
                  </a:lnTo>
                  <a:cubicBezTo>
                    <a:pt x="2131" y="16395"/>
                    <a:pt x="2977" y="17213"/>
                    <a:pt x="3903" y="17213"/>
                  </a:cubicBezTo>
                  <a:lnTo>
                    <a:pt x="23835" y="17213"/>
                  </a:lnTo>
                  <a:cubicBezTo>
                    <a:pt x="26326" y="17213"/>
                    <a:pt x="27078" y="12146"/>
                    <a:pt x="24796" y="10675"/>
                  </a:cubicBezTo>
                  <a:cubicBezTo>
                    <a:pt x="24778" y="10665"/>
                    <a:pt x="24763" y="10654"/>
                    <a:pt x="24745" y="10644"/>
                  </a:cubicBezTo>
                  <a:cubicBezTo>
                    <a:pt x="24273" y="10351"/>
                    <a:pt x="23780" y="10212"/>
                    <a:pt x="23286" y="10212"/>
                  </a:cubicBezTo>
                  <a:cubicBezTo>
                    <a:pt x="22341" y="10212"/>
                    <a:pt x="21394" y="10720"/>
                    <a:pt x="20582" y="11631"/>
                  </a:cubicBezTo>
                  <a:cubicBezTo>
                    <a:pt x="20457" y="11772"/>
                    <a:pt x="20316" y="11835"/>
                    <a:pt x="20178" y="11835"/>
                  </a:cubicBezTo>
                  <a:cubicBezTo>
                    <a:pt x="19842" y="11835"/>
                    <a:pt x="19526" y="11456"/>
                    <a:pt x="19508" y="10891"/>
                  </a:cubicBezTo>
                  <a:lnTo>
                    <a:pt x="19507" y="10839"/>
                  </a:lnTo>
                  <a:cubicBezTo>
                    <a:pt x="19316" y="4792"/>
                    <a:pt x="17294" y="0"/>
                    <a:pt x="14961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56;p37">
              <a:extLst>
                <a:ext uri="{FF2B5EF4-FFF2-40B4-BE49-F238E27FC236}">
                  <a16:creationId xmlns:a16="http://schemas.microsoft.com/office/drawing/2014/main" id="{CED568CB-49E7-2473-39B5-21D8E4B627C7}"/>
                </a:ext>
              </a:extLst>
            </p:cNvPr>
            <p:cNvSpPr/>
            <p:nvPr/>
          </p:nvSpPr>
          <p:spPr>
            <a:xfrm>
              <a:off x="2559271" y="4623586"/>
              <a:ext cx="80712" cy="51308"/>
            </a:xfrm>
            <a:custGeom>
              <a:avLst/>
              <a:gdLst/>
              <a:ahLst/>
              <a:cxnLst/>
              <a:rect l="l" t="t" r="r" b="b"/>
              <a:pathLst>
                <a:path w="21240" h="13502" extrusionOk="0">
                  <a:moveTo>
                    <a:pt x="11737" y="1"/>
                  </a:moveTo>
                  <a:cubicBezTo>
                    <a:pt x="11706" y="1"/>
                    <a:pt x="11675" y="2"/>
                    <a:pt x="11644" y="4"/>
                  </a:cubicBezTo>
                  <a:cubicBezTo>
                    <a:pt x="10849" y="58"/>
                    <a:pt x="10142" y="813"/>
                    <a:pt x="9601" y="2035"/>
                  </a:cubicBezTo>
                  <a:cubicBezTo>
                    <a:pt x="9215" y="2909"/>
                    <a:pt x="8573" y="3368"/>
                    <a:pt x="7928" y="3368"/>
                  </a:cubicBezTo>
                  <a:cubicBezTo>
                    <a:pt x="7419" y="3368"/>
                    <a:pt x="6908" y="3082"/>
                    <a:pt x="6520" y="2490"/>
                  </a:cubicBezTo>
                  <a:cubicBezTo>
                    <a:pt x="5518" y="961"/>
                    <a:pt x="4400" y="69"/>
                    <a:pt x="3382" y="69"/>
                  </a:cubicBezTo>
                  <a:cubicBezTo>
                    <a:pt x="3080" y="69"/>
                    <a:pt x="2786" y="148"/>
                    <a:pt x="2507" y="312"/>
                  </a:cubicBezTo>
                  <a:cubicBezTo>
                    <a:pt x="498" y="1494"/>
                    <a:pt x="0" y="6658"/>
                    <a:pt x="1398" y="11846"/>
                  </a:cubicBezTo>
                  <a:lnTo>
                    <a:pt x="1403" y="11864"/>
                  </a:lnTo>
                  <a:cubicBezTo>
                    <a:pt x="1671" y="12859"/>
                    <a:pt x="2334" y="13502"/>
                    <a:pt x="3062" y="13502"/>
                  </a:cubicBezTo>
                  <a:lnTo>
                    <a:pt x="18695" y="13502"/>
                  </a:lnTo>
                  <a:cubicBezTo>
                    <a:pt x="20650" y="13502"/>
                    <a:pt x="21240" y="9528"/>
                    <a:pt x="19449" y="8374"/>
                  </a:cubicBezTo>
                  <a:cubicBezTo>
                    <a:pt x="19435" y="8365"/>
                    <a:pt x="19423" y="8357"/>
                    <a:pt x="19409" y="8350"/>
                  </a:cubicBezTo>
                  <a:cubicBezTo>
                    <a:pt x="19039" y="8120"/>
                    <a:pt x="18653" y="8012"/>
                    <a:pt x="18265" y="8012"/>
                  </a:cubicBezTo>
                  <a:cubicBezTo>
                    <a:pt x="17524" y="8012"/>
                    <a:pt x="16780" y="8410"/>
                    <a:pt x="16144" y="9124"/>
                  </a:cubicBezTo>
                  <a:cubicBezTo>
                    <a:pt x="16045" y="9235"/>
                    <a:pt x="15935" y="9285"/>
                    <a:pt x="15827" y="9285"/>
                  </a:cubicBezTo>
                  <a:cubicBezTo>
                    <a:pt x="15563" y="9285"/>
                    <a:pt x="15315" y="8987"/>
                    <a:pt x="15301" y="8543"/>
                  </a:cubicBezTo>
                  <a:lnTo>
                    <a:pt x="15299" y="8503"/>
                  </a:lnTo>
                  <a:cubicBezTo>
                    <a:pt x="15151" y="3759"/>
                    <a:pt x="13565" y="1"/>
                    <a:pt x="11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57;p37">
              <a:extLst>
                <a:ext uri="{FF2B5EF4-FFF2-40B4-BE49-F238E27FC236}">
                  <a16:creationId xmlns:a16="http://schemas.microsoft.com/office/drawing/2014/main" id="{786013C9-502B-8BA3-77F1-1CF8D08FD839}"/>
                </a:ext>
              </a:extLst>
            </p:cNvPr>
            <p:cNvSpPr/>
            <p:nvPr/>
          </p:nvSpPr>
          <p:spPr>
            <a:xfrm>
              <a:off x="2545203" y="4641621"/>
              <a:ext cx="49833" cy="31684"/>
            </a:xfrm>
            <a:custGeom>
              <a:avLst/>
              <a:gdLst/>
              <a:ahLst/>
              <a:cxnLst/>
              <a:rect l="l" t="t" r="r" b="b"/>
              <a:pathLst>
                <a:path w="13114" h="8338" extrusionOk="0">
                  <a:moveTo>
                    <a:pt x="7246" y="1"/>
                  </a:moveTo>
                  <a:cubicBezTo>
                    <a:pt x="7228" y="1"/>
                    <a:pt x="7209" y="1"/>
                    <a:pt x="7190" y="3"/>
                  </a:cubicBezTo>
                  <a:cubicBezTo>
                    <a:pt x="6700" y="38"/>
                    <a:pt x="6263" y="504"/>
                    <a:pt x="5929" y="1259"/>
                  </a:cubicBezTo>
                  <a:cubicBezTo>
                    <a:pt x="5690" y="1798"/>
                    <a:pt x="5294" y="2081"/>
                    <a:pt x="4895" y="2081"/>
                  </a:cubicBezTo>
                  <a:cubicBezTo>
                    <a:pt x="4581" y="2081"/>
                    <a:pt x="4266" y="1905"/>
                    <a:pt x="4026" y="1540"/>
                  </a:cubicBezTo>
                  <a:cubicBezTo>
                    <a:pt x="3408" y="595"/>
                    <a:pt x="2718" y="44"/>
                    <a:pt x="2089" y="44"/>
                  </a:cubicBezTo>
                  <a:cubicBezTo>
                    <a:pt x="1903" y="44"/>
                    <a:pt x="1722" y="93"/>
                    <a:pt x="1549" y="194"/>
                  </a:cubicBezTo>
                  <a:cubicBezTo>
                    <a:pt x="309" y="923"/>
                    <a:pt x="0" y="4112"/>
                    <a:pt x="864" y="7315"/>
                  </a:cubicBezTo>
                  <a:cubicBezTo>
                    <a:pt x="865" y="7318"/>
                    <a:pt x="865" y="7322"/>
                    <a:pt x="867" y="7327"/>
                  </a:cubicBezTo>
                  <a:cubicBezTo>
                    <a:pt x="1033" y="7941"/>
                    <a:pt x="1442" y="8338"/>
                    <a:pt x="1891" y="8338"/>
                  </a:cubicBezTo>
                  <a:lnTo>
                    <a:pt x="11543" y="8338"/>
                  </a:lnTo>
                  <a:cubicBezTo>
                    <a:pt x="12750" y="8338"/>
                    <a:pt x="13113" y="5884"/>
                    <a:pt x="12008" y="5172"/>
                  </a:cubicBezTo>
                  <a:lnTo>
                    <a:pt x="11984" y="5156"/>
                  </a:lnTo>
                  <a:cubicBezTo>
                    <a:pt x="11755" y="5014"/>
                    <a:pt x="11516" y="4947"/>
                    <a:pt x="11277" y="4947"/>
                  </a:cubicBezTo>
                  <a:cubicBezTo>
                    <a:pt x="10819" y="4947"/>
                    <a:pt x="10360" y="5194"/>
                    <a:pt x="9968" y="5635"/>
                  </a:cubicBezTo>
                  <a:cubicBezTo>
                    <a:pt x="9908" y="5703"/>
                    <a:pt x="9839" y="5734"/>
                    <a:pt x="9772" y="5734"/>
                  </a:cubicBezTo>
                  <a:cubicBezTo>
                    <a:pt x="9609" y="5734"/>
                    <a:pt x="9455" y="5550"/>
                    <a:pt x="9448" y="5276"/>
                  </a:cubicBezTo>
                  <a:lnTo>
                    <a:pt x="9448" y="5250"/>
                  </a:lnTo>
                  <a:cubicBezTo>
                    <a:pt x="9355" y="2322"/>
                    <a:pt x="8375" y="1"/>
                    <a:pt x="7246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58;p37">
              <a:extLst>
                <a:ext uri="{FF2B5EF4-FFF2-40B4-BE49-F238E27FC236}">
                  <a16:creationId xmlns:a16="http://schemas.microsoft.com/office/drawing/2014/main" id="{CC26E458-99A6-ADD3-D496-1530BAA34186}"/>
                </a:ext>
              </a:extLst>
            </p:cNvPr>
            <p:cNvSpPr/>
            <p:nvPr/>
          </p:nvSpPr>
          <p:spPr>
            <a:xfrm>
              <a:off x="3142536" y="4596929"/>
              <a:ext cx="102904" cy="65413"/>
            </a:xfrm>
            <a:custGeom>
              <a:avLst/>
              <a:gdLst/>
              <a:ahLst/>
              <a:cxnLst/>
              <a:rect l="l" t="t" r="r" b="b"/>
              <a:pathLst>
                <a:path w="27080" h="17214" extrusionOk="0">
                  <a:moveTo>
                    <a:pt x="14962" y="1"/>
                  </a:moveTo>
                  <a:cubicBezTo>
                    <a:pt x="14924" y="1"/>
                    <a:pt x="14884" y="2"/>
                    <a:pt x="14845" y="5"/>
                  </a:cubicBezTo>
                  <a:cubicBezTo>
                    <a:pt x="13834" y="73"/>
                    <a:pt x="12931" y="1037"/>
                    <a:pt x="12243" y="2595"/>
                  </a:cubicBezTo>
                  <a:cubicBezTo>
                    <a:pt x="11750" y="3709"/>
                    <a:pt x="10931" y="4293"/>
                    <a:pt x="10108" y="4293"/>
                  </a:cubicBezTo>
                  <a:cubicBezTo>
                    <a:pt x="9459" y="4293"/>
                    <a:pt x="8808" y="3929"/>
                    <a:pt x="8313" y="3174"/>
                  </a:cubicBezTo>
                  <a:cubicBezTo>
                    <a:pt x="7036" y="1225"/>
                    <a:pt x="5610" y="87"/>
                    <a:pt x="4313" y="87"/>
                  </a:cubicBezTo>
                  <a:cubicBezTo>
                    <a:pt x="3928" y="87"/>
                    <a:pt x="3553" y="187"/>
                    <a:pt x="3198" y="397"/>
                  </a:cubicBezTo>
                  <a:cubicBezTo>
                    <a:pt x="634" y="1904"/>
                    <a:pt x="1" y="8488"/>
                    <a:pt x="1783" y="15102"/>
                  </a:cubicBezTo>
                  <a:cubicBezTo>
                    <a:pt x="1785" y="15111"/>
                    <a:pt x="1786" y="15118"/>
                    <a:pt x="1788" y="15125"/>
                  </a:cubicBezTo>
                  <a:cubicBezTo>
                    <a:pt x="2133" y="16395"/>
                    <a:pt x="2977" y="17213"/>
                    <a:pt x="3905" y="17213"/>
                  </a:cubicBezTo>
                  <a:lnTo>
                    <a:pt x="23837" y="17213"/>
                  </a:lnTo>
                  <a:cubicBezTo>
                    <a:pt x="26327" y="17213"/>
                    <a:pt x="27079" y="12147"/>
                    <a:pt x="24798" y="10676"/>
                  </a:cubicBezTo>
                  <a:lnTo>
                    <a:pt x="24747" y="10645"/>
                  </a:lnTo>
                  <a:cubicBezTo>
                    <a:pt x="24275" y="10352"/>
                    <a:pt x="23782" y="10213"/>
                    <a:pt x="23287" y="10213"/>
                  </a:cubicBezTo>
                  <a:cubicBezTo>
                    <a:pt x="22342" y="10213"/>
                    <a:pt x="21394" y="10721"/>
                    <a:pt x="20584" y="11631"/>
                  </a:cubicBezTo>
                  <a:cubicBezTo>
                    <a:pt x="20459" y="11772"/>
                    <a:pt x="20318" y="11836"/>
                    <a:pt x="20180" y="11836"/>
                  </a:cubicBezTo>
                  <a:cubicBezTo>
                    <a:pt x="19844" y="11836"/>
                    <a:pt x="19527" y="11457"/>
                    <a:pt x="19510" y="10892"/>
                  </a:cubicBezTo>
                  <a:lnTo>
                    <a:pt x="19508" y="10840"/>
                  </a:lnTo>
                  <a:cubicBezTo>
                    <a:pt x="19318" y="4793"/>
                    <a:pt x="17296" y="1"/>
                    <a:pt x="14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9;p37">
              <a:extLst>
                <a:ext uri="{FF2B5EF4-FFF2-40B4-BE49-F238E27FC236}">
                  <a16:creationId xmlns:a16="http://schemas.microsoft.com/office/drawing/2014/main" id="{66E935B1-F659-B0C7-0967-637DF6569712}"/>
                </a:ext>
              </a:extLst>
            </p:cNvPr>
            <p:cNvSpPr/>
            <p:nvPr/>
          </p:nvSpPr>
          <p:spPr>
            <a:xfrm>
              <a:off x="3104673" y="4619748"/>
              <a:ext cx="79507" cy="42594"/>
            </a:xfrm>
            <a:custGeom>
              <a:avLst/>
              <a:gdLst/>
              <a:ahLst/>
              <a:cxnLst/>
              <a:rect l="l" t="t" r="r" b="b"/>
              <a:pathLst>
                <a:path w="20923" h="11209" extrusionOk="0">
                  <a:moveTo>
                    <a:pt x="9363" y="0"/>
                  </a:moveTo>
                  <a:cubicBezTo>
                    <a:pt x="7559" y="0"/>
                    <a:pt x="5997" y="3121"/>
                    <a:pt x="5850" y="7059"/>
                  </a:cubicBezTo>
                  <a:lnTo>
                    <a:pt x="5848" y="7092"/>
                  </a:lnTo>
                  <a:cubicBezTo>
                    <a:pt x="5836" y="7461"/>
                    <a:pt x="5592" y="7707"/>
                    <a:pt x="5332" y="7707"/>
                  </a:cubicBezTo>
                  <a:cubicBezTo>
                    <a:pt x="5225" y="7707"/>
                    <a:pt x="5115" y="7666"/>
                    <a:pt x="5018" y="7574"/>
                  </a:cubicBezTo>
                  <a:cubicBezTo>
                    <a:pt x="4392" y="6981"/>
                    <a:pt x="3660" y="6651"/>
                    <a:pt x="2930" y="6651"/>
                  </a:cubicBezTo>
                  <a:cubicBezTo>
                    <a:pt x="2548" y="6651"/>
                    <a:pt x="2167" y="6741"/>
                    <a:pt x="1802" y="6932"/>
                  </a:cubicBezTo>
                  <a:lnTo>
                    <a:pt x="1763" y="6951"/>
                  </a:lnTo>
                  <a:cubicBezTo>
                    <a:pt x="0" y="7910"/>
                    <a:pt x="580" y="11208"/>
                    <a:pt x="2505" y="11208"/>
                  </a:cubicBezTo>
                  <a:lnTo>
                    <a:pt x="17908" y="11208"/>
                  </a:lnTo>
                  <a:cubicBezTo>
                    <a:pt x="18624" y="11208"/>
                    <a:pt x="19276" y="10676"/>
                    <a:pt x="19543" y="9849"/>
                  </a:cubicBezTo>
                  <a:lnTo>
                    <a:pt x="19546" y="9833"/>
                  </a:lnTo>
                  <a:cubicBezTo>
                    <a:pt x="20923" y="5525"/>
                    <a:pt x="20434" y="1240"/>
                    <a:pt x="18453" y="259"/>
                  </a:cubicBezTo>
                  <a:cubicBezTo>
                    <a:pt x="18178" y="122"/>
                    <a:pt x="17889" y="57"/>
                    <a:pt x="17591" y="57"/>
                  </a:cubicBezTo>
                  <a:cubicBezTo>
                    <a:pt x="16588" y="57"/>
                    <a:pt x="15488" y="798"/>
                    <a:pt x="14500" y="2067"/>
                  </a:cubicBezTo>
                  <a:cubicBezTo>
                    <a:pt x="14118" y="2559"/>
                    <a:pt x="13615" y="2796"/>
                    <a:pt x="13113" y="2796"/>
                  </a:cubicBezTo>
                  <a:cubicBezTo>
                    <a:pt x="12478" y="2796"/>
                    <a:pt x="11845" y="2415"/>
                    <a:pt x="11463" y="1689"/>
                  </a:cubicBezTo>
                  <a:cubicBezTo>
                    <a:pt x="10932" y="675"/>
                    <a:pt x="10234" y="48"/>
                    <a:pt x="9453" y="3"/>
                  </a:cubicBezTo>
                  <a:cubicBezTo>
                    <a:pt x="9423" y="1"/>
                    <a:pt x="9393" y="0"/>
                    <a:pt x="936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60;p37">
              <a:extLst>
                <a:ext uri="{FF2B5EF4-FFF2-40B4-BE49-F238E27FC236}">
                  <a16:creationId xmlns:a16="http://schemas.microsoft.com/office/drawing/2014/main" id="{4ACA8859-FE03-CB3A-26CB-51D58E4CEA76}"/>
                </a:ext>
              </a:extLst>
            </p:cNvPr>
            <p:cNvSpPr/>
            <p:nvPr/>
          </p:nvSpPr>
          <p:spPr>
            <a:xfrm>
              <a:off x="2933232" y="4029444"/>
              <a:ext cx="399000" cy="410248"/>
            </a:xfrm>
            <a:custGeom>
              <a:avLst/>
              <a:gdLst/>
              <a:ahLst/>
              <a:cxnLst/>
              <a:rect l="l" t="t" r="r" b="b"/>
              <a:pathLst>
                <a:path w="105000" h="107960" extrusionOk="0">
                  <a:moveTo>
                    <a:pt x="52903" y="1"/>
                  </a:moveTo>
                  <a:cubicBezTo>
                    <a:pt x="52755" y="1"/>
                    <a:pt x="52620" y="5"/>
                    <a:pt x="52501" y="12"/>
                  </a:cubicBezTo>
                  <a:cubicBezTo>
                    <a:pt x="52384" y="5"/>
                    <a:pt x="52251" y="1"/>
                    <a:pt x="52105" y="1"/>
                  </a:cubicBezTo>
                  <a:cubicBezTo>
                    <a:pt x="51514" y="1"/>
                    <a:pt x="50704" y="67"/>
                    <a:pt x="49772" y="320"/>
                  </a:cubicBezTo>
                  <a:cubicBezTo>
                    <a:pt x="41171" y="2092"/>
                    <a:pt x="38882" y="14574"/>
                    <a:pt x="38273" y="21068"/>
                  </a:cubicBezTo>
                  <a:cubicBezTo>
                    <a:pt x="38143" y="22439"/>
                    <a:pt x="37007" y="23495"/>
                    <a:pt x="35648" y="23495"/>
                  </a:cubicBezTo>
                  <a:cubicBezTo>
                    <a:pt x="35599" y="23495"/>
                    <a:pt x="35550" y="23494"/>
                    <a:pt x="35500" y="23491"/>
                  </a:cubicBezTo>
                  <a:cubicBezTo>
                    <a:pt x="35336" y="23482"/>
                    <a:pt x="35166" y="23477"/>
                    <a:pt x="34991" y="23477"/>
                  </a:cubicBezTo>
                  <a:cubicBezTo>
                    <a:pt x="31838" y="23477"/>
                    <a:pt x="27002" y="24958"/>
                    <a:pt x="24220" y="27740"/>
                  </a:cubicBezTo>
                  <a:cubicBezTo>
                    <a:pt x="20151" y="31809"/>
                    <a:pt x="20572" y="43362"/>
                    <a:pt x="21078" y="49188"/>
                  </a:cubicBezTo>
                  <a:cubicBezTo>
                    <a:pt x="21217" y="50780"/>
                    <a:pt x="19931" y="52072"/>
                    <a:pt x="18335" y="52072"/>
                  </a:cubicBezTo>
                  <a:cubicBezTo>
                    <a:pt x="18326" y="52072"/>
                    <a:pt x="18318" y="52072"/>
                    <a:pt x="18309" y="52072"/>
                  </a:cubicBezTo>
                  <a:cubicBezTo>
                    <a:pt x="18282" y="52071"/>
                    <a:pt x="18255" y="52071"/>
                    <a:pt x="18228" y="52071"/>
                  </a:cubicBezTo>
                  <a:cubicBezTo>
                    <a:pt x="12421" y="52071"/>
                    <a:pt x="10390" y="58167"/>
                    <a:pt x="10390" y="58167"/>
                  </a:cubicBezTo>
                  <a:cubicBezTo>
                    <a:pt x="1" y="81542"/>
                    <a:pt x="45694" y="104915"/>
                    <a:pt x="51319" y="107686"/>
                  </a:cubicBezTo>
                  <a:cubicBezTo>
                    <a:pt x="51683" y="107865"/>
                    <a:pt x="52083" y="107959"/>
                    <a:pt x="52490" y="107959"/>
                  </a:cubicBezTo>
                  <a:cubicBezTo>
                    <a:pt x="52494" y="107959"/>
                    <a:pt x="52498" y="107959"/>
                    <a:pt x="52501" y="107959"/>
                  </a:cubicBezTo>
                  <a:cubicBezTo>
                    <a:pt x="52505" y="107959"/>
                    <a:pt x="52509" y="107959"/>
                    <a:pt x="52512" y="107959"/>
                  </a:cubicBezTo>
                  <a:cubicBezTo>
                    <a:pt x="52918" y="107959"/>
                    <a:pt x="53317" y="107865"/>
                    <a:pt x="53681" y="107686"/>
                  </a:cubicBezTo>
                  <a:cubicBezTo>
                    <a:pt x="59307" y="104915"/>
                    <a:pt x="105000" y="81542"/>
                    <a:pt x="94611" y="58167"/>
                  </a:cubicBezTo>
                  <a:cubicBezTo>
                    <a:pt x="94611" y="58167"/>
                    <a:pt x="92580" y="52071"/>
                    <a:pt x="86773" y="52071"/>
                  </a:cubicBezTo>
                  <a:cubicBezTo>
                    <a:pt x="86746" y="52071"/>
                    <a:pt x="86719" y="52071"/>
                    <a:pt x="86692" y="52072"/>
                  </a:cubicBezTo>
                  <a:cubicBezTo>
                    <a:pt x="86682" y="52072"/>
                    <a:pt x="86672" y="52072"/>
                    <a:pt x="86663" y="52072"/>
                  </a:cubicBezTo>
                  <a:cubicBezTo>
                    <a:pt x="85068" y="52072"/>
                    <a:pt x="83784" y="50781"/>
                    <a:pt x="83922" y="49188"/>
                  </a:cubicBezTo>
                  <a:cubicBezTo>
                    <a:pt x="84429" y="43362"/>
                    <a:pt x="84850" y="31809"/>
                    <a:pt x="80781" y="27740"/>
                  </a:cubicBezTo>
                  <a:cubicBezTo>
                    <a:pt x="78002" y="24959"/>
                    <a:pt x="73168" y="23479"/>
                    <a:pt x="70014" y="23479"/>
                  </a:cubicBezTo>
                  <a:cubicBezTo>
                    <a:pt x="69838" y="23479"/>
                    <a:pt x="69666" y="23483"/>
                    <a:pt x="69501" y="23493"/>
                  </a:cubicBezTo>
                  <a:cubicBezTo>
                    <a:pt x="69451" y="23495"/>
                    <a:pt x="69402" y="23497"/>
                    <a:pt x="69353" y="23497"/>
                  </a:cubicBezTo>
                  <a:cubicBezTo>
                    <a:pt x="67995" y="23497"/>
                    <a:pt x="66858" y="22439"/>
                    <a:pt x="66730" y="21068"/>
                  </a:cubicBezTo>
                  <a:cubicBezTo>
                    <a:pt x="66121" y="14574"/>
                    <a:pt x="63828" y="2092"/>
                    <a:pt x="55229" y="320"/>
                  </a:cubicBezTo>
                  <a:cubicBezTo>
                    <a:pt x="54301" y="68"/>
                    <a:pt x="53492" y="1"/>
                    <a:pt x="52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61;p37">
              <a:extLst>
                <a:ext uri="{FF2B5EF4-FFF2-40B4-BE49-F238E27FC236}">
                  <a16:creationId xmlns:a16="http://schemas.microsoft.com/office/drawing/2014/main" id="{78771662-F9E3-8FC6-9FB9-27CA0DAFDB8D}"/>
                </a:ext>
              </a:extLst>
            </p:cNvPr>
            <p:cNvSpPr/>
            <p:nvPr/>
          </p:nvSpPr>
          <p:spPr>
            <a:xfrm>
              <a:off x="3077325" y="4170185"/>
              <a:ext cx="116614" cy="388687"/>
            </a:xfrm>
            <a:custGeom>
              <a:avLst/>
              <a:gdLst/>
              <a:ahLst/>
              <a:cxnLst/>
              <a:rect l="l" t="t" r="r" b="b"/>
              <a:pathLst>
                <a:path w="30688" h="102286" extrusionOk="0">
                  <a:moveTo>
                    <a:pt x="15346" y="0"/>
                  </a:moveTo>
                  <a:cubicBezTo>
                    <a:pt x="14594" y="0"/>
                    <a:pt x="13985" y="616"/>
                    <a:pt x="13996" y="1368"/>
                  </a:cubicBezTo>
                  <a:lnTo>
                    <a:pt x="13996" y="41896"/>
                  </a:lnTo>
                  <a:lnTo>
                    <a:pt x="2554" y="28165"/>
                  </a:lnTo>
                  <a:cubicBezTo>
                    <a:pt x="2286" y="27845"/>
                    <a:pt x="1902" y="27679"/>
                    <a:pt x="1515" y="27679"/>
                  </a:cubicBezTo>
                  <a:cubicBezTo>
                    <a:pt x="1210" y="27679"/>
                    <a:pt x="904" y="27782"/>
                    <a:pt x="651" y="27993"/>
                  </a:cubicBezTo>
                  <a:cubicBezTo>
                    <a:pt x="77" y="28471"/>
                    <a:pt x="0" y="29322"/>
                    <a:pt x="477" y="29897"/>
                  </a:cubicBezTo>
                  <a:lnTo>
                    <a:pt x="13996" y="46117"/>
                  </a:lnTo>
                  <a:lnTo>
                    <a:pt x="13996" y="100953"/>
                  </a:lnTo>
                  <a:cubicBezTo>
                    <a:pt x="14004" y="101692"/>
                    <a:pt x="14607" y="102286"/>
                    <a:pt x="15346" y="102286"/>
                  </a:cubicBezTo>
                  <a:cubicBezTo>
                    <a:pt x="16086" y="102286"/>
                    <a:pt x="16688" y="101692"/>
                    <a:pt x="16697" y="100953"/>
                  </a:cubicBezTo>
                  <a:lnTo>
                    <a:pt x="16697" y="34417"/>
                  </a:lnTo>
                  <a:lnTo>
                    <a:pt x="30198" y="18852"/>
                  </a:lnTo>
                  <a:cubicBezTo>
                    <a:pt x="30687" y="18288"/>
                    <a:pt x="30626" y="17433"/>
                    <a:pt x="30064" y="16946"/>
                  </a:cubicBezTo>
                  <a:cubicBezTo>
                    <a:pt x="29808" y="16723"/>
                    <a:pt x="29492" y="16614"/>
                    <a:pt x="29178" y="16614"/>
                  </a:cubicBezTo>
                  <a:cubicBezTo>
                    <a:pt x="28800" y="16614"/>
                    <a:pt x="28423" y="16772"/>
                    <a:pt x="28156" y="17080"/>
                  </a:cubicBezTo>
                  <a:lnTo>
                    <a:pt x="16697" y="30292"/>
                  </a:lnTo>
                  <a:lnTo>
                    <a:pt x="16697" y="1368"/>
                  </a:lnTo>
                  <a:cubicBezTo>
                    <a:pt x="16707" y="616"/>
                    <a:pt x="16100" y="0"/>
                    <a:pt x="1534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62;p37">
              <a:extLst>
                <a:ext uri="{FF2B5EF4-FFF2-40B4-BE49-F238E27FC236}">
                  <a16:creationId xmlns:a16="http://schemas.microsoft.com/office/drawing/2014/main" id="{05213C73-4C41-C8BF-6CE2-D85DBFF41817}"/>
                </a:ext>
              </a:extLst>
            </p:cNvPr>
            <p:cNvSpPr/>
            <p:nvPr/>
          </p:nvSpPr>
          <p:spPr>
            <a:xfrm>
              <a:off x="2985357" y="4457465"/>
              <a:ext cx="45710" cy="268124"/>
            </a:xfrm>
            <a:custGeom>
              <a:avLst/>
              <a:gdLst/>
              <a:ahLst/>
              <a:cxnLst/>
              <a:rect l="l" t="t" r="r" b="b"/>
              <a:pathLst>
                <a:path w="12029" h="70559" extrusionOk="0">
                  <a:moveTo>
                    <a:pt x="4778" y="1"/>
                  </a:moveTo>
                  <a:cubicBezTo>
                    <a:pt x="4604" y="1"/>
                    <a:pt x="4431" y="6"/>
                    <a:pt x="4261" y="14"/>
                  </a:cubicBezTo>
                  <a:cubicBezTo>
                    <a:pt x="894" y="189"/>
                    <a:pt x="1" y="5744"/>
                    <a:pt x="502" y="15486"/>
                  </a:cubicBezTo>
                  <a:cubicBezTo>
                    <a:pt x="836" y="21974"/>
                    <a:pt x="1379" y="29361"/>
                    <a:pt x="2700" y="33521"/>
                  </a:cubicBezTo>
                  <a:cubicBezTo>
                    <a:pt x="2089" y="36017"/>
                    <a:pt x="1647" y="38937"/>
                    <a:pt x="1731" y="42011"/>
                  </a:cubicBezTo>
                  <a:cubicBezTo>
                    <a:pt x="1867" y="46930"/>
                    <a:pt x="3309" y="59929"/>
                    <a:pt x="3250" y="63400"/>
                  </a:cubicBezTo>
                  <a:cubicBezTo>
                    <a:pt x="3206" y="66104"/>
                    <a:pt x="4295" y="70558"/>
                    <a:pt x="7212" y="70558"/>
                  </a:cubicBezTo>
                  <a:cubicBezTo>
                    <a:pt x="7385" y="70558"/>
                    <a:pt x="7565" y="70543"/>
                    <a:pt x="7751" y="70510"/>
                  </a:cubicBezTo>
                  <a:cubicBezTo>
                    <a:pt x="11074" y="69929"/>
                    <a:pt x="7993" y="67295"/>
                    <a:pt x="6900" y="62256"/>
                  </a:cubicBezTo>
                  <a:cubicBezTo>
                    <a:pt x="5998" y="58100"/>
                    <a:pt x="9471" y="44133"/>
                    <a:pt x="9500" y="38394"/>
                  </a:cubicBezTo>
                  <a:cubicBezTo>
                    <a:pt x="9511" y="36154"/>
                    <a:pt x="9316" y="34196"/>
                    <a:pt x="8959" y="32673"/>
                  </a:cubicBezTo>
                  <a:cubicBezTo>
                    <a:pt x="10480" y="28945"/>
                    <a:pt x="11502" y="23177"/>
                    <a:pt x="11646" y="17341"/>
                  </a:cubicBezTo>
                  <a:cubicBezTo>
                    <a:pt x="12028" y="1854"/>
                    <a:pt x="8063" y="1"/>
                    <a:pt x="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63;p37">
              <a:extLst>
                <a:ext uri="{FF2B5EF4-FFF2-40B4-BE49-F238E27FC236}">
                  <a16:creationId xmlns:a16="http://schemas.microsoft.com/office/drawing/2014/main" id="{1AA73C62-6D52-D2BA-AE83-279AA1A79296}"/>
                </a:ext>
              </a:extLst>
            </p:cNvPr>
            <p:cNvSpPr/>
            <p:nvPr/>
          </p:nvSpPr>
          <p:spPr>
            <a:xfrm>
              <a:off x="3012546" y="4527434"/>
              <a:ext cx="16230" cy="134509"/>
            </a:xfrm>
            <a:custGeom>
              <a:avLst/>
              <a:gdLst/>
              <a:ahLst/>
              <a:cxnLst/>
              <a:rect l="l" t="t" r="r" b="b"/>
              <a:pathLst>
                <a:path w="4271" h="35397" extrusionOk="0">
                  <a:moveTo>
                    <a:pt x="232" y="0"/>
                  </a:moveTo>
                  <a:cubicBezTo>
                    <a:pt x="232" y="1"/>
                    <a:pt x="1778" y="8717"/>
                    <a:pt x="1" y="14285"/>
                  </a:cubicBezTo>
                  <a:cubicBezTo>
                    <a:pt x="1" y="14285"/>
                    <a:pt x="1809" y="21642"/>
                    <a:pt x="1183" y="27511"/>
                  </a:cubicBezTo>
                  <a:cubicBezTo>
                    <a:pt x="636" y="32633"/>
                    <a:pt x="319" y="34902"/>
                    <a:pt x="248" y="35397"/>
                  </a:cubicBezTo>
                  <a:cubicBezTo>
                    <a:pt x="1056" y="29906"/>
                    <a:pt x="2326" y="23445"/>
                    <a:pt x="2344" y="19981"/>
                  </a:cubicBezTo>
                  <a:cubicBezTo>
                    <a:pt x="2356" y="17741"/>
                    <a:pt x="2161" y="15785"/>
                    <a:pt x="1802" y="14262"/>
                  </a:cubicBezTo>
                  <a:cubicBezTo>
                    <a:pt x="2988" y="11357"/>
                    <a:pt x="3870" y="7215"/>
                    <a:pt x="4270" y="2766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64;p37">
              <a:extLst>
                <a:ext uri="{FF2B5EF4-FFF2-40B4-BE49-F238E27FC236}">
                  <a16:creationId xmlns:a16="http://schemas.microsoft.com/office/drawing/2014/main" id="{F50BDA0E-1A59-4878-F593-C5484DB0B9CA}"/>
                </a:ext>
              </a:extLst>
            </p:cNvPr>
            <p:cNvSpPr/>
            <p:nvPr/>
          </p:nvSpPr>
          <p:spPr>
            <a:xfrm>
              <a:off x="3013428" y="4662350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65;p37">
              <a:extLst>
                <a:ext uri="{FF2B5EF4-FFF2-40B4-BE49-F238E27FC236}">
                  <a16:creationId xmlns:a16="http://schemas.microsoft.com/office/drawing/2014/main" id="{65BCF610-CC24-4549-0F6B-82032E8D00CE}"/>
                </a:ext>
              </a:extLst>
            </p:cNvPr>
            <p:cNvSpPr/>
            <p:nvPr/>
          </p:nvSpPr>
          <p:spPr>
            <a:xfrm>
              <a:off x="2994709" y="4678344"/>
              <a:ext cx="33736" cy="47641"/>
            </a:xfrm>
            <a:custGeom>
              <a:avLst/>
              <a:gdLst/>
              <a:ahLst/>
              <a:cxnLst/>
              <a:rect l="l" t="t" r="r" b="b"/>
              <a:pathLst>
                <a:path w="8878" h="12537" extrusionOk="0">
                  <a:moveTo>
                    <a:pt x="4505" y="0"/>
                  </a:moveTo>
                  <a:cubicBezTo>
                    <a:pt x="3994" y="204"/>
                    <a:pt x="3167" y="465"/>
                    <a:pt x="2096" y="465"/>
                  </a:cubicBezTo>
                  <a:cubicBezTo>
                    <a:pt x="1551" y="465"/>
                    <a:pt x="943" y="397"/>
                    <a:pt x="281" y="221"/>
                  </a:cubicBezTo>
                  <a:lnTo>
                    <a:pt x="281" y="221"/>
                  </a:lnTo>
                  <a:cubicBezTo>
                    <a:pt x="457" y="2197"/>
                    <a:pt x="177" y="3843"/>
                    <a:pt x="130" y="4811"/>
                  </a:cubicBezTo>
                  <a:cubicBezTo>
                    <a:pt x="1" y="7576"/>
                    <a:pt x="2016" y="12537"/>
                    <a:pt x="4981" y="12537"/>
                  </a:cubicBezTo>
                  <a:cubicBezTo>
                    <a:pt x="5178" y="12537"/>
                    <a:pt x="5379" y="12515"/>
                    <a:pt x="5584" y="12469"/>
                  </a:cubicBezTo>
                  <a:cubicBezTo>
                    <a:pt x="8877" y="11731"/>
                    <a:pt x="5736" y="9033"/>
                    <a:pt x="4408" y="4052"/>
                  </a:cubicBezTo>
                  <a:cubicBezTo>
                    <a:pt x="4162" y="3130"/>
                    <a:pt x="4415" y="1709"/>
                    <a:pt x="4505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6;p37">
              <a:extLst>
                <a:ext uri="{FF2B5EF4-FFF2-40B4-BE49-F238E27FC236}">
                  <a16:creationId xmlns:a16="http://schemas.microsoft.com/office/drawing/2014/main" id="{8C9205E1-2367-3BEF-1027-CDA95D3220AB}"/>
                </a:ext>
              </a:extLst>
            </p:cNvPr>
            <p:cNvSpPr/>
            <p:nvPr/>
          </p:nvSpPr>
          <p:spPr>
            <a:xfrm>
              <a:off x="2998969" y="4713171"/>
              <a:ext cx="22743" cy="12814"/>
            </a:xfrm>
            <a:custGeom>
              <a:avLst/>
              <a:gdLst/>
              <a:ahLst/>
              <a:cxnLst/>
              <a:rect l="l" t="t" r="r" b="b"/>
              <a:pathLst>
                <a:path w="5985" h="3372" extrusionOk="0">
                  <a:moveTo>
                    <a:pt x="1" y="1"/>
                  </a:moveTo>
                  <a:lnTo>
                    <a:pt x="1" y="1"/>
                  </a:lnTo>
                  <a:cubicBezTo>
                    <a:pt x="857" y="1838"/>
                    <a:pt x="2211" y="3372"/>
                    <a:pt x="3860" y="3372"/>
                  </a:cubicBezTo>
                  <a:cubicBezTo>
                    <a:pt x="4057" y="3372"/>
                    <a:pt x="4258" y="3350"/>
                    <a:pt x="4463" y="3304"/>
                  </a:cubicBezTo>
                  <a:cubicBezTo>
                    <a:pt x="5624" y="3045"/>
                    <a:pt x="5984" y="2540"/>
                    <a:pt x="5908" y="1781"/>
                  </a:cubicBezTo>
                  <a:lnTo>
                    <a:pt x="5908" y="1781"/>
                  </a:lnTo>
                  <a:cubicBezTo>
                    <a:pt x="5642" y="1858"/>
                    <a:pt x="5370" y="1919"/>
                    <a:pt x="5095" y="1960"/>
                  </a:cubicBezTo>
                  <a:cubicBezTo>
                    <a:pt x="4813" y="2006"/>
                    <a:pt x="4536" y="2028"/>
                    <a:pt x="4265" y="2028"/>
                  </a:cubicBezTo>
                  <a:cubicBezTo>
                    <a:pt x="2583" y="2028"/>
                    <a:pt x="1123" y="1185"/>
                    <a:pt x="1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67;p37">
              <a:extLst>
                <a:ext uri="{FF2B5EF4-FFF2-40B4-BE49-F238E27FC236}">
                  <a16:creationId xmlns:a16="http://schemas.microsoft.com/office/drawing/2014/main" id="{91DAEB60-14B3-6B29-D2CF-4C3E9A2EF74C}"/>
                </a:ext>
              </a:extLst>
            </p:cNvPr>
            <p:cNvSpPr/>
            <p:nvPr/>
          </p:nvSpPr>
          <p:spPr>
            <a:xfrm>
              <a:off x="2942151" y="4457465"/>
              <a:ext cx="48461" cy="267801"/>
            </a:xfrm>
            <a:custGeom>
              <a:avLst/>
              <a:gdLst/>
              <a:ahLst/>
              <a:cxnLst/>
              <a:rect l="l" t="t" r="r" b="b"/>
              <a:pathLst>
                <a:path w="12753" h="70474" extrusionOk="0">
                  <a:moveTo>
                    <a:pt x="7592" y="0"/>
                  </a:moveTo>
                  <a:cubicBezTo>
                    <a:pt x="4308" y="0"/>
                    <a:pt x="344" y="1859"/>
                    <a:pt x="726" y="17341"/>
                  </a:cubicBezTo>
                  <a:cubicBezTo>
                    <a:pt x="872" y="23252"/>
                    <a:pt x="1920" y="29095"/>
                    <a:pt x="3474" y="32818"/>
                  </a:cubicBezTo>
                  <a:cubicBezTo>
                    <a:pt x="3109" y="34951"/>
                    <a:pt x="3140" y="37395"/>
                    <a:pt x="3046" y="38243"/>
                  </a:cubicBezTo>
                  <a:cubicBezTo>
                    <a:pt x="2421" y="43948"/>
                    <a:pt x="5563" y="57879"/>
                    <a:pt x="4468" y="61988"/>
                  </a:cubicBezTo>
                  <a:cubicBezTo>
                    <a:pt x="3142" y="66971"/>
                    <a:pt x="0" y="69669"/>
                    <a:pt x="3291" y="70405"/>
                  </a:cubicBezTo>
                  <a:cubicBezTo>
                    <a:pt x="3496" y="70451"/>
                    <a:pt x="3697" y="70473"/>
                    <a:pt x="3894" y="70473"/>
                  </a:cubicBezTo>
                  <a:cubicBezTo>
                    <a:pt x="6860" y="70473"/>
                    <a:pt x="8877" y="65512"/>
                    <a:pt x="8746" y="62747"/>
                  </a:cubicBezTo>
                  <a:cubicBezTo>
                    <a:pt x="8582" y="59280"/>
                    <a:pt x="10274" y="47126"/>
                    <a:pt x="10638" y="42218"/>
                  </a:cubicBezTo>
                  <a:cubicBezTo>
                    <a:pt x="10887" y="38882"/>
                    <a:pt x="10502" y="35696"/>
                    <a:pt x="9931" y="33032"/>
                  </a:cubicBezTo>
                  <a:cubicBezTo>
                    <a:pt x="11259" y="28801"/>
                    <a:pt x="11931" y="21727"/>
                    <a:pt x="12251" y="15486"/>
                  </a:cubicBezTo>
                  <a:cubicBezTo>
                    <a:pt x="12753" y="5744"/>
                    <a:pt x="11480" y="189"/>
                    <a:pt x="8112" y="14"/>
                  </a:cubicBezTo>
                  <a:cubicBezTo>
                    <a:pt x="7941" y="6"/>
                    <a:pt x="7768" y="0"/>
                    <a:pt x="7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68;p37">
              <a:extLst>
                <a:ext uri="{FF2B5EF4-FFF2-40B4-BE49-F238E27FC236}">
                  <a16:creationId xmlns:a16="http://schemas.microsoft.com/office/drawing/2014/main" id="{7DE0B7BD-D0BD-EA7C-9F3C-43B3BC8BDE67}"/>
                </a:ext>
              </a:extLst>
            </p:cNvPr>
            <p:cNvSpPr/>
            <p:nvPr/>
          </p:nvSpPr>
          <p:spPr>
            <a:xfrm>
              <a:off x="2966957" y="4529840"/>
              <a:ext cx="19144" cy="148626"/>
            </a:xfrm>
            <a:custGeom>
              <a:avLst/>
              <a:gdLst/>
              <a:ahLst/>
              <a:cxnLst/>
              <a:rect l="l" t="t" r="r" b="b"/>
              <a:pathLst>
                <a:path w="5038" h="39112" extrusionOk="0">
                  <a:moveTo>
                    <a:pt x="1" y="1"/>
                  </a:moveTo>
                  <a:cubicBezTo>
                    <a:pt x="1" y="1"/>
                    <a:pt x="3048" y="10044"/>
                    <a:pt x="1783" y="13709"/>
                  </a:cubicBezTo>
                  <a:cubicBezTo>
                    <a:pt x="1783" y="13709"/>
                    <a:pt x="3898" y="21042"/>
                    <a:pt x="3139" y="26415"/>
                  </a:cubicBezTo>
                  <a:cubicBezTo>
                    <a:pt x="2380" y="31788"/>
                    <a:pt x="2446" y="39110"/>
                    <a:pt x="2446" y="39112"/>
                  </a:cubicBezTo>
                  <a:cubicBezTo>
                    <a:pt x="2895" y="34010"/>
                    <a:pt x="3847" y="26711"/>
                    <a:pt x="4110" y="23172"/>
                  </a:cubicBezTo>
                  <a:cubicBezTo>
                    <a:pt x="4359" y="19836"/>
                    <a:pt x="3972" y="16650"/>
                    <a:pt x="3403" y="13987"/>
                  </a:cubicBezTo>
                  <a:cubicBezTo>
                    <a:pt x="4126" y="11681"/>
                    <a:pt x="4655" y="8533"/>
                    <a:pt x="5038" y="51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9;p37">
              <a:extLst>
                <a:ext uri="{FF2B5EF4-FFF2-40B4-BE49-F238E27FC236}">
                  <a16:creationId xmlns:a16="http://schemas.microsoft.com/office/drawing/2014/main" id="{7F813ADC-1002-0344-3DE4-2DF2358138F9}"/>
                </a:ext>
              </a:extLst>
            </p:cNvPr>
            <p:cNvSpPr/>
            <p:nvPr/>
          </p:nvSpPr>
          <p:spPr>
            <a:xfrm>
              <a:off x="2942151" y="4677622"/>
              <a:ext cx="34105" cy="47644"/>
            </a:xfrm>
            <a:custGeom>
              <a:avLst/>
              <a:gdLst/>
              <a:ahLst/>
              <a:cxnLst/>
              <a:rect l="l" t="t" r="r" b="b"/>
              <a:pathLst>
                <a:path w="8975" h="12538" extrusionOk="0">
                  <a:moveTo>
                    <a:pt x="4656" y="1"/>
                  </a:moveTo>
                  <a:cubicBezTo>
                    <a:pt x="4746" y="1710"/>
                    <a:pt x="4715" y="3130"/>
                    <a:pt x="4468" y="4052"/>
                  </a:cubicBezTo>
                  <a:cubicBezTo>
                    <a:pt x="3142" y="9035"/>
                    <a:pt x="0" y="11733"/>
                    <a:pt x="3291" y="12469"/>
                  </a:cubicBezTo>
                  <a:cubicBezTo>
                    <a:pt x="3496" y="12515"/>
                    <a:pt x="3697" y="12537"/>
                    <a:pt x="3894" y="12537"/>
                  </a:cubicBezTo>
                  <a:cubicBezTo>
                    <a:pt x="6860" y="12537"/>
                    <a:pt x="8877" y="7576"/>
                    <a:pt x="8746" y="4811"/>
                  </a:cubicBezTo>
                  <a:cubicBezTo>
                    <a:pt x="8701" y="3844"/>
                    <a:pt x="8800" y="2197"/>
                    <a:pt x="8974" y="222"/>
                  </a:cubicBezTo>
                  <a:lnTo>
                    <a:pt x="8974" y="222"/>
                  </a:lnTo>
                  <a:cubicBezTo>
                    <a:pt x="8312" y="398"/>
                    <a:pt x="7694" y="465"/>
                    <a:pt x="7135" y="465"/>
                  </a:cubicBezTo>
                  <a:cubicBezTo>
                    <a:pt x="6035" y="465"/>
                    <a:pt x="5167" y="205"/>
                    <a:pt x="4656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0;p37">
              <a:extLst>
                <a:ext uri="{FF2B5EF4-FFF2-40B4-BE49-F238E27FC236}">
                  <a16:creationId xmlns:a16="http://schemas.microsoft.com/office/drawing/2014/main" id="{A819941F-063D-67E0-1B72-FAAC8835034B}"/>
                </a:ext>
              </a:extLst>
            </p:cNvPr>
            <p:cNvSpPr/>
            <p:nvPr/>
          </p:nvSpPr>
          <p:spPr>
            <a:xfrm>
              <a:off x="2948752" y="4713528"/>
              <a:ext cx="22344" cy="11734"/>
            </a:xfrm>
            <a:custGeom>
              <a:avLst/>
              <a:gdLst/>
              <a:ahLst/>
              <a:cxnLst/>
              <a:rect l="l" t="t" r="r" b="b"/>
              <a:pathLst>
                <a:path w="5880" h="3088" extrusionOk="0">
                  <a:moveTo>
                    <a:pt x="5879" y="1"/>
                  </a:moveTo>
                  <a:cubicBezTo>
                    <a:pt x="4920" y="1186"/>
                    <a:pt x="3673" y="2030"/>
                    <a:pt x="2234" y="2030"/>
                  </a:cubicBezTo>
                  <a:cubicBezTo>
                    <a:pt x="2003" y="2030"/>
                    <a:pt x="1766" y="2008"/>
                    <a:pt x="1525" y="1962"/>
                  </a:cubicBezTo>
                  <a:cubicBezTo>
                    <a:pt x="837" y="1832"/>
                    <a:pt x="390" y="1638"/>
                    <a:pt x="125" y="1383"/>
                  </a:cubicBezTo>
                  <a:lnTo>
                    <a:pt x="125" y="1383"/>
                  </a:lnTo>
                  <a:cubicBezTo>
                    <a:pt x="0" y="2208"/>
                    <a:pt x="338" y="2747"/>
                    <a:pt x="1554" y="3020"/>
                  </a:cubicBezTo>
                  <a:cubicBezTo>
                    <a:pt x="1759" y="3066"/>
                    <a:pt x="1960" y="3088"/>
                    <a:pt x="2157" y="3088"/>
                  </a:cubicBezTo>
                  <a:cubicBezTo>
                    <a:pt x="3721" y="3088"/>
                    <a:pt x="5020" y="1709"/>
                    <a:pt x="5879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71;p37">
              <a:extLst>
                <a:ext uri="{FF2B5EF4-FFF2-40B4-BE49-F238E27FC236}">
                  <a16:creationId xmlns:a16="http://schemas.microsoft.com/office/drawing/2014/main" id="{8EABD674-99F8-3A97-CEE9-19B71A3C9EB5}"/>
                </a:ext>
              </a:extLst>
            </p:cNvPr>
            <p:cNvSpPr/>
            <p:nvPr/>
          </p:nvSpPr>
          <p:spPr>
            <a:xfrm>
              <a:off x="2946639" y="4203762"/>
              <a:ext cx="79549" cy="135139"/>
            </a:xfrm>
            <a:custGeom>
              <a:avLst/>
              <a:gdLst/>
              <a:ahLst/>
              <a:cxnLst/>
              <a:rect l="l" t="t" r="r" b="b"/>
              <a:pathLst>
                <a:path w="20934" h="35563" extrusionOk="0">
                  <a:moveTo>
                    <a:pt x="10339" y="1"/>
                  </a:moveTo>
                  <a:cubicBezTo>
                    <a:pt x="1843" y="1"/>
                    <a:pt x="0" y="11162"/>
                    <a:pt x="445" y="17716"/>
                  </a:cubicBezTo>
                  <a:cubicBezTo>
                    <a:pt x="982" y="25635"/>
                    <a:pt x="4141" y="34450"/>
                    <a:pt x="4141" y="34450"/>
                  </a:cubicBezTo>
                  <a:cubicBezTo>
                    <a:pt x="4141" y="34450"/>
                    <a:pt x="10136" y="35563"/>
                    <a:pt x="14736" y="35563"/>
                  </a:cubicBezTo>
                  <a:cubicBezTo>
                    <a:pt x="17511" y="35563"/>
                    <a:pt x="19779" y="35158"/>
                    <a:pt x="19916" y="33859"/>
                  </a:cubicBezTo>
                  <a:cubicBezTo>
                    <a:pt x="20330" y="29915"/>
                    <a:pt x="20295" y="24940"/>
                    <a:pt x="20295" y="20932"/>
                  </a:cubicBezTo>
                  <a:cubicBezTo>
                    <a:pt x="20295" y="15759"/>
                    <a:pt x="20934" y="10486"/>
                    <a:pt x="19192" y="6068"/>
                  </a:cubicBezTo>
                  <a:cubicBezTo>
                    <a:pt x="17442" y="1633"/>
                    <a:pt x="15216" y="883"/>
                    <a:pt x="13209" y="380"/>
                  </a:cubicBezTo>
                  <a:cubicBezTo>
                    <a:pt x="12178" y="121"/>
                    <a:pt x="11222" y="1"/>
                    <a:pt x="10339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72;p37">
              <a:extLst>
                <a:ext uri="{FF2B5EF4-FFF2-40B4-BE49-F238E27FC236}">
                  <a16:creationId xmlns:a16="http://schemas.microsoft.com/office/drawing/2014/main" id="{A57AAB83-701D-9A19-FE78-6EEA0E9FD49F}"/>
                </a:ext>
              </a:extLst>
            </p:cNvPr>
            <p:cNvSpPr/>
            <p:nvPr/>
          </p:nvSpPr>
          <p:spPr>
            <a:xfrm>
              <a:off x="2955098" y="4216952"/>
              <a:ext cx="64516" cy="101050"/>
            </a:xfrm>
            <a:custGeom>
              <a:avLst/>
              <a:gdLst/>
              <a:ahLst/>
              <a:cxnLst/>
              <a:rect l="l" t="t" r="r" b="b"/>
              <a:pathLst>
                <a:path w="16978" h="26592" extrusionOk="0">
                  <a:moveTo>
                    <a:pt x="11198" y="0"/>
                  </a:moveTo>
                  <a:lnTo>
                    <a:pt x="5706" y="844"/>
                  </a:lnTo>
                  <a:lnTo>
                    <a:pt x="1668" y="4146"/>
                  </a:lnTo>
                  <a:cubicBezTo>
                    <a:pt x="1668" y="4146"/>
                    <a:pt x="1" y="9961"/>
                    <a:pt x="25" y="12743"/>
                  </a:cubicBezTo>
                  <a:cubicBezTo>
                    <a:pt x="50" y="15524"/>
                    <a:pt x="1090" y="22096"/>
                    <a:pt x="1412" y="24120"/>
                  </a:cubicBezTo>
                  <a:cubicBezTo>
                    <a:pt x="1561" y="25059"/>
                    <a:pt x="1876" y="25311"/>
                    <a:pt x="2170" y="25311"/>
                  </a:cubicBezTo>
                  <a:cubicBezTo>
                    <a:pt x="2510" y="25311"/>
                    <a:pt x="2822" y="24976"/>
                    <a:pt x="2822" y="24976"/>
                  </a:cubicBezTo>
                  <a:cubicBezTo>
                    <a:pt x="2822" y="24976"/>
                    <a:pt x="5322" y="25953"/>
                    <a:pt x="5642" y="25953"/>
                  </a:cubicBezTo>
                  <a:cubicBezTo>
                    <a:pt x="5962" y="25953"/>
                    <a:pt x="9615" y="26592"/>
                    <a:pt x="9615" y="26592"/>
                  </a:cubicBezTo>
                  <a:cubicBezTo>
                    <a:pt x="9615" y="26592"/>
                    <a:pt x="14680" y="25509"/>
                    <a:pt x="15269" y="24195"/>
                  </a:cubicBezTo>
                  <a:cubicBezTo>
                    <a:pt x="15859" y="22879"/>
                    <a:pt x="16212" y="19231"/>
                    <a:pt x="16248" y="18136"/>
                  </a:cubicBezTo>
                  <a:cubicBezTo>
                    <a:pt x="16330" y="15663"/>
                    <a:pt x="16424" y="11879"/>
                    <a:pt x="16701" y="10233"/>
                  </a:cubicBezTo>
                  <a:cubicBezTo>
                    <a:pt x="16978" y="8586"/>
                    <a:pt x="15269" y="1703"/>
                    <a:pt x="15269" y="1703"/>
                  </a:cubicBezTo>
                  <a:lnTo>
                    <a:pt x="11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73;p37">
              <a:extLst>
                <a:ext uri="{FF2B5EF4-FFF2-40B4-BE49-F238E27FC236}">
                  <a16:creationId xmlns:a16="http://schemas.microsoft.com/office/drawing/2014/main" id="{B0CAC897-6997-26B8-D6DD-437333F73D0C}"/>
                </a:ext>
              </a:extLst>
            </p:cNvPr>
            <p:cNvSpPr/>
            <p:nvPr/>
          </p:nvSpPr>
          <p:spPr>
            <a:xfrm>
              <a:off x="2972038" y="4283433"/>
              <a:ext cx="29952" cy="30202"/>
            </a:xfrm>
            <a:custGeom>
              <a:avLst/>
              <a:gdLst/>
              <a:ahLst/>
              <a:cxnLst/>
              <a:rect l="l" t="t" r="r" b="b"/>
              <a:pathLst>
                <a:path w="7882" h="7948" extrusionOk="0">
                  <a:moveTo>
                    <a:pt x="5355" y="1"/>
                  </a:moveTo>
                  <a:cubicBezTo>
                    <a:pt x="3672" y="1"/>
                    <a:pt x="1252" y="490"/>
                    <a:pt x="1252" y="490"/>
                  </a:cubicBezTo>
                  <a:cubicBezTo>
                    <a:pt x="1252" y="490"/>
                    <a:pt x="1323" y="5936"/>
                    <a:pt x="589" y="6815"/>
                  </a:cubicBezTo>
                  <a:cubicBezTo>
                    <a:pt x="1" y="7517"/>
                    <a:pt x="2138" y="7948"/>
                    <a:pt x="4221" y="7948"/>
                  </a:cubicBezTo>
                  <a:cubicBezTo>
                    <a:pt x="6073" y="7948"/>
                    <a:pt x="7882" y="7608"/>
                    <a:pt x="7699" y="6815"/>
                  </a:cubicBezTo>
                  <a:cubicBezTo>
                    <a:pt x="7415" y="5581"/>
                    <a:pt x="6870" y="2232"/>
                    <a:pt x="6940" y="584"/>
                  </a:cubicBezTo>
                  <a:cubicBezTo>
                    <a:pt x="6959" y="144"/>
                    <a:pt x="6265" y="1"/>
                    <a:pt x="5355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74;p37">
              <a:extLst>
                <a:ext uri="{FF2B5EF4-FFF2-40B4-BE49-F238E27FC236}">
                  <a16:creationId xmlns:a16="http://schemas.microsoft.com/office/drawing/2014/main" id="{8D5AB727-FF2F-55A1-1F58-D74C291E78E9}"/>
                </a:ext>
              </a:extLst>
            </p:cNvPr>
            <p:cNvSpPr/>
            <p:nvPr/>
          </p:nvSpPr>
          <p:spPr>
            <a:xfrm>
              <a:off x="2976632" y="4276425"/>
              <a:ext cx="22777" cy="22112"/>
            </a:xfrm>
            <a:custGeom>
              <a:avLst/>
              <a:gdLst/>
              <a:ahLst/>
              <a:cxnLst/>
              <a:rect l="l" t="t" r="r" b="b"/>
              <a:pathLst>
                <a:path w="5994" h="5819" extrusionOk="0">
                  <a:moveTo>
                    <a:pt x="4243" y="0"/>
                  </a:moveTo>
                  <a:cubicBezTo>
                    <a:pt x="2591" y="0"/>
                    <a:pt x="62" y="618"/>
                    <a:pt x="62" y="618"/>
                  </a:cubicBezTo>
                  <a:lnTo>
                    <a:pt x="1" y="4835"/>
                  </a:lnTo>
                  <a:cubicBezTo>
                    <a:pt x="1" y="4835"/>
                    <a:pt x="4142" y="4960"/>
                    <a:pt x="5994" y="5818"/>
                  </a:cubicBezTo>
                  <a:cubicBezTo>
                    <a:pt x="5994" y="5818"/>
                    <a:pt x="5562" y="1497"/>
                    <a:pt x="5637" y="618"/>
                  </a:cubicBezTo>
                  <a:cubicBezTo>
                    <a:pt x="5676" y="155"/>
                    <a:pt x="5069" y="0"/>
                    <a:pt x="4243" y="0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75;p37">
              <a:extLst>
                <a:ext uri="{FF2B5EF4-FFF2-40B4-BE49-F238E27FC236}">
                  <a16:creationId xmlns:a16="http://schemas.microsoft.com/office/drawing/2014/main" id="{DB66A36B-CFC7-6957-8E8F-BEC90FFED63D}"/>
                </a:ext>
              </a:extLst>
            </p:cNvPr>
            <p:cNvSpPr/>
            <p:nvPr/>
          </p:nvSpPr>
          <p:spPr>
            <a:xfrm>
              <a:off x="2955193" y="4211183"/>
              <a:ext cx="62734" cy="79317"/>
            </a:xfrm>
            <a:custGeom>
              <a:avLst/>
              <a:gdLst/>
              <a:ahLst/>
              <a:cxnLst/>
              <a:rect l="l" t="t" r="r" b="b"/>
              <a:pathLst>
                <a:path w="16509" h="20873" extrusionOk="0">
                  <a:moveTo>
                    <a:pt x="8255" y="1"/>
                  </a:moveTo>
                  <a:cubicBezTo>
                    <a:pt x="6066" y="1"/>
                    <a:pt x="3967" y="1099"/>
                    <a:pt x="2418" y="3057"/>
                  </a:cubicBezTo>
                  <a:cubicBezTo>
                    <a:pt x="871" y="5015"/>
                    <a:pt x="0" y="7669"/>
                    <a:pt x="0" y="10437"/>
                  </a:cubicBezTo>
                  <a:cubicBezTo>
                    <a:pt x="0" y="13204"/>
                    <a:pt x="871" y="15858"/>
                    <a:pt x="2418" y="17816"/>
                  </a:cubicBezTo>
                  <a:cubicBezTo>
                    <a:pt x="3967" y="19774"/>
                    <a:pt x="6066" y="20873"/>
                    <a:pt x="8255" y="20873"/>
                  </a:cubicBezTo>
                  <a:cubicBezTo>
                    <a:pt x="10445" y="20873"/>
                    <a:pt x="12544" y="19774"/>
                    <a:pt x="14091" y="17816"/>
                  </a:cubicBezTo>
                  <a:cubicBezTo>
                    <a:pt x="15640" y="15858"/>
                    <a:pt x="16509" y="13204"/>
                    <a:pt x="16509" y="10437"/>
                  </a:cubicBezTo>
                  <a:cubicBezTo>
                    <a:pt x="16509" y="7669"/>
                    <a:pt x="15640" y="5015"/>
                    <a:pt x="14091" y="3057"/>
                  </a:cubicBezTo>
                  <a:cubicBezTo>
                    <a:pt x="12544" y="1099"/>
                    <a:pt x="10445" y="1"/>
                    <a:pt x="8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76;p37">
              <a:extLst>
                <a:ext uri="{FF2B5EF4-FFF2-40B4-BE49-F238E27FC236}">
                  <a16:creationId xmlns:a16="http://schemas.microsoft.com/office/drawing/2014/main" id="{9BA28130-AEB2-78A8-9223-A784DBE42C1B}"/>
                </a:ext>
              </a:extLst>
            </p:cNvPr>
            <p:cNvSpPr/>
            <p:nvPr/>
          </p:nvSpPr>
          <p:spPr>
            <a:xfrm>
              <a:off x="2956872" y="4257680"/>
              <a:ext cx="60595" cy="32821"/>
            </a:xfrm>
            <a:custGeom>
              <a:avLst/>
              <a:gdLst/>
              <a:ahLst/>
              <a:cxnLst/>
              <a:rect l="l" t="t" r="r" b="b"/>
              <a:pathLst>
                <a:path w="15946" h="8637" extrusionOk="0">
                  <a:moveTo>
                    <a:pt x="15945" y="0"/>
                  </a:moveTo>
                  <a:cubicBezTo>
                    <a:pt x="14782" y="4127"/>
                    <a:pt x="11524" y="7098"/>
                    <a:pt x="7688" y="7098"/>
                  </a:cubicBezTo>
                  <a:cubicBezTo>
                    <a:pt x="4359" y="7098"/>
                    <a:pt x="1468" y="4863"/>
                    <a:pt x="0" y="1577"/>
                  </a:cubicBezTo>
                  <a:lnTo>
                    <a:pt x="0" y="1577"/>
                  </a:lnTo>
                  <a:cubicBezTo>
                    <a:pt x="1111" y="5683"/>
                    <a:pt x="4188" y="8637"/>
                    <a:pt x="7813" y="8637"/>
                  </a:cubicBezTo>
                  <a:cubicBezTo>
                    <a:pt x="11886" y="8637"/>
                    <a:pt x="15270" y="4907"/>
                    <a:pt x="15945" y="0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77;p37">
              <a:extLst>
                <a:ext uri="{FF2B5EF4-FFF2-40B4-BE49-F238E27FC236}">
                  <a16:creationId xmlns:a16="http://schemas.microsoft.com/office/drawing/2014/main" id="{D302499A-732F-E838-A97B-05AED1A4886D}"/>
                </a:ext>
              </a:extLst>
            </p:cNvPr>
            <p:cNvSpPr/>
            <p:nvPr/>
          </p:nvSpPr>
          <p:spPr>
            <a:xfrm>
              <a:off x="2947969" y="4205339"/>
              <a:ext cx="67017" cy="69764"/>
            </a:xfrm>
            <a:custGeom>
              <a:avLst/>
              <a:gdLst/>
              <a:ahLst/>
              <a:cxnLst/>
              <a:rect l="l" t="t" r="r" b="b"/>
              <a:pathLst>
                <a:path w="17636" h="18359" extrusionOk="0">
                  <a:moveTo>
                    <a:pt x="10066" y="0"/>
                  </a:moveTo>
                  <a:cubicBezTo>
                    <a:pt x="4697" y="0"/>
                    <a:pt x="1557" y="5931"/>
                    <a:pt x="853" y="8972"/>
                  </a:cubicBezTo>
                  <a:cubicBezTo>
                    <a:pt x="1" y="12669"/>
                    <a:pt x="1901" y="18359"/>
                    <a:pt x="1901" y="18359"/>
                  </a:cubicBezTo>
                  <a:cubicBezTo>
                    <a:pt x="2190" y="14187"/>
                    <a:pt x="4021" y="15948"/>
                    <a:pt x="7206" y="11019"/>
                  </a:cubicBezTo>
                  <a:cubicBezTo>
                    <a:pt x="9387" y="7644"/>
                    <a:pt x="15117" y="9179"/>
                    <a:pt x="16506" y="5305"/>
                  </a:cubicBezTo>
                  <a:cubicBezTo>
                    <a:pt x="17635" y="2150"/>
                    <a:pt x="13843" y="914"/>
                    <a:pt x="13843" y="914"/>
                  </a:cubicBezTo>
                  <a:cubicBezTo>
                    <a:pt x="12482" y="275"/>
                    <a:pt x="11222" y="0"/>
                    <a:pt x="10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78;p37">
              <a:extLst>
                <a:ext uri="{FF2B5EF4-FFF2-40B4-BE49-F238E27FC236}">
                  <a16:creationId xmlns:a16="http://schemas.microsoft.com/office/drawing/2014/main" id="{9ED0D4CA-4003-865C-1A64-0431A39EA6F2}"/>
                </a:ext>
              </a:extLst>
            </p:cNvPr>
            <p:cNvSpPr/>
            <p:nvPr/>
          </p:nvSpPr>
          <p:spPr>
            <a:xfrm>
              <a:off x="3002389" y="4214105"/>
              <a:ext cx="22477" cy="46037"/>
            </a:xfrm>
            <a:custGeom>
              <a:avLst/>
              <a:gdLst/>
              <a:ahLst/>
              <a:cxnLst/>
              <a:rect l="l" t="t" r="r" b="b"/>
              <a:pathLst>
                <a:path w="5915" h="12115" extrusionOk="0">
                  <a:moveTo>
                    <a:pt x="1700" y="1"/>
                  </a:moveTo>
                  <a:cubicBezTo>
                    <a:pt x="0" y="1"/>
                    <a:pt x="810" y="2483"/>
                    <a:pt x="810" y="2483"/>
                  </a:cubicBezTo>
                  <a:cubicBezTo>
                    <a:pt x="810" y="2483"/>
                    <a:pt x="1548" y="5644"/>
                    <a:pt x="2900" y="7238"/>
                  </a:cubicBezTo>
                  <a:cubicBezTo>
                    <a:pt x="4251" y="8832"/>
                    <a:pt x="5227" y="10688"/>
                    <a:pt x="5436" y="11850"/>
                  </a:cubicBezTo>
                  <a:cubicBezTo>
                    <a:pt x="5469" y="12032"/>
                    <a:pt x="5505" y="12114"/>
                    <a:pt x="5541" y="12114"/>
                  </a:cubicBezTo>
                  <a:cubicBezTo>
                    <a:pt x="5734" y="12114"/>
                    <a:pt x="5915" y="9693"/>
                    <a:pt x="5436" y="7382"/>
                  </a:cubicBezTo>
                  <a:cubicBezTo>
                    <a:pt x="4869" y="4645"/>
                    <a:pt x="4033" y="297"/>
                    <a:pt x="1976" y="20"/>
                  </a:cubicBezTo>
                  <a:cubicBezTo>
                    <a:pt x="1877" y="7"/>
                    <a:pt x="1786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79;p37">
              <a:extLst>
                <a:ext uri="{FF2B5EF4-FFF2-40B4-BE49-F238E27FC236}">
                  <a16:creationId xmlns:a16="http://schemas.microsoft.com/office/drawing/2014/main" id="{78942612-8C8C-CBC7-CBB3-14AD156761EF}"/>
                </a:ext>
              </a:extLst>
            </p:cNvPr>
            <p:cNvSpPr/>
            <p:nvPr/>
          </p:nvSpPr>
          <p:spPr>
            <a:xfrm>
              <a:off x="3013918" y="4242423"/>
              <a:ext cx="8197" cy="16435"/>
            </a:xfrm>
            <a:custGeom>
              <a:avLst/>
              <a:gdLst/>
              <a:ahLst/>
              <a:cxnLst/>
              <a:rect l="l" t="t" r="r" b="b"/>
              <a:pathLst>
                <a:path w="2157" h="4325" extrusionOk="0">
                  <a:moveTo>
                    <a:pt x="1051" y="1"/>
                  </a:moveTo>
                  <a:cubicBezTo>
                    <a:pt x="816" y="1"/>
                    <a:pt x="584" y="93"/>
                    <a:pt x="413" y="296"/>
                  </a:cubicBezTo>
                  <a:cubicBezTo>
                    <a:pt x="141" y="620"/>
                    <a:pt x="38" y="1109"/>
                    <a:pt x="0" y="1521"/>
                  </a:cubicBezTo>
                  <a:lnTo>
                    <a:pt x="430" y="4264"/>
                  </a:lnTo>
                  <a:cubicBezTo>
                    <a:pt x="555" y="4306"/>
                    <a:pt x="672" y="4325"/>
                    <a:pt x="781" y="4325"/>
                  </a:cubicBezTo>
                  <a:cubicBezTo>
                    <a:pt x="1716" y="4325"/>
                    <a:pt x="2039" y="2903"/>
                    <a:pt x="2094" y="2137"/>
                  </a:cubicBezTo>
                  <a:cubicBezTo>
                    <a:pt x="2131" y="1627"/>
                    <a:pt x="2157" y="881"/>
                    <a:pt x="1863" y="439"/>
                  </a:cubicBezTo>
                  <a:cubicBezTo>
                    <a:pt x="1676" y="161"/>
                    <a:pt x="1361" y="1"/>
                    <a:pt x="105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80;p37">
              <a:extLst>
                <a:ext uri="{FF2B5EF4-FFF2-40B4-BE49-F238E27FC236}">
                  <a16:creationId xmlns:a16="http://schemas.microsoft.com/office/drawing/2014/main" id="{DD170E00-6A03-1BA9-1972-3DAF58DDBBAE}"/>
                </a:ext>
              </a:extLst>
            </p:cNvPr>
            <p:cNvSpPr/>
            <p:nvPr/>
          </p:nvSpPr>
          <p:spPr>
            <a:xfrm>
              <a:off x="2939320" y="4420472"/>
              <a:ext cx="108087" cy="140091"/>
            </a:xfrm>
            <a:custGeom>
              <a:avLst/>
              <a:gdLst/>
              <a:ahLst/>
              <a:cxnLst/>
              <a:rect l="l" t="t" r="r" b="b"/>
              <a:pathLst>
                <a:path w="28444" h="36866" extrusionOk="0">
                  <a:moveTo>
                    <a:pt x="19600" y="1"/>
                  </a:moveTo>
                  <a:cubicBezTo>
                    <a:pt x="17739" y="1"/>
                    <a:pt x="16309" y="1943"/>
                    <a:pt x="16309" y="1943"/>
                  </a:cubicBezTo>
                  <a:lnTo>
                    <a:pt x="1708" y="5196"/>
                  </a:lnTo>
                  <a:cubicBezTo>
                    <a:pt x="1708" y="5196"/>
                    <a:pt x="0" y="11520"/>
                    <a:pt x="475" y="21379"/>
                  </a:cubicBezTo>
                  <a:cubicBezTo>
                    <a:pt x="949" y="31239"/>
                    <a:pt x="1772" y="34842"/>
                    <a:pt x="1772" y="34842"/>
                  </a:cubicBezTo>
                  <a:cubicBezTo>
                    <a:pt x="1772" y="34842"/>
                    <a:pt x="8569" y="36865"/>
                    <a:pt x="14955" y="36865"/>
                  </a:cubicBezTo>
                  <a:cubicBezTo>
                    <a:pt x="18148" y="36865"/>
                    <a:pt x="21238" y="36359"/>
                    <a:pt x="23325" y="34842"/>
                  </a:cubicBezTo>
                  <a:cubicBezTo>
                    <a:pt x="23325" y="34842"/>
                    <a:pt x="28443" y="13131"/>
                    <a:pt x="23325" y="3176"/>
                  </a:cubicBezTo>
                  <a:cubicBezTo>
                    <a:pt x="22077" y="749"/>
                    <a:pt x="20755" y="1"/>
                    <a:pt x="19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81;p37">
              <a:extLst>
                <a:ext uri="{FF2B5EF4-FFF2-40B4-BE49-F238E27FC236}">
                  <a16:creationId xmlns:a16="http://schemas.microsoft.com/office/drawing/2014/main" id="{8D3363A4-34F6-748D-5C31-C5936C0FB43D}"/>
                </a:ext>
              </a:extLst>
            </p:cNvPr>
            <p:cNvSpPr/>
            <p:nvPr/>
          </p:nvSpPr>
          <p:spPr>
            <a:xfrm>
              <a:off x="3008085" y="4439012"/>
              <a:ext cx="37289" cy="120825"/>
            </a:xfrm>
            <a:custGeom>
              <a:avLst/>
              <a:gdLst/>
              <a:ahLst/>
              <a:cxnLst/>
              <a:rect l="l" t="t" r="r" b="b"/>
              <a:pathLst>
                <a:path w="9813" h="31796" extrusionOk="0">
                  <a:moveTo>
                    <a:pt x="5968" y="1"/>
                  </a:moveTo>
                  <a:lnTo>
                    <a:pt x="1455" y="345"/>
                  </a:lnTo>
                  <a:cubicBezTo>
                    <a:pt x="1455" y="345"/>
                    <a:pt x="3002" y="7725"/>
                    <a:pt x="2468" y="14417"/>
                  </a:cubicBezTo>
                  <a:cubicBezTo>
                    <a:pt x="2016" y="20082"/>
                    <a:pt x="1784" y="28106"/>
                    <a:pt x="0" y="31796"/>
                  </a:cubicBezTo>
                  <a:cubicBezTo>
                    <a:pt x="2010" y="31533"/>
                    <a:pt x="3841" y="30973"/>
                    <a:pt x="5229" y="29963"/>
                  </a:cubicBezTo>
                  <a:cubicBezTo>
                    <a:pt x="5229" y="29963"/>
                    <a:pt x="9813" y="10524"/>
                    <a:pt x="5968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82;p37">
              <a:extLst>
                <a:ext uri="{FF2B5EF4-FFF2-40B4-BE49-F238E27FC236}">
                  <a16:creationId xmlns:a16="http://schemas.microsoft.com/office/drawing/2014/main" id="{C354A290-36B2-8AA2-2105-EE2A55DF98CA}"/>
                </a:ext>
              </a:extLst>
            </p:cNvPr>
            <p:cNvSpPr/>
            <p:nvPr/>
          </p:nvSpPr>
          <p:spPr>
            <a:xfrm>
              <a:off x="2945708" y="4300939"/>
              <a:ext cx="86336" cy="144571"/>
            </a:xfrm>
            <a:custGeom>
              <a:avLst/>
              <a:gdLst/>
              <a:ahLst/>
              <a:cxnLst/>
              <a:rect l="l" t="t" r="r" b="b"/>
              <a:pathLst>
                <a:path w="22720" h="38045" extrusionOk="0">
                  <a:moveTo>
                    <a:pt x="6779" y="0"/>
                  </a:moveTo>
                  <a:cubicBezTo>
                    <a:pt x="5225" y="0"/>
                    <a:pt x="2866" y="141"/>
                    <a:pt x="1066" y="1362"/>
                  </a:cubicBezTo>
                  <a:cubicBezTo>
                    <a:pt x="366" y="1835"/>
                    <a:pt x="1816" y="6442"/>
                    <a:pt x="1683" y="8930"/>
                  </a:cubicBezTo>
                  <a:cubicBezTo>
                    <a:pt x="1462" y="13077"/>
                    <a:pt x="818" y="16450"/>
                    <a:pt x="502" y="22467"/>
                  </a:cubicBezTo>
                  <a:cubicBezTo>
                    <a:pt x="0" y="31969"/>
                    <a:pt x="28" y="36652"/>
                    <a:pt x="28" y="36652"/>
                  </a:cubicBezTo>
                  <a:cubicBezTo>
                    <a:pt x="3378" y="37697"/>
                    <a:pt x="6991" y="38045"/>
                    <a:pt x="10320" y="38045"/>
                  </a:cubicBezTo>
                  <a:cubicBezTo>
                    <a:pt x="16978" y="38045"/>
                    <a:pt x="22498" y="36652"/>
                    <a:pt x="22498" y="36652"/>
                  </a:cubicBezTo>
                  <a:cubicBezTo>
                    <a:pt x="22498" y="36652"/>
                    <a:pt x="22719" y="23374"/>
                    <a:pt x="22498" y="18955"/>
                  </a:cubicBezTo>
                  <a:cubicBezTo>
                    <a:pt x="22270" y="14442"/>
                    <a:pt x="21245" y="2603"/>
                    <a:pt x="19369" y="1144"/>
                  </a:cubicBezTo>
                  <a:cubicBezTo>
                    <a:pt x="18023" y="99"/>
                    <a:pt x="15393" y="9"/>
                    <a:pt x="14531" y="9"/>
                  </a:cubicBezTo>
                  <a:cubicBezTo>
                    <a:pt x="14353" y="9"/>
                    <a:pt x="14250" y="13"/>
                    <a:pt x="14250" y="13"/>
                  </a:cubicBezTo>
                  <a:cubicBezTo>
                    <a:pt x="12985" y="535"/>
                    <a:pt x="11858" y="709"/>
                    <a:pt x="10916" y="709"/>
                  </a:cubicBezTo>
                  <a:cubicBezTo>
                    <a:pt x="9034" y="709"/>
                    <a:pt x="7897" y="13"/>
                    <a:pt x="7897" y="13"/>
                  </a:cubicBezTo>
                  <a:cubicBezTo>
                    <a:pt x="7615" y="12"/>
                    <a:pt x="7231" y="0"/>
                    <a:pt x="6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83;p37">
              <a:extLst>
                <a:ext uri="{FF2B5EF4-FFF2-40B4-BE49-F238E27FC236}">
                  <a16:creationId xmlns:a16="http://schemas.microsoft.com/office/drawing/2014/main" id="{9D0B8255-AEF5-B035-DC08-BAC1230285B6}"/>
                </a:ext>
              </a:extLst>
            </p:cNvPr>
            <p:cNvSpPr/>
            <p:nvPr/>
          </p:nvSpPr>
          <p:spPr>
            <a:xfrm>
              <a:off x="3008856" y="4334869"/>
              <a:ext cx="26699" cy="57752"/>
            </a:xfrm>
            <a:custGeom>
              <a:avLst/>
              <a:gdLst/>
              <a:ahLst/>
              <a:cxnLst/>
              <a:rect l="l" t="t" r="r" b="b"/>
              <a:pathLst>
                <a:path w="7026" h="15198" extrusionOk="0">
                  <a:moveTo>
                    <a:pt x="4778" y="1"/>
                  </a:moveTo>
                  <a:lnTo>
                    <a:pt x="1" y="5887"/>
                  </a:lnTo>
                  <a:lnTo>
                    <a:pt x="1447" y="14372"/>
                  </a:lnTo>
                  <a:cubicBezTo>
                    <a:pt x="1447" y="14372"/>
                    <a:pt x="2697" y="15198"/>
                    <a:pt x="3960" y="15198"/>
                  </a:cubicBezTo>
                  <a:cubicBezTo>
                    <a:pt x="5101" y="15198"/>
                    <a:pt x="6253" y="14523"/>
                    <a:pt x="6501" y="11956"/>
                  </a:cubicBezTo>
                  <a:cubicBezTo>
                    <a:pt x="7025" y="6547"/>
                    <a:pt x="4778" y="1"/>
                    <a:pt x="4778" y="1"/>
                  </a:cubicBezTo>
                  <a:close/>
                </a:path>
              </a:pathLst>
            </a:custGeom>
            <a:solidFill>
              <a:srgbClr val="57A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84;p37">
              <a:extLst>
                <a:ext uri="{FF2B5EF4-FFF2-40B4-BE49-F238E27FC236}">
                  <a16:creationId xmlns:a16="http://schemas.microsoft.com/office/drawing/2014/main" id="{ADF52B12-FD77-80D4-82B8-1548E6F2E404}"/>
                </a:ext>
              </a:extLst>
            </p:cNvPr>
            <p:cNvSpPr/>
            <p:nvPr/>
          </p:nvSpPr>
          <p:spPr>
            <a:xfrm>
              <a:off x="3006945" y="4354443"/>
              <a:ext cx="18020" cy="20037"/>
            </a:xfrm>
            <a:custGeom>
              <a:avLst/>
              <a:gdLst/>
              <a:ahLst/>
              <a:cxnLst/>
              <a:rect l="l" t="t" r="r" b="b"/>
              <a:pathLst>
                <a:path w="4742" h="5273" extrusionOk="0">
                  <a:moveTo>
                    <a:pt x="1525" y="0"/>
                  </a:moveTo>
                  <a:cubicBezTo>
                    <a:pt x="907" y="0"/>
                    <a:pt x="475" y="137"/>
                    <a:pt x="570" y="548"/>
                  </a:cubicBezTo>
                  <a:cubicBezTo>
                    <a:pt x="855" y="1779"/>
                    <a:pt x="1" y="4529"/>
                    <a:pt x="1" y="4529"/>
                  </a:cubicBezTo>
                  <a:cubicBezTo>
                    <a:pt x="703" y="5131"/>
                    <a:pt x="1990" y="5273"/>
                    <a:pt x="3046" y="5273"/>
                  </a:cubicBezTo>
                  <a:cubicBezTo>
                    <a:pt x="3985" y="5273"/>
                    <a:pt x="4742" y="5160"/>
                    <a:pt x="4742" y="5160"/>
                  </a:cubicBezTo>
                  <a:cubicBezTo>
                    <a:pt x="3983" y="4179"/>
                    <a:pt x="4742" y="548"/>
                    <a:pt x="4742" y="548"/>
                  </a:cubicBezTo>
                  <a:cubicBezTo>
                    <a:pt x="4742" y="548"/>
                    <a:pt x="2762" y="0"/>
                    <a:pt x="1525" y="0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85;p37">
              <a:extLst>
                <a:ext uri="{FF2B5EF4-FFF2-40B4-BE49-F238E27FC236}">
                  <a16:creationId xmlns:a16="http://schemas.microsoft.com/office/drawing/2014/main" id="{A0B280DC-4503-2EFA-1C77-BD1CAF82EC8B}"/>
                </a:ext>
              </a:extLst>
            </p:cNvPr>
            <p:cNvSpPr/>
            <p:nvPr/>
          </p:nvSpPr>
          <p:spPr>
            <a:xfrm>
              <a:off x="3008320" y="4355519"/>
              <a:ext cx="16606" cy="12532"/>
            </a:xfrm>
            <a:custGeom>
              <a:avLst/>
              <a:gdLst/>
              <a:ahLst/>
              <a:cxnLst/>
              <a:rect l="l" t="t" r="r" b="b"/>
              <a:pathLst>
                <a:path w="4370" h="3298" extrusionOk="0">
                  <a:moveTo>
                    <a:pt x="1155" y="1"/>
                  </a:moveTo>
                  <a:cubicBezTo>
                    <a:pt x="599" y="1"/>
                    <a:pt x="193" y="112"/>
                    <a:pt x="187" y="434"/>
                  </a:cubicBezTo>
                  <a:lnTo>
                    <a:pt x="199" y="549"/>
                  </a:lnTo>
                  <a:cubicBezTo>
                    <a:pt x="316" y="1057"/>
                    <a:pt x="239" y="1821"/>
                    <a:pt x="110" y="2547"/>
                  </a:cubicBezTo>
                  <a:lnTo>
                    <a:pt x="1" y="2855"/>
                  </a:lnTo>
                  <a:cubicBezTo>
                    <a:pt x="1" y="2855"/>
                    <a:pt x="240" y="2841"/>
                    <a:pt x="619" y="2841"/>
                  </a:cubicBezTo>
                  <a:cubicBezTo>
                    <a:pt x="1434" y="2841"/>
                    <a:pt x="2899" y="2904"/>
                    <a:pt x="4037" y="3297"/>
                  </a:cubicBezTo>
                  <a:cubicBezTo>
                    <a:pt x="4070" y="1986"/>
                    <a:pt x="4369" y="549"/>
                    <a:pt x="4369" y="549"/>
                  </a:cubicBezTo>
                  <a:cubicBezTo>
                    <a:pt x="4369" y="549"/>
                    <a:pt x="2390" y="1"/>
                    <a:pt x="1155" y="1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86;p37">
              <a:extLst>
                <a:ext uri="{FF2B5EF4-FFF2-40B4-BE49-F238E27FC236}">
                  <a16:creationId xmlns:a16="http://schemas.microsoft.com/office/drawing/2014/main" id="{DD9BD49C-889F-E698-1842-C1D9EE924B6B}"/>
                </a:ext>
              </a:extLst>
            </p:cNvPr>
            <p:cNvSpPr/>
            <p:nvPr/>
          </p:nvSpPr>
          <p:spPr>
            <a:xfrm>
              <a:off x="2974702" y="4366364"/>
              <a:ext cx="76665" cy="142785"/>
            </a:xfrm>
            <a:custGeom>
              <a:avLst/>
              <a:gdLst/>
              <a:ahLst/>
              <a:cxnLst/>
              <a:rect l="l" t="t" r="r" b="b"/>
              <a:pathLst>
                <a:path w="20175" h="37575" extrusionOk="0">
                  <a:moveTo>
                    <a:pt x="8482" y="1"/>
                  </a:moveTo>
                  <a:cubicBezTo>
                    <a:pt x="3611" y="380"/>
                    <a:pt x="3062" y="7497"/>
                    <a:pt x="3062" y="10648"/>
                  </a:cubicBezTo>
                  <a:cubicBezTo>
                    <a:pt x="3062" y="17006"/>
                    <a:pt x="1" y="22472"/>
                    <a:pt x="1609" y="28935"/>
                  </a:cubicBezTo>
                  <a:cubicBezTo>
                    <a:pt x="2097" y="30891"/>
                    <a:pt x="4253" y="37575"/>
                    <a:pt x="7111" y="37575"/>
                  </a:cubicBezTo>
                  <a:cubicBezTo>
                    <a:pt x="7292" y="37575"/>
                    <a:pt x="7476" y="37548"/>
                    <a:pt x="7662" y="37491"/>
                  </a:cubicBezTo>
                  <a:cubicBezTo>
                    <a:pt x="9025" y="37077"/>
                    <a:pt x="9293" y="35246"/>
                    <a:pt x="9025" y="33847"/>
                  </a:cubicBezTo>
                  <a:cubicBezTo>
                    <a:pt x="8663" y="31941"/>
                    <a:pt x="7544" y="30226"/>
                    <a:pt x="7266" y="28307"/>
                  </a:cubicBezTo>
                  <a:cubicBezTo>
                    <a:pt x="6922" y="25939"/>
                    <a:pt x="8718" y="24964"/>
                    <a:pt x="10403" y="24964"/>
                  </a:cubicBezTo>
                  <a:cubicBezTo>
                    <a:pt x="11779" y="24964"/>
                    <a:pt x="13081" y="25615"/>
                    <a:pt x="13081" y="26690"/>
                  </a:cubicBezTo>
                  <a:cubicBezTo>
                    <a:pt x="13081" y="28357"/>
                    <a:pt x="12793" y="32703"/>
                    <a:pt x="12733" y="34209"/>
                  </a:cubicBezTo>
                  <a:cubicBezTo>
                    <a:pt x="12701" y="35044"/>
                    <a:pt x="12853" y="35942"/>
                    <a:pt x="13427" y="36551"/>
                  </a:cubicBezTo>
                  <a:cubicBezTo>
                    <a:pt x="13751" y="36895"/>
                    <a:pt x="14239" y="37096"/>
                    <a:pt x="14705" y="37096"/>
                  </a:cubicBezTo>
                  <a:cubicBezTo>
                    <a:pt x="15064" y="37096"/>
                    <a:pt x="15411" y="36976"/>
                    <a:pt x="15660" y="36712"/>
                  </a:cubicBezTo>
                  <a:cubicBezTo>
                    <a:pt x="15958" y="36393"/>
                    <a:pt x="16062" y="35946"/>
                    <a:pt x="16158" y="35519"/>
                  </a:cubicBezTo>
                  <a:cubicBezTo>
                    <a:pt x="16760" y="32795"/>
                    <a:pt x="17508" y="30139"/>
                    <a:pt x="18271" y="27473"/>
                  </a:cubicBezTo>
                  <a:cubicBezTo>
                    <a:pt x="20175" y="20807"/>
                    <a:pt x="17547" y="14458"/>
                    <a:pt x="15568" y="7809"/>
                  </a:cubicBezTo>
                  <a:cubicBezTo>
                    <a:pt x="15025" y="5980"/>
                    <a:pt x="15526" y="1956"/>
                    <a:pt x="15526" y="1956"/>
                  </a:cubicBezTo>
                  <a:cubicBezTo>
                    <a:pt x="14476" y="497"/>
                    <a:pt x="12522" y="264"/>
                    <a:pt x="12522" y="264"/>
                  </a:cubicBezTo>
                  <a:cubicBezTo>
                    <a:pt x="12048" y="395"/>
                    <a:pt x="11559" y="444"/>
                    <a:pt x="11091" y="444"/>
                  </a:cubicBezTo>
                  <a:cubicBezTo>
                    <a:pt x="9688" y="444"/>
                    <a:pt x="8482" y="1"/>
                    <a:pt x="8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87;p37">
              <a:extLst>
                <a:ext uri="{FF2B5EF4-FFF2-40B4-BE49-F238E27FC236}">
                  <a16:creationId xmlns:a16="http://schemas.microsoft.com/office/drawing/2014/main" id="{AF8320F5-7909-0005-2653-6AAB264B8B2B}"/>
                </a:ext>
              </a:extLst>
            </p:cNvPr>
            <p:cNvSpPr/>
            <p:nvPr/>
          </p:nvSpPr>
          <p:spPr>
            <a:xfrm>
              <a:off x="3030463" y="4390881"/>
              <a:ext cx="16036" cy="45623"/>
            </a:xfrm>
            <a:custGeom>
              <a:avLst/>
              <a:gdLst/>
              <a:ahLst/>
              <a:cxnLst/>
              <a:rect l="l" t="t" r="r" b="b"/>
              <a:pathLst>
                <a:path w="4220" h="12006" extrusionOk="0">
                  <a:moveTo>
                    <a:pt x="589" y="1"/>
                  </a:moveTo>
                  <a:cubicBezTo>
                    <a:pt x="589" y="1"/>
                    <a:pt x="1" y="3402"/>
                    <a:pt x="587" y="6002"/>
                  </a:cubicBezTo>
                  <a:cubicBezTo>
                    <a:pt x="1261" y="8980"/>
                    <a:pt x="3882" y="11627"/>
                    <a:pt x="4220" y="12005"/>
                  </a:cubicBezTo>
                  <a:cubicBezTo>
                    <a:pt x="4220" y="12005"/>
                    <a:pt x="3931" y="10447"/>
                    <a:pt x="2958" y="8716"/>
                  </a:cubicBezTo>
                  <a:cubicBezTo>
                    <a:pt x="1998" y="7005"/>
                    <a:pt x="1453" y="2289"/>
                    <a:pt x="1407" y="2289"/>
                  </a:cubicBezTo>
                  <a:cubicBezTo>
                    <a:pt x="1406" y="2289"/>
                    <a:pt x="1406" y="2290"/>
                    <a:pt x="1405" y="2291"/>
                  </a:cubicBezTo>
                  <a:cubicBezTo>
                    <a:pt x="1405" y="2295"/>
                    <a:pt x="1403" y="2297"/>
                    <a:pt x="1401" y="2297"/>
                  </a:cubicBezTo>
                  <a:cubicBezTo>
                    <a:pt x="1332" y="2297"/>
                    <a:pt x="589" y="1"/>
                    <a:pt x="589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88;p37">
              <a:extLst>
                <a:ext uri="{FF2B5EF4-FFF2-40B4-BE49-F238E27FC236}">
                  <a16:creationId xmlns:a16="http://schemas.microsoft.com/office/drawing/2014/main" id="{25A4ADDB-03A7-9ECA-9961-418E37DE3A01}"/>
                </a:ext>
              </a:extLst>
            </p:cNvPr>
            <p:cNvSpPr/>
            <p:nvPr/>
          </p:nvSpPr>
          <p:spPr>
            <a:xfrm>
              <a:off x="2980881" y="4390881"/>
              <a:ext cx="12802" cy="54564"/>
            </a:xfrm>
            <a:custGeom>
              <a:avLst/>
              <a:gdLst/>
              <a:ahLst/>
              <a:cxnLst/>
              <a:rect l="l" t="t" r="r" b="b"/>
              <a:pathLst>
                <a:path w="3369" h="14359" extrusionOk="0">
                  <a:moveTo>
                    <a:pt x="3368" y="1"/>
                  </a:moveTo>
                  <a:lnTo>
                    <a:pt x="3368" y="1"/>
                  </a:lnTo>
                  <a:cubicBezTo>
                    <a:pt x="3368" y="1"/>
                    <a:pt x="1617" y="1439"/>
                    <a:pt x="1450" y="2514"/>
                  </a:cubicBezTo>
                  <a:cubicBezTo>
                    <a:pt x="1285" y="3592"/>
                    <a:pt x="1295" y="4460"/>
                    <a:pt x="1285" y="5275"/>
                  </a:cubicBezTo>
                  <a:cubicBezTo>
                    <a:pt x="1273" y="6089"/>
                    <a:pt x="996" y="9010"/>
                    <a:pt x="822" y="10127"/>
                  </a:cubicBezTo>
                  <a:cubicBezTo>
                    <a:pt x="646" y="11243"/>
                    <a:pt x="0" y="14358"/>
                    <a:pt x="0" y="14358"/>
                  </a:cubicBezTo>
                  <a:cubicBezTo>
                    <a:pt x="0" y="14358"/>
                    <a:pt x="1475" y="11126"/>
                    <a:pt x="1549" y="10127"/>
                  </a:cubicBezTo>
                  <a:cubicBezTo>
                    <a:pt x="1657" y="8710"/>
                    <a:pt x="2160" y="6047"/>
                    <a:pt x="2444" y="4505"/>
                  </a:cubicBezTo>
                  <a:cubicBezTo>
                    <a:pt x="2735" y="2934"/>
                    <a:pt x="3368" y="1"/>
                    <a:pt x="3368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89;p37">
              <a:extLst>
                <a:ext uri="{FF2B5EF4-FFF2-40B4-BE49-F238E27FC236}">
                  <a16:creationId xmlns:a16="http://schemas.microsoft.com/office/drawing/2014/main" id="{BF671A77-E7A9-2D60-7AE7-14999E524834}"/>
                </a:ext>
              </a:extLst>
            </p:cNvPr>
            <p:cNvSpPr/>
            <p:nvPr/>
          </p:nvSpPr>
          <p:spPr>
            <a:xfrm>
              <a:off x="2995967" y="4452970"/>
              <a:ext cx="34044" cy="39414"/>
            </a:xfrm>
            <a:custGeom>
              <a:avLst/>
              <a:gdLst/>
              <a:ahLst/>
              <a:cxnLst/>
              <a:rect l="l" t="t" r="r" b="b"/>
              <a:pathLst>
                <a:path w="8959" h="10372" extrusionOk="0">
                  <a:moveTo>
                    <a:pt x="5035" y="0"/>
                  </a:moveTo>
                  <a:cubicBezTo>
                    <a:pt x="3795" y="0"/>
                    <a:pt x="2455" y="521"/>
                    <a:pt x="1550" y="2057"/>
                  </a:cubicBezTo>
                  <a:cubicBezTo>
                    <a:pt x="0" y="4685"/>
                    <a:pt x="2312" y="8859"/>
                    <a:pt x="3267" y="10372"/>
                  </a:cubicBezTo>
                  <a:cubicBezTo>
                    <a:pt x="2808" y="8732"/>
                    <a:pt x="1915" y="7202"/>
                    <a:pt x="1670" y="5516"/>
                  </a:cubicBezTo>
                  <a:cubicBezTo>
                    <a:pt x="1326" y="3148"/>
                    <a:pt x="3122" y="2172"/>
                    <a:pt x="4807" y="2172"/>
                  </a:cubicBezTo>
                  <a:cubicBezTo>
                    <a:pt x="6183" y="2172"/>
                    <a:pt x="7485" y="2823"/>
                    <a:pt x="7485" y="3899"/>
                  </a:cubicBezTo>
                  <a:cubicBezTo>
                    <a:pt x="7485" y="5133"/>
                    <a:pt x="7326" y="7839"/>
                    <a:pt x="7220" y="9773"/>
                  </a:cubicBezTo>
                  <a:cubicBezTo>
                    <a:pt x="7424" y="9009"/>
                    <a:pt x="7740" y="7947"/>
                    <a:pt x="8156" y="6931"/>
                  </a:cubicBezTo>
                  <a:cubicBezTo>
                    <a:pt x="8929" y="5047"/>
                    <a:pt x="8959" y="1587"/>
                    <a:pt x="7345" y="620"/>
                  </a:cubicBezTo>
                  <a:cubicBezTo>
                    <a:pt x="6758" y="267"/>
                    <a:pt x="5923" y="0"/>
                    <a:pt x="503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90;p37">
              <a:extLst>
                <a:ext uri="{FF2B5EF4-FFF2-40B4-BE49-F238E27FC236}">
                  <a16:creationId xmlns:a16="http://schemas.microsoft.com/office/drawing/2014/main" id="{897EFD20-314C-6B62-45E9-A2BC82623152}"/>
                </a:ext>
              </a:extLst>
            </p:cNvPr>
            <p:cNvSpPr/>
            <p:nvPr/>
          </p:nvSpPr>
          <p:spPr>
            <a:xfrm>
              <a:off x="2997825" y="4302060"/>
              <a:ext cx="54173" cy="127897"/>
            </a:xfrm>
            <a:custGeom>
              <a:avLst/>
              <a:gdLst/>
              <a:ahLst/>
              <a:cxnLst/>
              <a:rect l="l" t="t" r="r" b="b"/>
              <a:pathLst>
                <a:path w="14256" h="33657" extrusionOk="0">
                  <a:moveTo>
                    <a:pt x="3496" y="1"/>
                  </a:moveTo>
                  <a:cubicBezTo>
                    <a:pt x="3416" y="1"/>
                    <a:pt x="3374" y="4"/>
                    <a:pt x="3374" y="4"/>
                  </a:cubicBezTo>
                  <a:lnTo>
                    <a:pt x="5920" y="11635"/>
                  </a:lnTo>
                  <a:cubicBezTo>
                    <a:pt x="5920" y="11635"/>
                    <a:pt x="9737" y="20291"/>
                    <a:pt x="9850" y="22593"/>
                  </a:cubicBezTo>
                  <a:cubicBezTo>
                    <a:pt x="9942" y="24440"/>
                    <a:pt x="9397" y="29376"/>
                    <a:pt x="8285" y="29822"/>
                  </a:cubicBezTo>
                  <a:cubicBezTo>
                    <a:pt x="8104" y="29894"/>
                    <a:pt x="7931" y="29925"/>
                    <a:pt x="7765" y="29925"/>
                  </a:cubicBezTo>
                  <a:cubicBezTo>
                    <a:pt x="6911" y="29925"/>
                    <a:pt x="6218" y="29111"/>
                    <a:pt x="5307" y="28892"/>
                  </a:cubicBezTo>
                  <a:cubicBezTo>
                    <a:pt x="5210" y="28869"/>
                    <a:pt x="5138" y="28858"/>
                    <a:pt x="5087" y="28858"/>
                  </a:cubicBezTo>
                  <a:cubicBezTo>
                    <a:pt x="4569" y="28858"/>
                    <a:pt x="6244" y="29993"/>
                    <a:pt x="5840" y="30600"/>
                  </a:cubicBezTo>
                  <a:cubicBezTo>
                    <a:pt x="5767" y="30709"/>
                    <a:pt x="5649" y="30751"/>
                    <a:pt x="5495" y="30751"/>
                  </a:cubicBezTo>
                  <a:cubicBezTo>
                    <a:pt x="4948" y="30751"/>
                    <a:pt x="3952" y="30208"/>
                    <a:pt x="2978" y="30208"/>
                  </a:cubicBezTo>
                  <a:cubicBezTo>
                    <a:pt x="2557" y="30208"/>
                    <a:pt x="2140" y="30309"/>
                    <a:pt x="1765" y="30600"/>
                  </a:cubicBezTo>
                  <a:cubicBezTo>
                    <a:pt x="0" y="31967"/>
                    <a:pt x="3039" y="33656"/>
                    <a:pt x="6621" y="33656"/>
                  </a:cubicBezTo>
                  <a:cubicBezTo>
                    <a:pt x="7051" y="33656"/>
                    <a:pt x="7490" y="33632"/>
                    <a:pt x="7929" y="33579"/>
                  </a:cubicBezTo>
                  <a:cubicBezTo>
                    <a:pt x="12019" y="33090"/>
                    <a:pt x="14255" y="26586"/>
                    <a:pt x="14137" y="24586"/>
                  </a:cubicBezTo>
                  <a:cubicBezTo>
                    <a:pt x="13695" y="17095"/>
                    <a:pt x="12228" y="14385"/>
                    <a:pt x="11467" y="9454"/>
                  </a:cubicBezTo>
                  <a:cubicBezTo>
                    <a:pt x="10064" y="367"/>
                    <a:pt x="4400" y="1"/>
                    <a:pt x="3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91;p37">
              <a:extLst>
                <a:ext uri="{FF2B5EF4-FFF2-40B4-BE49-F238E27FC236}">
                  <a16:creationId xmlns:a16="http://schemas.microsoft.com/office/drawing/2014/main" id="{22E686EE-5187-E18F-4CDF-ED42B57D52D2}"/>
                </a:ext>
              </a:extLst>
            </p:cNvPr>
            <p:cNvSpPr/>
            <p:nvPr/>
          </p:nvSpPr>
          <p:spPr>
            <a:xfrm>
              <a:off x="2997825" y="4389479"/>
              <a:ext cx="53629" cy="40470"/>
            </a:xfrm>
            <a:custGeom>
              <a:avLst/>
              <a:gdLst/>
              <a:ahLst/>
              <a:cxnLst/>
              <a:rect l="l" t="t" r="r" b="b"/>
              <a:pathLst>
                <a:path w="14113" h="10650" extrusionOk="0">
                  <a:moveTo>
                    <a:pt x="9860" y="1"/>
                  </a:moveTo>
                  <a:cubicBezTo>
                    <a:pt x="9866" y="2079"/>
                    <a:pt x="9323" y="6403"/>
                    <a:pt x="8285" y="6817"/>
                  </a:cubicBezTo>
                  <a:cubicBezTo>
                    <a:pt x="8104" y="6889"/>
                    <a:pt x="7932" y="6920"/>
                    <a:pt x="7765" y="6920"/>
                  </a:cubicBezTo>
                  <a:cubicBezTo>
                    <a:pt x="6912" y="6920"/>
                    <a:pt x="6218" y="6106"/>
                    <a:pt x="5307" y="5886"/>
                  </a:cubicBezTo>
                  <a:cubicBezTo>
                    <a:pt x="5211" y="5862"/>
                    <a:pt x="5139" y="5852"/>
                    <a:pt x="5088" y="5852"/>
                  </a:cubicBezTo>
                  <a:cubicBezTo>
                    <a:pt x="4567" y="5852"/>
                    <a:pt x="6244" y="6987"/>
                    <a:pt x="5840" y="7595"/>
                  </a:cubicBezTo>
                  <a:cubicBezTo>
                    <a:pt x="5767" y="7704"/>
                    <a:pt x="5649" y="7746"/>
                    <a:pt x="5495" y="7746"/>
                  </a:cubicBezTo>
                  <a:cubicBezTo>
                    <a:pt x="4948" y="7746"/>
                    <a:pt x="3952" y="7203"/>
                    <a:pt x="2978" y="7203"/>
                  </a:cubicBezTo>
                  <a:cubicBezTo>
                    <a:pt x="2557" y="7203"/>
                    <a:pt x="2140" y="7304"/>
                    <a:pt x="1765" y="7595"/>
                  </a:cubicBezTo>
                  <a:cubicBezTo>
                    <a:pt x="1" y="8962"/>
                    <a:pt x="3036" y="10650"/>
                    <a:pt x="6617" y="10650"/>
                  </a:cubicBezTo>
                  <a:cubicBezTo>
                    <a:pt x="7049" y="10650"/>
                    <a:pt x="7488" y="10625"/>
                    <a:pt x="7929" y="10573"/>
                  </a:cubicBezTo>
                  <a:cubicBezTo>
                    <a:pt x="11653" y="10129"/>
                    <a:pt x="13839" y="4697"/>
                    <a:pt x="14113" y="2218"/>
                  </a:cubicBezTo>
                  <a:cubicBezTo>
                    <a:pt x="12501" y="1007"/>
                    <a:pt x="11002" y="354"/>
                    <a:pt x="986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92;p37">
              <a:extLst>
                <a:ext uri="{FF2B5EF4-FFF2-40B4-BE49-F238E27FC236}">
                  <a16:creationId xmlns:a16="http://schemas.microsoft.com/office/drawing/2014/main" id="{918A9957-1D2E-5B4A-D781-6B74CD0E6437}"/>
                </a:ext>
              </a:extLst>
            </p:cNvPr>
            <p:cNvSpPr/>
            <p:nvPr/>
          </p:nvSpPr>
          <p:spPr>
            <a:xfrm>
              <a:off x="3021339" y="4368568"/>
              <a:ext cx="40181" cy="65345"/>
            </a:xfrm>
            <a:custGeom>
              <a:avLst/>
              <a:gdLst/>
              <a:ahLst/>
              <a:cxnLst/>
              <a:rect l="l" t="t" r="r" b="b"/>
              <a:pathLst>
                <a:path w="10574" h="17196" extrusionOk="0">
                  <a:moveTo>
                    <a:pt x="1394" y="1"/>
                  </a:moveTo>
                  <a:lnTo>
                    <a:pt x="0" y="2244"/>
                  </a:lnTo>
                  <a:cubicBezTo>
                    <a:pt x="0" y="2244"/>
                    <a:pt x="888" y="5015"/>
                    <a:pt x="1493" y="5875"/>
                  </a:cubicBezTo>
                  <a:cubicBezTo>
                    <a:pt x="2559" y="7385"/>
                    <a:pt x="5309" y="9133"/>
                    <a:pt x="5815" y="11914"/>
                  </a:cubicBezTo>
                  <a:cubicBezTo>
                    <a:pt x="6290" y="14524"/>
                    <a:pt x="7142" y="17196"/>
                    <a:pt x="8666" y="17196"/>
                  </a:cubicBezTo>
                  <a:cubicBezTo>
                    <a:pt x="8766" y="17196"/>
                    <a:pt x="8869" y="17184"/>
                    <a:pt x="8976" y="17160"/>
                  </a:cubicBezTo>
                  <a:cubicBezTo>
                    <a:pt x="10574" y="16798"/>
                    <a:pt x="9608" y="15073"/>
                    <a:pt x="8722" y="13113"/>
                  </a:cubicBezTo>
                  <a:cubicBezTo>
                    <a:pt x="7837" y="11154"/>
                    <a:pt x="8412" y="8101"/>
                    <a:pt x="6509" y="4594"/>
                  </a:cubicBezTo>
                  <a:cubicBezTo>
                    <a:pt x="4390" y="683"/>
                    <a:pt x="1394" y="1"/>
                    <a:pt x="139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93;p37">
              <a:extLst>
                <a:ext uri="{FF2B5EF4-FFF2-40B4-BE49-F238E27FC236}">
                  <a16:creationId xmlns:a16="http://schemas.microsoft.com/office/drawing/2014/main" id="{9155F8B4-E458-5A05-A6B0-B895332D31F8}"/>
                </a:ext>
              </a:extLst>
            </p:cNvPr>
            <p:cNvSpPr/>
            <p:nvPr/>
          </p:nvSpPr>
          <p:spPr>
            <a:xfrm>
              <a:off x="2996001" y="4313673"/>
              <a:ext cx="44494" cy="51836"/>
            </a:xfrm>
            <a:custGeom>
              <a:avLst/>
              <a:gdLst/>
              <a:ahLst/>
              <a:cxnLst/>
              <a:rect l="l" t="t" r="r" b="b"/>
              <a:pathLst>
                <a:path w="11709" h="13641" extrusionOk="0">
                  <a:moveTo>
                    <a:pt x="6075" y="1"/>
                  </a:moveTo>
                  <a:cubicBezTo>
                    <a:pt x="3569" y="1"/>
                    <a:pt x="1332" y="2085"/>
                    <a:pt x="585" y="5004"/>
                  </a:cubicBezTo>
                  <a:cubicBezTo>
                    <a:pt x="475" y="5429"/>
                    <a:pt x="400" y="5859"/>
                    <a:pt x="359" y="6294"/>
                  </a:cubicBezTo>
                  <a:cubicBezTo>
                    <a:pt x="0" y="10050"/>
                    <a:pt x="2167" y="13329"/>
                    <a:pt x="5203" y="13620"/>
                  </a:cubicBezTo>
                  <a:cubicBezTo>
                    <a:pt x="5347" y="13634"/>
                    <a:pt x="5491" y="13640"/>
                    <a:pt x="5635" y="13640"/>
                  </a:cubicBezTo>
                  <a:cubicBezTo>
                    <a:pt x="8495" y="13640"/>
                    <a:pt x="11007" y="10924"/>
                    <a:pt x="11348" y="7347"/>
                  </a:cubicBezTo>
                  <a:cubicBezTo>
                    <a:pt x="11709" y="3593"/>
                    <a:pt x="9540" y="312"/>
                    <a:pt x="6506" y="21"/>
                  </a:cubicBezTo>
                  <a:cubicBezTo>
                    <a:pt x="6362" y="7"/>
                    <a:pt x="6218" y="1"/>
                    <a:pt x="6075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94;p37">
              <a:extLst>
                <a:ext uri="{FF2B5EF4-FFF2-40B4-BE49-F238E27FC236}">
                  <a16:creationId xmlns:a16="http://schemas.microsoft.com/office/drawing/2014/main" id="{7DDABE67-9379-0AD4-E180-F32A3F5C1954}"/>
                </a:ext>
              </a:extLst>
            </p:cNvPr>
            <p:cNvSpPr/>
            <p:nvPr/>
          </p:nvSpPr>
          <p:spPr>
            <a:xfrm>
              <a:off x="2997931" y="4347273"/>
              <a:ext cx="38840" cy="18236"/>
            </a:xfrm>
            <a:custGeom>
              <a:avLst/>
              <a:gdLst/>
              <a:ahLst/>
              <a:cxnLst/>
              <a:rect l="l" t="t" r="r" b="b"/>
              <a:pathLst>
                <a:path w="10221" h="4799" extrusionOk="0">
                  <a:moveTo>
                    <a:pt x="0" y="0"/>
                  </a:moveTo>
                  <a:lnTo>
                    <a:pt x="0" y="0"/>
                  </a:lnTo>
                  <a:cubicBezTo>
                    <a:pt x="566" y="2588"/>
                    <a:pt x="2378" y="4557"/>
                    <a:pt x="4696" y="4778"/>
                  </a:cubicBezTo>
                  <a:cubicBezTo>
                    <a:pt x="4841" y="4792"/>
                    <a:pt x="4985" y="4798"/>
                    <a:pt x="5129" y="4798"/>
                  </a:cubicBezTo>
                  <a:cubicBezTo>
                    <a:pt x="7284" y="4798"/>
                    <a:pt x="9240" y="3254"/>
                    <a:pt x="10221" y="961"/>
                  </a:cubicBezTo>
                  <a:lnTo>
                    <a:pt x="10221" y="961"/>
                  </a:lnTo>
                  <a:cubicBezTo>
                    <a:pt x="9104" y="2774"/>
                    <a:pt x="7272" y="3943"/>
                    <a:pt x="5270" y="3943"/>
                  </a:cubicBezTo>
                  <a:cubicBezTo>
                    <a:pt x="5107" y="3943"/>
                    <a:pt x="4942" y="3936"/>
                    <a:pt x="4776" y="3920"/>
                  </a:cubicBezTo>
                  <a:cubicBezTo>
                    <a:pt x="2590" y="3711"/>
                    <a:pt x="817" y="2146"/>
                    <a:pt x="0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95;p37">
              <a:extLst>
                <a:ext uri="{FF2B5EF4-FFF2-40B4-BE49-F238E27FC236}">
                  <a16:creationId xmlns:a16="http://schemas.microsoft.com/office/drawing/2014/main" id="{7A191CED-9A6D-AD8B-75F8-51D290AD105A}"/>
                </a:ext>
              </a:extLst>
            </p:cNvPr>
            <p:cNvSpPr/>
            <p:nvPr/>
          </p:nvSpPr>
          <p:spPr>
            <a:xfrm>
              <a:off x="2992976" y="4330344"/>
              <a:ext cx="6863" cy="13946"/>
            </a:xfrm>
            <a:custGeom>
              <a:avLst/>
              <a:gdLst/>
              <a:ahLst/>
              <a:cxnLst/>
              <a:rect l="l" t="t" r="r" b="b"/>
              <a:pathLst>
                <a:path w="1806" h="3670" extrusionOk="0">
                  <a:moveTo>
                    <a:pt x="953" y="1"/>
                  </a:moveTo>
                  <a:cubicBezTo>
                    <a:pt x="707" y="1"/>
                    <a:pt x="456" y="117"/>
                    <a:pt x="295" y="327"/>
                  </a:cubicBezTo>
                  <a:cubicBezTo>
                    <a:pt x="22" y="683"/>
                    <a:pt x="1" y="1315"/>
                    <a:pt x="2" y="1747"/>
                  </a:cubicBezTo>
                  <a:cubicBezTo>
                    <a:pt x="6" y="2411"/>
                    <a:pt x="205" y="3670"/>
                    <a:pt x="1041" y="3670"/>
                  </a:cubicBezTo>
                  <a:cubicBezTo>
                    <a:pt x="1117" y="3670"/>
                    <a:pt x="1198" y="3659"/>
                    <a:pt x="1285" y="3637"/>
                  </a:cubicBezTo>
                  <a:lnTo>
                    <a:pt x="1806" y="1347"/>
                  </a:lnTo>
                  <a:cubicBezTo>
                    <a:pt x="1797" y="997"/>
                    <a:pt x="1738" y="577"/>
                    <a:pt x="1525" y="288"/>
                  </a:cubicBezTo>
                  <a:cubicBezTo>
                    <a:pt x="1382" y="91"/>
                    <a:pt x="1170" y="1"/>
                    <a:pt x="953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96;p37">
              <a:extLst>
                <a:ext uri="{FF2B5EF4-FFF2-40B4-BE49-F238E27FC236}">
                  <a16:creationId xmlns:a16="http://schemas.microsoft.com/office/drawing/2014/main" id="{052FE43D-987A-2BA0-F503-2A092C13890F}"/>
                </a:ext>
              </a:extLst>
            </p:cNvPr>
            <p:cNvSpPr/>
            <p:nvPr/>
          </p:nvSpPr>
          <p:spPr>
            <a:xfrm>
              <a:off x="3036345" y="4334147"/>
              <a:ext cx="6935" cy="13904"/>
            </a:xfrm>
            <a:custGeom>
              <a:avLst/>
              <a:gdLst/>
              <a:ahLst/>
              <a:cxnLst/>
              <a:rect l="l" t="t" r="r" b="b"/>
              <a:pathLst>
                <a:path w="1825" h="3659" extrusionOk="0">
                  <a:moveTo>
                    <a:pt x="889" y="1"/>
                  </a:moveTo>
                  <a:cubicBezTo>
                    <a:pt x="691" y="1"/>
                    <a:pt x="494" y="79"/>
                    <a:pt x="350" y="252"/>
                  </a:cubicBezTo>
                  <a:cubicBezTo>
                    <a:pt x="119" y="527"/>
                    <a:pt x="33" y="939"/>
                    <a:pt x="0" y="1287"/>
                  </a:cubicBezTo>
                  <a:lnTo>
                    <a:pt x="364" y="3607"/>
                  </a:lnTo>
                  <a:cubicBezTo>
                    <a:pt x="470" y="3642"/>
                    <a:pt x="568" y="3658"/>
                    <a:pt x="660" y="3658"/>
                  </a:cubicBezTo>
                  <a:cubicBezTo>
                    <a:pt x="1452" y="3658"/>
                    <a:pt x="1725" y="2455"/>
                    <a:pt x="1770" y="1809"/>
                  </a:cubicBezTo>
                  <a:cubicBezTo>
                    <a:pt x="1802" y="1378"/>
                    <a:pt x="1824" y="746"/>
                    <a:pt x="1575" y="372"/>
                  </a:cubicBezTo>
                  <a:cubicBezTo>
                    <a:pt x="1419" y="137"/>
                    <a:pt x="1152" y="1"/>
                    <a:pt x="889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97;p37">
              <a:extLst>
                <a:ext uri="{FF2B5EF4-FFF2-40B4-BE49-F238E27FC236}">
                  <a16:creationId xmlns:a16="http://schemas.microsoft.com/office/drawing/2014/main" id="{2CAEB53C-D6BC-F2B7-77FD-595B7B33A547}"/>
                </a:ext>
              </a:extLst>
            </p:cNvPr>
            <p:cNvSpPr/>
            <p:nvPr/>
          </p:nvSpPr>
          <p:spPr>
            <a:xfrm>
              <a:off x="3011410" y="4308262"/>
              <a:ext cx="19475" cy="11313"/>
            </a:xfrm>
            <a:custGeom>
              <a:avLst/>
              <a:gdLst/>
              <a:ahLst/>
              <a:cxnLst/>
              <a:rect l="l" t="t" r="r" b="b"/>
              <a:pathLst>
                <a:path w="5125" h="2977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" y="1094"/>
                    <a:pt x="573" y="2577"/>
                    <a:pt x="1214" y="2763"/>
                  </a:cubicBezTo>
                  <a:cubicBezTo>
                    <a:pt x="1335" y="2798"/>
                    <a:pt x="1441" y="2811"/>
                    <a:pt x="1536" y="2811"/>
                  </a:cubicBezTo>
                  <a:cubicBezTo>
                    <a:pt x="1825" y="2811"/>
                    <a:pt x="2015" y="2689"/>
                    <a:pt x="2243" y="2689"/>
                  </a:cubicBezTo>
                  <a:cubicBezTo>
                    <a:pt x="2337" y="2689"/>
                    <a:pt x="2437" y="2710"/>
                    <a:pt x="2554" y="2768"/>
                  </a:cubicBezTo>
                  <a:cubicBezTo>
                    <a:pt x="2817" y="2900"/>
                    <a:pt x="3160" y="2977"/>
                    <a:pt x="3462" y="2977"/>
                  </a:cubicBezTo>
                  <a:cubicBezTo>
                    <a:pt x="3725" y="2977"/>
                    <a:pt x="3956" y="2919"/>
                    <a:pt x="4075" y="2787"/>
                  </a:cubicBezTo>
                  <a:cubicBezTo>
                    <a:pt x="5125" y="1635"/>
                    <a:pt x="2937" y="1233"/>
                    <a:pt x="2154" y="1005"/>
                  </a:cubicBezTo>
                  <a:cubicBezTo>
                    <a:pt x="1370" y="777"/>
                    <a:pt x="1701" y="1"/>
                    <a:pt x="170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98;p37">
              <a:extLst>
                <a:ext uri="{FF2B5EF4-FFF2-40B4-BE49-F238E27FC236}">
                  <a16:creationId xmlns:a16="http://schemas.microsoft.com/office/drawing/2014/main" id="{D0F4B958-58B5-1CA6-4452-3456EBD0025B}"/>
                </a:ext>
              </a:extLst>
            </p:cNvPr>
            <p:cNvSpPr/>
            <p:nvPr/>
          </p:nvSpPr>
          <p:spPr>
            <a:xfrm>
              <a:off x="2917485" y="4306008"/>
              <a:ext cx="93385" cy="144719"/>
            </a:xfrm>
            <a:custGeom>
              <a:avLst/>
              <a:gdLst/>
              <a:ahLst/>
              <a:cxnLst/>
              <a:rect l="l" t="t" r="r" b="b"/>
              <a:pathLst>
                <a:path w="24575" h="38084" extrusionOk="0">
                  <a:moveTo>
                    <a:pt x="8691" y="0"/>
                  </a:moveTo>
                  <a:lnTo>
                    <a:pt x="8153" y="388"/>
                  </a:lnTo>
                  <a:cubicBezTo>
                    <a:pt x="8153" y="388"/>
                    <a:pt x="5629" y="3156"/>
                    <a:pt x="2994" y="10262"/>
                  </a:cubicBezTo>
                  <a:cubicBezTo>
                    <a:pt x="1779" y="13545"/>
                    <a:pt x="436" y="17671"/>
                    <a:pt x="105" y="20373"/>
                  </a:cubicBezTo>
                  <a:cubicBezTo>
                    <a:pt x="51" y="20521"/>
                    <a:pt x="20" y="20674"/>
                    <a:pt x="11" y="20830"/>
                  </a:cubicBezTo>
                  <a:cubicBezTo>
                    <a:pt x="1" y="21105"/>
                    <a:pt x="8" y="21382"/>
                    <a:pt x="30" y="21657"/>
                  </a:cubicBezTo>
                  <a:cubicBezTo>
                    <a:pt x="41" y="21990"/>
                    <a:pt x="79" y="22277"/>
                    <a:pt x="152" y="22512"/>
                  </a:cubicBezTo>
                  <a:cubicBezTo>
                    <a:pt x="862" y="25981"/>
                    <a:pt x="4209" y="29679"/>
                    <a:pt x="11350" y="33637"/>
                  </a:cubicBezTo>
                  <a:cubicBezTo>
                    <a:pt x="11350" y="33637"/>
                    <a:pt x="14910" y="35555"/>
                    <a:pt x="17040" y="36706"/>
                  </a:cubicBezTo>
                  <a:cubicBezTo>
                    <a:pt x="18746" y="37627"/>
                    <a:pt x="20545" y="38084"/>
                    <a:pt x="21997" y="38084"/>
                  </a:cubicBezTo>
                  <a:cubicBezTo>
                    <a:pt x="22359" y="38084"/>
                    <a:pt x="22698" y="38055"/>
                    <a:pt x="23010" y="37999"/>
                  </a:cubicBezTo>
                  <a:cubicBezTo>
                    <a:pt x="24575" y="37713"/>
                    <a:pt x="22726" y="34159"/>
                    <a:pt x="19597" y="33590"/>
                  </a:cubicBezTo>
                  <a:cubicBezTo>
                    <a:pt x="16469" y="33021"/>
                    <a:pt x="14966" y="33353"/>
                    <a:pt x="12257" y="29514"/>
                  </a:cubicBezTo>
                  <a:cubicBezTo>
                    <a:pt x="10297" y="26736"/>
                    <a:pt x="7594" y="22061"/>
                    <a:pt x="6247" y="19687"/>
                  </a:cubicBezTo>
                  <a:cubicBezTo>
                    <a:pt x="8494" y="16464"/>
                    <a:pt x="10950" y="12091"/>
                    <a:pt x="11587" y="9091"/>
                  </a:cubicBezTo>
                  <a:cubicBezTo>
                    <a:pt x="11994" y="7164"/>
                    <a:pt x="12685" y="6327"/>
                    <a:pt x="12430" y="4954"/>
                  </a:cubicBezTo>
                  <a:cubicBezTo>
                    <a:pt x="12028" y="2792"/>
                    <a:pt x="10590" y="1109"/>
                    <a:pt x="8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99;p37">
              <a:extLst>
                <a:ext uri="{FF2B5EF4-FFF2-40B4-BE49-F238E27FC236}">
                  <a16:creationId xmlns:a16="http://schemas.microsoft.com/office/drawing/2014/main" id="{DA24109A-6E55-1613-FB55-7D6A67F48BCF}"/>
                </a:ext>
              </a:extLst>
            </p:cNvPr>
            <p:cNvSpPr/>
            <p:nvPr/>
          </p:nvSpPr>
          <p:spPr>
            <a:xfrm>
              <a:off x="2944537" y="4408000"/>
              <a:ext cx="66333" cy="42727"/>
            </a:xfrm>
            <a:custGeom>
              <a:avLst/>
              <a:gdLst/>
              <a:ahLst/>
              <a:cxnLst/>
              <a:rect l="l" t="t" r="r" b="b"/>
              <a:pathLst>
                <a:path w="17456" h="11244" extrusionOk="0">
                  <a:moveTo>
                    <a:pt x="3158" y="0"/>
                  </a:moveTo>
                  <a:cubicBezTo>
                    <a:pt x="2035" y="1165"/>
                    <a:pt x="787" y="2622"/>
                    <a:pt x="0" y="4047"/>
                  </a:cubicBezTo>
                  <a:cubicBezTo>
                    <a:pt x="1318" y="5098"/>
                    <a:pt x="2735" y="6019"/>
                    <a:pt x="4230" y="6797"/>
                  </a:cubicBezTo>
                  <a:cubicBezTo>
                    <a:pt x="4230" y="6797"/>
                    <a:pt x="7791" y="8715"/>
                    <a:pt x="9921" y="9866"/>
                  </a:cubicBezTo>
                  <a:cubicBezTo>
                    <a:pt x="11627" y="10787"/>
                    <a:pt x="13425" y="11244"/>
                    <a:pt x="14877" y="11244"/>
                  </a:cubicBezTo>
                  <a:cubicBezTo>
                    <a:pt x="15239" y="11244"/>
                    <a:pt x="15579" y="11215"/>
                    <a:pt x="15891" y="11159"/>
                  </a:cubicBezTo>
                  <a:cubicBezTo>
                    <a:pt x="17456" y="10873"/>
                    <a:pt x="15607" y="7319"/>
                    <a:pt x="12478" y="6750"/>
                  </a:cubicBezTo>
                  <a:cubicBezTo>
                    <a:pt x="9350" y="6181"/>
                    <a:pt x="7847" y="6513"/>
                    <a:pt x="5138" y="2674"/>
                  </a:cubicBezTo>
                  <a:cubicBezTo>
                    <a:pt x="4547" y="1835"/>
                    <a:pt x="3864" y="919"/>
                    <a:pt x="315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00;p37">
              <a:extLst>
                <a:ext uri="{FF2B5EF4-FFF2-40B4-BE49-F238E27FC236}">
                  <a16:creationId xmlns:a16="http://schemas.microsoft.com/office/drawing/2014/main" id="{DF58A4FA-9E45-070C-1A78-B83F26905E5F}"/>
                </a:ext>
              </a:extLst>
            </p:cNvPr>
            <p:cNvSpPr/>
            <p:nvPr/>
          </p:nvSpPr>
          <p:spPr>
            <a:xfrm>
              <a:off x="2932043" y="4338039"/>
              <a:ext cx="27417" cy="73807"/>
            </a:xfrm>
            <a:custGeom>
              <a:avLst/>
              <a:gdLst/>
              <a:ahLst/>
              <a:cxnLst/>
              <a:rect l="l" t="t" r="r" b="b"/>
              <a:pathLst>
                <a:path w="7215" h="19423" extrusionOk="0">
                  <a:moveTo>
                    <a:pt x="5690" y="0"/>
                  </a:moveTo>
                  <a:lnTo>
                    <a:pt x="5690" y="0"/>
                  </a:lnTo>
                  <a:cubicBezTo>
                    <a:pt x="4045" y="4964"/>
                    <a:pt x="1" y="11026"/>
                    <a:pt x="1" y="11026"/>
                  </a:cubicBezTo>
                  <a:cubicBezTo>
                    <a:pt x="1581" y="11912"/>
                    <a:pt x="7215" y="19423"/>
                    <a:pt x="7215" y="19423"/>
                  </a:cubicBezTo>
                  <a:lnTo>
                    <a:pt x="5386" y="16340"/>
                  </a:lnTo>
                  <a:cubicBezTo>
                    <a:pt x="4223" y="14415"/>
                    <a:pt x="3130" y="12515"/>
                    <a:pt x="2418" y="11258"/>
                  </a:cubicBezTo>
                  <a:cubicBezTo>
                    <a:pt x="3107" y="10268"/>
                    <a:pt x="3819" y="9168"/>
                    <a:pt x="4488" y="8035"/>
                  </a:cubicBezTo>
                  <a:lnTo>
                    <a:pt x="5690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01;p37">
              <a:extLst>
                <a:ext uri="{FF2B5EF4-FFF2-40B4-BE49-F238E27FC236}">
                  <a16:creationId xmlns:a16="http://schemas.microsoft.com/office/drawing/2014/main" id="{F170AD76-DB86-A102-5345-EC89A3419E98}"/>
                </a:ext>
              </a:extLst>
            </p:cNvPr>
            <p:cNvSpPr/>
            <p:nvPr/>
          </p:nvSpPr>
          <p:spPr>
            <a:xfrm>
              <a:off x="2965346" y="4366983"/>
              <a:ext cx="42735" cy="69521"/>
            </a:xfrm>
            <a:custGeom>
              <a:avLst/>
              <a:gdLst/>
              <a:ahLst/>
              <a:cxnLst/>
              <a:rect l="l" t="t" r="r" b="b"/>
              <a:pathLst>
                <a:path w="11246" h="18295" extrusionOk="0">
                  <a:moveTo>
                    <a:pt x="10680" y="0"/>
                  </a:moveTo>
                  <a:cubicBezTo>
                    <a:pt x="9563" y="0"/>
                    <a:pt x="7023" y="290"/>
                    <a:pt x="5178" y="2698"/>
                  </a:cubicBezTo>
                  <a:cubicBezTo>
                    <a:pt x="2896" y="5676"/>
                    <a:pt x="949" y="12683"/>
                    <a:pt x="444" y="14832"/>
                  </a:cubicBezTo>
                  <a:cubicBezTo>
                    <a:pt x="1" y="16720"/>
                    <a:pt x="118" y="18295"/>
                    <a:pt x="1237" y="18295"/>
                  </a:cubicBezTo>
                  <a:cubicBezTo>
                    <a:pt x="1392" y="18295"/>
                    <a:pt x="1566" y="18264"/>
                    <a:pt x="1761" y="18200"/>
                  </a:cubicBezTo>
                  <a:cubicBezTo>
                    <a:pt x="2755" y="17875"/>
                    <a:pt x="3733" y="15022"/>
                    <a:pt x="4113" y="12745"/>
                  </a:cubicBezTo>
                  <a:cubicBezTo>
                    <a:pt x="4396" y="11040"/>
                    <a:pt x="6851" y="7822"/>
                    <a:pt x="7703" y="6541"/>
                  </a:cubicBezTo>
                  <a:cubicBezTo>
                    <a:pt x="7987" y="6111"/>
                    <a:pt x="10114" y="2508"/>
                    <a:pt x="10114" y="2508"/>
                  </a:cubicBezTo>
                  <a:lnTo>
                    <a:pt x="11245" y="29"/>
                  </a:lnTo>
                  <a:cubicBezTo>
                    <a:pt x="11245" y="29"/>
                    <a:pt x="11034" y="0"/>
                    <a:pt x="10680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02;p37">
              <a:extLst>
                <a:ext uri="{FF2B5EF4-FFF2-40B4-BE49-F238E27FC236}">
                  <a16:creationId xmlns:a16="http://schemas.microsoft.com/office/drawing/2014/main" id="{A3EC24CD-9745-2FD5-3DD0-73213F9C9E20}"/>
                </a:ext>
              </a:extLst>
            </p:cNvPr>
            <p:cNvSpPr/>
            <p:nvPr/>
          </p:nvSpPr>
          <p:spPr>
            <a:xfrm>
              <a:off x="3139569" y="4152006"/>
              <a:ext cx="181017" cy="303331"/>
            </a:xfrm>
            <a:custGeom>
              <a:avLst/>
              <a:gdLst/>
              <a:ahLst/>
              <a:cxnLst/>
              <a:rect l="l" t="t" r="r" b="b"/>
              <a:pathLst>
                <a:path w="47636" h="79824" extrusionOk="0">
                  <a:moveTo>
                    <a:pt x="23600" y="0"/>
                  </a:moveTo>
                  <a:cubicBezTo>
                    <a:pt x="23279" y="0"/>
                    <a:pt x="22839" y="60"/>
                    <a:pt x="22336" y="278"/>
                  </a:cubicBezTo>
                  <a:cubicBezTo>
                    <a:pt x="17658" y="1827"/>
                    <a:pt x="16411" y="12737"/>
                    <a:pt x="16081" y="18411"/>
                  </a:cubicBezTo>
                  <a:cubicBezTo>
                    <a:pt x="16010" y="19609"/>
                    <a:pt x="15391" y="20532"/>
                    <a:pt x="14652" y="20532"/>
                  </a:cubicBezTo>
                  <a:cubicBezTo>
                    <a:pt x="14625" y="20532"/>
                    <a:pt x="14599" y="20531"/>
                    <a:pt x="14572" y="20529"/>
                  </a:cubicBezTo>
                  <a:cubicBezTo>
                    <a:pt x="14482" y="20521"/>
                    <a:pt x="14389" y="20517"/>
                    <a:pt x="14293" y="20517"/>
                  </a:cubicBezTo>
                  <a:cubicBezTo>
                    <a:pt x="12578" y="20517"/>
                    <a:pt x="9950" y="21811"/>
                    <a:pt x="8436" y="24240"/>
                  </a:cubicBezTo>
                  <a:cubicBezTo>
                    <a:pt x="6222" y="27797"/>
                    <a:pt x="6452" y="37894"/>
                    <a:pt x="6727" y="42985"/>
                  </a:cubicBezTo>
                  <a:cubicBezTo>
                    <a:pt x="6803" y="44376"/>
                    <a:pt x="6104" y="45503"/>
                    <a:pt x="5238" y="45503"/>
                  </a:cubicBezTo>
                  <a:cubicBezTo>
                    <a:pt x="5232" y="45503"/>
                    <a:pt x="5227" y="45503"/>
                    <a:pt x="5222" y="45503"/>
                  </a:cubicBezTo>
                  <a:cubicBezTo>
                    <a:pt x="5207" y="45503"/>
                    <a:pt x="5193" y="45503"/>
                    <a:pt x="5179" y="45503"/>
                  </a:cubicBezTo>
                  <a:cubicBezTo>
                    <a:pt x="2020" y="45503"/>
                    <a:pt x="914" y="50831"/>
                    <a:pt x="914" y="50831"/>
                  </a:cubicBezTo>
                  <a:cubicBezTo>
                    <a:pt x="129" y="53668"/>
                    <a:pt x="0" y="56557"/>
                    <a:pt x="359" y="59427"/>
                  </a:cubicBezTo>
                  <a:cubicBezTo>
                    <a:pt x="2062" y="73022"/>
                    <a:pt x="12923" y="79824"/>
                    <a:pt x="23792" y="79824"/>
                  </a:cubicBezTo>
                  <a:cubicBezTo>
                    <a:pt x="34640" y="79824"/>
                    <a:pt x="45497" y="73047"/>
                    <a:pt x="47260" y="59485"/>
                  </a:cubicBezTo>
                  <a:cubicBezTo>
                    <a:pt x="47636" y="56595"/>
                    <a:pt x="47514" y="53687"/>
                    <a:pt x="46724" y="50831"/>
                  </a:cubicBezTo>
                  <a:cubicBezTo>
                    <a:pt x="46724" y="50831"/>
                    <a:pt x="45620" y="45503"/>
                    <a:pt x="42459" y="45503"/>
                  </a:cubicBezTo>
                  <a:cubicBezTo>
                    <a:pt x="42445" y="45503"/>
                    <a:pt x="42431" y="45503"/>
                    <a:pt x="42416" y="45503"/>
                  </a:cubicBezTo>
                  <a:cubicBezTo>
                    <a:pt x="42411" y="45503"/>
                    <a:pt x="42406" y="45503"/>
                    <a:pt x="42400" y="45503"/>
                  </a:cubicBezTo>
                  <a:cubicBezTo>
                    <a:pt x="41532" y="45503"/>
                    <a:pt x="40835" y="44376"/>
                    <a:pt x="40911" y="42985"/>
                  </a:cubicBezTo>
                  <a:cubicBezTo>
                    <a:pt x="41186" y="37894"/>
                    <a:pt x="41415" y="27797"/>
                    <a:pt x="39201" y="24240"/>
                  </a:cubicBezTo>
                  <a:cubicBezTo>
                    <a:pt x="37690" y="21811"/>
                    <a:pt x="35060" y="20517"/>
                    <a:pt x="33345" y="20517"/>
                  </a:cubicBezTo>
                  <a:cubicBezTo>
                    <a:pt x="33249" y="20517"/>
                    <a:pt x="33156" y="20521"/>
                    <a:pt x="33066" y="20529"/>
                  </a:cubicBezTo>
                  <a:cubicBezTo>
                    <a:pt x="33039" y="20531"/>
                    <a:pt x="33013" y="20532"/>
                    <a:pt x="32986" y="20532"/>
                  </a:cubicBezTo>
                  <a:cubicBezTo>
                    <a:pt x="32247" y="20532"/>
                    <a:pt x="31628" y="19609"/>
                    <a:pt x="31559" y="18411"/>
                  </a:cubicBezTo>
                  <a:cubicBezTo>
                    <a:pt x="31226" y="12737"/>
                    <a:pt x="29982" y="1827"/>
                    <a:pt x="25304" y="278"/>
                  </a:cubicBezTo>
                  <a:cubicBezTo>
                    <a:pt x="24799" y="60"/>
                    <a:pt x="24359" y="0"/>
                    <a:pt x="24038" y="0"/>
                  </a:cubicBezTo>
                  <a:cubicBezTo>
                    <a:pt x="23957" y="0"/>
                    <a:pt x="23884" y="4"/>
                    <a:pt x="23819" y="10"/>
                  </a:cubicBezTo>
                  <a:cubicBezTo>
                    <a:pt x="23754" y="4"/>
                    <a:pt x="23681" y="0"/>
                    <a:pt x="2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03;p37">
              <a:extLst>
                <a:ext uri="{FF2B5EF4-FFF2-40B4-BE49-F238E27FC236}">
                  <a16:creationId xmlns:a16="http://schemas.microsoft.com/office/drawing/2014/main" id="{28CEF0D4-CE5F-2C7A-5319-EB06CAB0B73F}"/>
                </a:ext>
              </a:extLst>
            </p:cNvPr>
            <p:cNvSpPr/>
            <p:nvPr/>
          </p:nvSpPr>
          <p:spPr>
            <a:xfrm>
              <a:off x="3197253" y="4247720"/>
              <a:ext cx="64383" cy="311026"/>
            </a:xfrm>
            <a:custGeom>
              <a:avLst/>
              <a:gdLst/>
              <a:ahLst/>
              <a:cxnLst/>
              <a:rect l="l" t="t" r="r" b="b"/>
              <a:pathLst>
                <a:path w="16943" h="81849" extrusionOk="0">
                  <a:moveTo>
                    <a:pt x="8669" y="0"/>
                  </a:moveTo>
                  <a:cubicBezTo>
                    <a:pt x="8065" y="0"/>
                    <a:pt x="7579" y="493"/>
                    <a:pt x="7588" y="1097"/>
                  </a:cubicBezTo>
                  <a:lnTo>
                    <a:pt x="7588" y="33924"/>
                  </a:lnTo>
                  <a:lnTo>
                    <a:pt x="1487" y="26605"/>
                  </a:lnTo>
                  <a:cubicBezTo>
                    <a:pt x="1331" y="26421"/>
                    <a:pt x="1108" y="26326"/>
                    <a:pt x="884" y="26326"/>
                  </a:cubicBezTo>
                  <a:cubicBezTo>
                    <a:pt x="706" y="26326"/>
                    <a:pt x="527" y="26386"/>
                    <a:pt x="380" y="26508"/>
                  </a:cubicBezTo>
                  <a:cubicBezTo>
                    <a:pt x="48" y="26786"/>
                    <a:pt x="1" y="27281"/>
                    <a:pt x="274" y="27615"/>
                  </a:cubicBezTo>
                  <a:lnTo>
                    <a:pt x="7588" y="36389"/>
                  </a:lnTo>
                  <a:lnTo>
                    <a:pt x="7588" y="80784"/>
                  </a:lnTo>
                  <a:cubicBezTo>
                    <a:pt x="7595" y="81375"/>
                    <a:pt x="8077" y="81849"/>
                    <a:pt x="8669" y="81849"/>
                  </a:cubicBezTo>
                  <a:cubicBezTo>
                    <a:pt x="9259" y="81849"/>
                    <a:pt x="9741" y="81375"/>
                    <a:pt x="9749" y="80784"/>
                  </a:cubicBezTo>
                  <a:lnTo>
                    <a:pt x="9749" y="26525"/>
                  </a:lnTo>
                  <a:lnTo>
                    <a:pt x="16661" y="18557"/>
                  </a:lnTo>
                  <a:cubicBezTo>
                    <a:pt x="16943" y="18242"/>
                    <a:pt x="16912" y="17758"/>
                    <a:pt x="16593" y="17480"/>
                  </a:cubicBezTo>
                  <a:cubicBezTo>
                    <a:pt x="16449" y="17356"/>
                    <a:pt x="16273" y="17295"/>
                    <a:pt x="16098" y="17295"/>
                  </a:cubicBezTo>
                  <a:cubicBezTo>
                    <a:pt x="15882" y="17295"/>
                    <a:pt x="15667" y="17387"/>
                    <a:pt x="15517" y="17567"/>
                  </a:cubicBezTo>
                  <a:lnTo>
                    <a:pt x="9749" y="24216"/>
                  </a:lnTo>
                  <a:lnTo>
                    <a:pt x="9749" y="14758"/>
                  </a:lnTo>
                  <a:lnTo>
                    <a:pt x="16661" y="6790"/>
                  </a:lnTo>
                  <a:cubicBezTo>
                    <a:pt x="16943" y="6475"/>
                    <a:pt x="16912" y="5991"/>
                    <a:pt x="16593" y="5712"/>
                  </a:cubicBezTo>
                  <a:cubicBezTo>
                    <a:pt x="16449" y="5588"/>
                    <a:pt x="16273" y="5528"/>
                    <a:pt x="16097" y="5528"/>
                  </a:cubicBezTo>
                  <a:cubicBezTo>
                    <a:pt x="15881" y="5528"/>
                    <a:pt x="15667" y="5619"/>
                    <a:pt x="15517" y="5798"/>
                  </a:cubicBezTo>
                  <a:lnTo>
                    <a:pt x="9749" y="12448"/>
                  </a:lnTo>
                  <a:lnTo>
                    <a:pt x="9749" y="1097"/>
                  </a:lnTo>
                  <a:cubicBezTo>
                    <a:pt x="9758" y="493"/>
                    <a:pt x="9271" y="0"/>
                    <a:pt x="866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04;p37">
              <a:extLst>
                <a:ext uri="{FF2B5EF4-FFF2-40B4-BE49-F238E27FC236}">
                  <a16:creationId xmlns:a16="http://schemas.microsoft.com/office/drawing/2014/main" id="{C7E5318E-DD40-2AE9-CD3A-CC361C595F41}"/>
                </a:ext>
              </a:extLst>
            </p:cNvPr>
            <p:cNvSpPr/>
            <p:nvPr/>
          </p:nvSpPr>
          <p:spPr>
            <a:xfrm>
              <a:off x="3078282" y="4491076"/>
              <a:ext cx="134208" cy="85302"/>
            </a:xfrm>
            <a:custGeom>
              <a:avLst/>
              <a:gdLst/>
              <a:ahLst/>
              <a:cxnLst/>
              <a:rect l="l" t="t" r="r" b="b"/>
              <a:pathLst>
                <a:path w="35318" h="22448" extrusionOk="0">
                  <a:moveTo>
                    <a:pt x="15803" y="1"/>
                  </a:moveTo>
                  <a:cubicBezTo>
                    <a:pt x="12760" y="1"/>
                    <a:pt x="10125" y="6251"/>
                    <a:pt x="9876" y="14137"/>
                  </a:cubicBezTo>
                  <a:lnTo>
                    <a:pt x="9875" y="14205"/>
                  </a:lnTo>
                  <a:cubicBezTo>
                    <a:pt x="9852" y="14943"/>
                    <a:pt x="9439" y="15437"/>
                    <a:pt x="9000" y="15437"/>
                  </a:cubicBezTo>
                  <a:cubicBezTo>
                    <a:pt x="8820" y="15437"/>
                    <a:pt x="8636" y="15354"/>
                    <a:pt x="8473" y="15171"/>
                  </a:cubicBezTo>
                  <a:cubicBezTo>
                    <a:pt x="7416" y="13983"/>
                    <a:pt x="6179" y="13320"/>
                    <a:pt x="4946" y="13320"/>
                  </a:cubicBezTo>
                  <a:cubicBezTo>
                    <a:pt x="4302" y="13320"/>
                    <a:pt x="3659" y="13501"/>
                    <a:pt x="3043" y="13883"/>
                  </a:cubicBezTo>
                  <a:cubicBezTo>
                    <a:pt x="3022" y="13895"/>
                    <a:pt x="3000" y="13909"/>
                    <a:pt x="2979" y="13923"/>
                  </a:cubicBezTo>
                  <a:cubicBezTo>
                    <a:pt x="1" y="15843"/>
                    <a:pt x="982" y="22448"/>
                    <a:pt x="4230" y="22448"/>
                  </a:cubicBezTo>
                  <a:lnTo>
                    <a:pt x="30226" y="22448"/>
                  </a:lnTo>
                  <a:cubicBezTo>
                    <a:pt x="31434" y="22448"/>
                    <a:pt x="32538" y="21383"/>
                    <a:pt x="32985" y="19724"/>
                  </a:cubicBezTo>
                  <a:cubicBezTo>
                    <a:pt x="32988" y="19715"/>
                    <a:pt x="32990" y="19705"/>
                    <a:pt x="32994" y="19696"/>
                  </a:cubicBezTo>
                  <a:cubicBezTo>
                    <a:pt x="35317" y="11069"/>
                    <a:pt x="34490" y="2481"/>
                    <a:pt x="31147" y="518"/>
                  </a:cubicBezTo>
                  <a:cubicBezTo>
                    <a:pt x="30683" y="245"/>
                    <a:pt x="30195" y="114"/>
                    <a:pt x="29692" y="114"/>
                  </a:cubicBezTo>
                  <a:cubicBezTo>
                    <a:pt x="28000" y="114"/>
                    <a:pt x="26142" y="1597"/>
                    <a:pt x="24476" y="4140"/>
                  </a:cubicBezTo>
                  <a:cubicBezTo>
                    <a:pt x="23831" y="5124"/>
                    <a:pt x="22981" y="5599"/>
                    <a:pt x="22134" y="5599"/>
                  </a:cubicBezTo>
                  <a:cubicBezTo>
                    <a:pt x="21061" y="5599"/>
                    <a:pt x="19993" y="4837"/>
                    <a:pt x="19352" y="3384"/>
                  </a:cubicBezTo>
                  <a:cubicBezTo>
                    <a:pt x="18453" y="1353"/>
                    <a:pt x="17277" y="95"/>
                    <a:pt x="15956" y="6"/>
                  </a:cubicBezTo>
                  <a:cubicBezTo>
                    <a:pt x="15905" y="2"/>
                    <a:pt x="15854" y="1"/>
                    <a:pt x="1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05;p37">
              <a:extLst>
                <a:ext uri="{FF2B5EF4-FFF2-40B4-BE49-F238E27FC236}">
                  <a16:creationId xmlns:a16="http://schemas.microsoft.com/office/drawing/2014/main" id="{B7234CA1-A481-D86C-56E8-A216445B8072}"/>
                </a:ext>
              </a:extLst>
            </p:cNvPr>
            <p:cNvSpPr/>
            <p:nvPr/>
          </p:nvSpPr>
          <p:spPr>
            <a:xfrm>
              <a:off x="3142187" y="4509476"/>
              <a:ext cx="105256" cy="66910"/>
            </a:xfrm>
            <a:custGeom>
              <a:avLst/>
              <a:gdLst/>
              <a:ahLst/>
              <a:cxnLst/>
              <a:rect l="l" t="t" r="r" b="b"/>
              <a:pathLst>
                <a:path w="27699" h="17608" extrusionOk="0">
                  <a:moveTo>
                    <a:pt x="12395" y="0"/>
                  </a:moveTo>
                  <a:cubicBezTo>
                    <a:pt x="10008" y="0"/>
                    <a:pt x="7939" y="4902"/>
                    <a:pt x="7746" y="11088"/>
                  </a:cubicBezTo>
                  <a:lnTo>
                    <a:pt x="7744" y="11142"/>
                  </a:lnTo>
                  <a:cubicBezTo>
                    <a:pt x="7727" y="11721"/>
                    <a:pt x="7402" y="12108"/>
                    <a:pt x="7058" y="12108"/>
                  </a:cubicBezTo>
                  <a:cubicBezTo>
                    <a:pt x="6917" y="12108"/>
                    <a:pt x="6772" y="12043"/>
                    <a:pt x="6644" y="11899"/>
                  </a:cubicBezTo>
                  <a:cubicBezTo>
                    <a:pt x="5815" y="10967"/>
                    <a:pt x="4846" y="10448"/>
                    <a:pt x="3879" y="10448"/>
                  </a:cubicBezTo>
                  <a:cubicBezTo>
                    <a:pt x="3374" y="10448"/>
                    <a:pt x="2870" y="10590"/>
                    <a:pt x="2387" y="10889"/>
                  </a:cubicBezTo>
                  <a:lnTo>
                    <a:pt x="2334" y="10921"/>
                  </a:lnTo>
                  <a:cubicBezTo>
                    <a:pt x="0" y="12426"/>
                    <a:pt x="768" y="17608"/>
                    <a:pt x="3318" y="17608"/>
                  </a:cubicBezTo>
                  <a:lnTo>
                    <a:pt x="23708" y="17606"/>
                  </a:lnTo>
                  <a:cubicBezTo>
                    <a:pt x="24655" y="17606"/>
                    <a:pt x="25520" y="16771"/>
                    <a:pt x="25871" y="15470"/>
                  </a:cubicBezTo>
                  <a:cubicBezTo>
                    <a:pt x="25873" y="15463"/>
                    <a:pt x="25875" y="15455"/>
                    <a:pt x="25876" y="15448"/>
                  </a:cubicBezTo>
                  <a:cubicBezTo>
                    <a:pt x="27699" y="8682"/>
                    <a:pt x="27051" y="1947"/>
                    <a:pt x="24428" y="406"/>
                  </a:cubicBezTo>
                  <a:cubicBezTo>
                    <a:pt x="24065" y="192"/>
                    <a:pt x="23682" y="90"/>
                    <a:pt x="23288" y="90"/>
                  </a:cubicBezTo>
                  <a:cubicBezTo>
                    <a:pt x="21961" y="90"/>
                    <a:pt x="20503" y="1253"/>
                    <a:pt x="19196" y="3247"/>
                  </a:cubicBezTo>
                  <a:cubicBezTo>
                    <a:pt x="18690" y="4019"/>
                    <a:pt x="18023" y="4392"/>
                    <a:pt x="17359" y="4392"/>
                  </a:cubicBezTo>
                  <a:cubicBezTo>
                    <a:pt x="16518" y="4392"/>
                    <a:pt x="15680" y="3795"/>
                    <a:pt x="15178" y="2655"/>
                  </a:cubicBezTo>
                  <a:cubicBezTo>
                    <a:pt x="14473" y="1061"/>
                    <a:pt x="13550" y="76"/>
                    <a:pt x="12515" y="4"/>
                  </a:cubicBezTo>
                  <a:cubicBezTo>
                    <a:pt x="12475" y="2"/>
                    <a:pt x="12435" y="0"/>
                    <a:pt x="1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06;p37">
              <a:extLst>
                <a:ext uri="{FF2B5EF4-FFF2-40B4-BE49-F238E27FC236}">
                  <a16:creationId xmlns:a16="http://schemas.microsoft.com/office/drawing/2014/main" id="{5827A0B5-C8BF-E627-044C-9A96CCEC08B4}"/>
                </a:ext>
              </a:extLst>
            </p:cNvPr>
            <p:cNvSpPr/>
            <p:nvPr/>
          </p:nvSpPr>
          <p:spPr>
            <a:xfrm>
              <a:off x="3181217" y="4535255"/>
              <a:ext cx="64984" cy="41317"/>
            </a:xfrm>
            <a:custGeom>
              <a:avLst/>
              <a:gdLst/>
              <a:ahLst/>
              <a:cxnLst/>
              <a:rect l="l" t="t" r="r" b="b"/>
              <a:pathLst>
                <a:path w="17101" h="10873" extrusionOk="0">
                  <a:moveTo>
                    <a:pt x="7651" y="1"/>
                  </a:moveTo>
                  <a:cubicBezTo>
                    <a:pt x="6178" y="1"/>
                    <a:pt x="4901" y="3027"/>
                    <a:pt x="4781" y="6847"/>
                  </a:cubicBezTo>
                  <a:lnTo>
                    <a:pt x="4781" y="6880"/>
                  </a:lnTo>
                  <a:cubicBezTo>
                    <a:pt x="4770" y="7237"/>
                    <a:pt x="4570" y="7476"/>
                    <a:pt x="4357" y="7476"/>
                  </a:cubicBezTo>
                  <a:cubicBezTo>
                    <a:pt x="4270" y="7476"/>
                    <a:pt x="4181" y="7436"/>
                    <a:pt x="4102" y="7348"/>
                  </a:cubicBezTo>
                  <a:cubicBezTo>
                    <a:pt x="3590" y="6772"/>
                    <a:pt x="2991" y="6451"/>
                    <a:pt x="2394" y="6451"/>
                  </a:cubicBezTo>
                  <a:cubicBezTo>
                    <a:pt x="2082" y="6451"/>
                    <a:pt x="1771" y="6539"/>
                    <a:pt x="1473" y="6723"/>
                  </a:cubicBezTo>
                  <a:lnTo>
                    <a:pt x="1441" y="6744"/>
                  </a:lnTo>
                  <a:cubicBezTo>
                    <a:pt x="0" y="7672"/>
                    <a:pt x="475" y="10872"/>
                    <a:pt x="2047" y="10872"/>
                  </a:cubicBezTo>
                  <a:lnTo>
                    <a:pt x="14636" y="10872"/>
                  </a:lnTo>
                  <a:cubicBezTo>
                    <a:pt x="15221" y="10872"/>
                    <a:pt x="15755" y="10356"/>
                    <a:pt x="15971" y="9553"/>
                  </a:cubicBezTo>
                  <a:cubicBezTo>
                    <a:pt x="15973" y="9548"/>
                    <a:pt x="15974" y="9543"/>
                    <a:pt x="15974" y="9539"/>
                  </a:cubicBezTo>
                  <a:cubicBezTo>
                    <a:pt x="17101" y="5362"/>
                    <a:pt x="16700" y="1202"/>
                    <a:pt x="15082" y="252"/>
                  </a:cubicBezTo>
                  <a:cubicBezTo>
                    <a:pt x="14857" y="119"/>
                    <a:pt x="14620" y="56"/>
                    <a:pt x="14376" y="56"/>
                  </a:cubicBezTo>
                  <a:cubicBezTo>
                    <a:pt x="13557" y="56"/>
                    <a:pt x="12657" y="774"/>
                    <a:pt x="11851" y="2005"/>
                  </a:cubicBezTo>
                  <a:cubicBezTo>
                    <a:pt x="11539" y="2482"/>
                    <a:pt x="11127" y="2712"/>
                    <a:pt x="10717" y="2712"/>
                  </a:cubicBezTo>
                  <a:cubicBezTo>
                    <a:pt x="10197" y="2712"/>
                    <a:pt x="9680" y="2343"/>
                    <a:pt x="9369" y="1639"/>
                  </a:cubicBezTo>
                  <a:cubicBezTo>
                    <a:pt x="8934" y="656"/>
                    <a:pt x="8365" y="47"/>
                    <a:pt x="7724" y="3"/>
                  </a:cubicBezTo>
                  <a:cubicBezTo>
                    <a:pt x="7700" y="1"/>
                    <a:pt x="7675" y="1"/>
                    <a:pt x="7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07;p37">
              <a:extLst>
                <a:ext uri="{FF2B5EF4-FFF2-40B4-BE49-F238E27FC236}">
                  <a16:creationId xmlns:a16="http://schemas.microsoft.com/office/drawing/2014/main" id="{E3E780FF-277A-69B3-A25D-5A91EAB521AF}"/>
                </a:ext>
              </a:extLst>
            </p:cNvPr>
            <p:cNvSpPr/>
            <p:nvPr/>
          </p:nvSpPr>
          <p:spPr>
            <a:xfrm>
              <a:off x="2440194" y="4123453"/>
              <a:ext cx="240221" cy="311041"/>
            </a:xfrm>
            <a:custGeom>
              <a:avLst/>
              <a:gdLst/>
              <a:ahLst/>
              <a:cxnLst/>
              <a:rect l="l" t="t" r="r" b="b"/>
              <a:pathLst>
                <a:path w="63216" h="81853" extrusionOk="0">
                  <a:moveTo>
                    <a:pt x="32127" y="0"/>
                  </a:moveTo>
                  <a:cubicBezTo>
                    <a:pt x="32039" y="0"/>
                    <a:pt x="31951" y="1"/>
                    <a:pt x="31862" y="2"/>
                  </a:cubicBezTo>
                  <a:cubicBezTo>
                    <a:pt x="20893" y="136"/>
                    <a:pt x="12020" y="8412"/>
                    <a:pt x="11970" y="18641"/>
                  </a:cubicBezTo>
                  <a:cubicBezTo>
                    <a:pt x="11968" y="19044"/>
                    <a:pt x="11979" y="19445"/>
                    <a:pt x="12005" y="19842"/>
                  </a:cubicBezTo>
                  <a:cubicBezTo>
                    <a:pt x="12358" y="25439"/>
                    <a:pt x="10637" y="30956"/>
                    <a:pt x="7006" y="35436"/>
                  </a:cubicBezTo>
                  <a:cubicBezTo>
                    <a:pt x="2409" y="41104"/>
                    <a:pt x="1" y="48391"/>
                    <a:pt x="946" y="56220"/>
                  </a:cubicBezTo>
                  <a:cubicBezTo>
                    <a:pt x="2552" y="69508"/>
                    <a:pt x="13925" y="80103"/>
                    <a:pt x="28224" y="81650"/>
                  </a:cubicBezTo>
                  <a:cubicBezTo>
                    <a:pt x="29485" y="81786"/>
                    <a:pt x="30734" y="81853"/>
                    <a:pt x="31966" y="81853"/>
                  </a:cubicBezTo>
                  <a:cubicBezTo>
                    <a:pt x="49140" y="81853"/>
                    <a:pt x="63101" y="68960"/>
                    <a:pt x="63181" y="52995"/>
                  </a:cubicBezTo>
                  <a:cubicBezTo>
                    <a:pt x="63215" y="46151"/>
                    <a:pt x="60693" y="39850"/>
                    <a:pt x="56448" y="34871"/>
                  </a:cubicBezTo>
                  <a:cubicBezTo>
                    <a:pt x="53114" y="30960"/>
                    <a:pt x="51481" y="26012"/>
                    <a:pt x="52146" y="21062"/>
                  </a:cubicBezTo>
                  <a:cubicBezTo>
                    <a:pt x="52268" y="20139"/>
                    <a:pt x="52318" y="19210"/>
                    <a:pt x="52296" y="18282"/>
                  </a:cubicBezTo>
                  <a:cubicBezTo>
                    <a:pt x="52042" y="8161"/>
                    <a:pt x="42997" y="0"/>
                    <a:pt x="32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08;p37">
              <a:extLst>
                <a:ext uri="{FF2B5EF4-FFF2-40B4-BE49-F238E27FC236}">
                  <a16:creationId xmlns:a16="http://schemas.microsoft.com/office/drawing/2014/main" id="{FA0304DA-7C39-6E67-A804-4D55DC90C421}"/>
                </a:ext>
              </a:extLst>
            </p:cNvPr>
            <p:cNvSpPr/>
            <p:nvPr/>
          </p:nvSpPr>
          <p:spPr>
            <a:xfrm>
              <a:off x="2513040" y="4243156"/>
              <a:ext cx="96315" cy="293368"/>
            </a:xfrm>
            <a:custGeom>
              <a:avLst/>
              <a:gdLst/>
              <a:ahLst/>
              <a:cxnLst/>
              <a:rect l="l" t="t" r="r" b="b"/>
              <a:pathLst>
                <a:path w="25346" h="77202" extrusionOk="0">
                  <a:moveTo>
                    <a:pt x="13025" y="0"/>
                  </a:moveTo>
                  <a:cubicBezTo>
                    <a:pt x="12111" y="0"/>
                    <a:pt x="11364" y="733"/>
                    <a:pt x="11350" y="1648"/>
                  </a:cubicBezTo>
                  <a:lnTo>
                    <a:pt x="11220" y="29921"/>
                  </a:lnTo>
                  <a:lnTo>
                    <a:pt x="3163" y="20249"/>
                  </a:lnTo>
                  <a:cubicBezTo>
                    <a:pt x="2832" y="19852"/>
                    <a:pt x="2356" y="19647"/>
                    <a:pt x="1877" y="19647"/>
                  </a:cubicBezTo>
                  <a:cubicBezTo>
                    <a:pt x="1499" y="19647"/>
                    <a:pt x="1119" y="19774"/>
                    <a:pt x="806" y="20035"/>
                  </a:cubicBezTo>
                  <a:cubicBezTo>
                    <a:pt x="96" y="20627"/>
                    <a:pt x="0" y="21682"/>
                    <a:pt x="592" y="22392"/>
                  </a:cubicBezTo>
                  <a:lnTo>
                    <a:pt x="11194" y="35118"/>
                  </a:lnTo>
                  <a:lnTo>
                    <a:pt x="11004" y="75522"/>
                  </a:lnTo>
                  <a:cubicBezTo>
                    <a:pt x="11000" y="76446"/>
                    <a:pt x="11745" y="77198"/>
                    <a:pt x="12668" y="77202"/>
                  </a:cubicBezTo>
                  <a:cubicBezTo>
                    <a:pt x="12671" y="77202"/>
                    <a:pt x="12674" y="77202"/>
                    <a:pt x="12677" y="77202"/>
                  </a:cubicBezTo>
                  <a:cubicBezTo>
                    <a:pt x="13597" y="77202"/>
                    <a:pt x="14344" y="76459"/>
                    <a:pt x="14349" y="75538"/>
                  </a:cubicBezTo>
                  <a:lnTo>
                    <a:pt x="14600" y="22259"/>
                  </a:lnTo>
                  <a:cubicBezTo>
                    <a:pt x="14828" y="22143"/>
                    <a:pt x="15026" y="21974"/>
                    <a:pt x="15178" y="21767"/>
                  </a:cubicBezTo>
                  <a:lnTo>
                    <a:pt x="24799" y="8668"/>
                  </a:lnTo>
                  <a:cubicBezTo>
                    <a:pt x="25346" y="7925"/>
                    <a:pt x="25185" y="6879"/>
                    <a:pt x="24440" y="6332"/>
                  </a:cubicBezTo>
                  <a:cubicBezTo>
                    <a:pt x="24142" y="6112"/>
                    <a:pt x="23795" y="6006"/>
                    <a:pt x="23451" y="6006"/>
                  </a:cubicBezTo>
                  <a:cubicBezTo>
                    <a:pt x="22938" y="6006"/>
                    <a:pt x="22430" y="6243"/>
                    <a:pt x="22103" y="6689"/>
                  </a:cubicBezTo>
                  <a:lnTo>
                    <a:pt x="14624" y="16873"/>
                  </a:lnTo>
                  <a:lnTo>
                    <a:pt x="14695" y="1664"/>
                  </a:lnTo>
                  <a:cubicBezTo>
                    <a:pt x="14690" y="747"/>
                    <a:pt x="13949" y="5"/>
                    <a:pt x="13032" y="0"/>
                  </a:cubicBezTo>
                  <a:cubicBezTo>
                    <a:pt x="13029" y="0"/>
                    <a:pt x="13027" y="0"/>
                    <a:pt x="130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09;p37">
              <a:extLst>
                <a:ext uri="{FF2B5EF4-FFF2-40B4-BE49-F238E27FC236}">
                  <a16:creationId xmlns:a16="http://schemas.microsoft.com/office/drawing/2014/main" id="{C7C990B2-8B5B-EB14-752E-10DD808FF953}"/>
                </a:ext>
              </a:extLst>
            </p:cNvPr>
            <p:cNvSpPr/>
            <p:nvPr/>
          </p:nvSpPr>
          <p:spPr>
            <a:xfrm>
              <a:off x="2808026" y="4139952"/>
              <a:ext cx="70843" cy="87039"/>
            </a:xfrm>
            <a:custGeom>
              <a:avLst/>
              <a:gdLst/>
              <a:ahLst/>
              <a:cxnLst/>
              <a:rect l="l" t="t" r="r" b="b"/>
              <a:pathLst>
                <a:path w="18643" h="22905" extrusionOk="0">
                  <a:moveTo>
                    <a:pt x="9728" y="1"/>
                  </a:moveTo>
                  <a:cubicBezTo>
                    <a:pt x="7563" y="1"/>
                    <a:pt x="5425" y="976"/>
                    <a:pt x="3708" y="2766"/>
                  </a:cubicBezTo>
                  <a:cubicBezTo>
                    <a:pt x="1809" y="4745"/>
                    <a:pt x="580" y="7559"/>
                    <a:pt x="289" y="10588"/>
                  </a:cubicBezTo>
                  <a:cubicBezTo>
                    <a:pt x="0" y="13616"/>
                    <a:pt x="672" y="16612"/>
                    <a:pt x="2162" y="18916"/>
                  </a:cubicBezTo>
                  <a:cubicBezTo>
                    <a:pt x="3650" y="21219"/>
                    <a:pt x="5833" y="22643"/>
                    <a:pt x="8228" y="22872"/>
                  </a:cubicBezTo>
                  <a:cubicBezTo>
                    <a:pt x="8455" y="22894"/>
                    <a:pt x="8683" y="22905"/>
                    <a:pt x="8911" y="22905"/>
                  </a:cubicBezTo>
                  <a:cubicBezTo>
                    <a:pt x="11077" y="22905"/>
                    <a:pt x="13215" y="21930"/>
                    <a:pt x="14934" y="20138"/>
                  </a:cubicBezTo>
                  <a:cubicBezTo>
                    <a:pt x="16833" y="18159"/>
                    <a:pt x="18063" y="15346"/>
                    <a:pt x="18352" y="12318"/>
                  </a:cubicBezTo>
                  <a:cubicBezTo>
                    <a:pt x="18643" y="9289"/>
                    <a:pt x="17969" y="6292"/>
                    <a:pt x="16481" y="3990"/>
                  </a:cubicBezTo>
                  <a:cubicBezTo>
                    <a:pt x="14991" y="1685"/>
                    <a:pt x="12810" y="263"/>
                    <a:pt x="10414" y="34"/>
                  </a:cubicBezTo>
                  <a:cubicBezTo>
                    <a:pt x="10185" y="12"/>
                    <a:pt x="9956" y="1"/>
                    <a:pt x="9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10;p37">
              <a:extLst>
                <a:ext uri="{FF2B5EF4-FFF2-40B4-BE49-F238E27FC236}">
                  <a16:creationId xmlns:a16="http://schemas.microsoft.com/office/drawing/2014/main" id="{4AB21B38-D475-A320-164C-6FF5B0D2C58E}"/>
                </a:ext>
              </a:extLst>
            </p:cNvPr>
            <p:cNvSpPr/>
            <p:nvPr/>
          </p:nvSpPr>
          <p:spPr>
            <a:xfrm>
              <a:off x="2807688" y="4178465"/>
              <a:ext cx="70410" cy="48537"/>
            </a:xfrm>
            <a:custGeom>
              <a:avLst/>
              <a:gdLst/>
              <a:ahLst/>
              <a:cxnLst/>
              <a:rect l="l" t="t" r="r" b="b"/>
              <a:pathLst>
                <a:path w="18529" h="12773" extrusionOk="0">
                  <a:moveTo>
                    <a:pt x="18488" y="0"/>
                  </a:moveTo>
                  <a:lnTo>
                    <a:pt x="18488" y="0"/>
                  </a:lnTo>
                  <a:cubicBezTo>
                    <a:pt x="18478" y="194"/>
                    <a:pt x="18464" y="390"/>
                    <a:pt x="18445" y="585"/>
                  </a:cubicBezTo>
                  <a:cubicBezTo>
                    <a:pt x="17869" y="6598"/>
                    <a:pt x="13722" y="11173"/>
                    <a:pt x="9016" y="11173"/>
                  </a:cubicBezTo>
                  <a:cubicBezTo>
                    <a:pt x="8785" y="11173"/>
                    <a:pt x="8553" y="11162"/>
                    <a:pt x="8320" y="11140"/>
                  </a:cubicBezTo>
                  <a:cubicBezTo>
                    <a:pt x="3919" y="10718"/>
                    <a:pt x="634" y="6386"/>
                    <a:pt x="337" y="1039"/>
                  </a:cubicBezTo>
                  <a:lnTo>
                    <a:pt x="337" y="1039"/>
                  </a:lnTo>
                  <a:cubicBezTo>
                    <a:pt x="1" y="7098"/>
                    <a:pt x="3487" y="12276"/>
                    <a:pt x="8320" y="12739"/>
                  </a:cubicBezTo>
                  <a:cubicBezTo>
                    <a:pt x="8553" y="12761"/>
                    <a:pt x="8785" y="12772"/>
                    <a:pt x="9016" y="12772"/>
                  </a:cubicBezTo>
                  <a:cubicBezTo>
                    <a:pt x="13722" y="12772"/>
                    <a:pt x="17869" y="8196"/>
                    <a:pt x="18445" y="2185"/>
                  </a:cubicBezTo>
                  <a:cubicBezTo>
                    <a:pt x="18514" y="1459"/>
                    <a:pt x="18528" y="728"/>
                    <a:pt x="18488" y="0"/>
                  </a:cubicBezTo>
                  <a:close/>
                </a:path>
              </a:pathLst>
            </a:custGeom>
            <a:solidFill>
              <a:srgbClr val="FFC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11;p37">
              <a:extLst>
                <a:ext uri="{FF2B5EF4-FFF2-40B4-BE49-F238E27FC236}">
                  <a16:creationId xmlns:a16="http://schemas.microsoft.com/office/drawing/2014/main" id="{A0D1A237-CD4C-548E-0188-478CA2837FEB}"/>
                </a:ext>
              </a:extLst>
            </p:cNvPr>
            <p:cNvSpPr/>
            <p:nvPr/>
          </p:nvSpPr>
          <p:spPr>
            <a:xfrm>
              <a:off x="2799522" y="4135293"/>
              <a:ext cx="82608" cy="80305"/>
            </a:xfrm>
            <a:custGeom>
              <a:avLst/>
              <a:gdLst/>
              <a:ahLst/>
              <a:cxnLst/>
              <a:rect l="l" t="t" r="r" b="b"/>
              <a:pathLst>
                <a:path w="21739" h="21133" extrusionOk="0">
                  <a:moveTo>
                    <a:pt x="11510" y="0"/>
                  </a:moveTo>
                  <a:cubicBezTo>
                    <a:pt x="3413" y="0"/>
                    <a:pt x="858" y="6511"/>
                    <a:pt x="392" y="10690"/>
                  </a:cubicBezTo>
                  <a:cubicBezTo>
                    <a:pt x="0" y="14193"/>
                    <a:pt x="2797" y="21133"/>
                    <a:pt x="2797" y="21133"/>
                  </a:cubicBezTo>
                  <a:cubicBezTo>
                    <a:pt x="2797" y="21133"/>
                    <a:pt x="4961" y="17124"/>
                    <a:pt x="4820" y="14823"/>
                  </a:cubicBezTo>
                  <a:cubicBezTo>
                    <a:pt x="4710" y="13029"/>
                    <a:pt x="5236" y="10300"/>
                    <a:pt x="5236" y="10300"/>
                  </a:cubicBezTo>
                  <a:cubicBezTo>
                    <a:pt x="5236" y="10300"/>
                    <a:pt x="6571" y="11041"/>
                    <a:pt x="7759" y="11264"/>
                  </a:cubicBezTo>
                  <a:cubicBezTo>
                    <a:pt x="7794" y="11270"/>
                    <a:pt x="7825" y="11274"/>
                    <a:pt x="7853" y="11274"/>
                  </a:cubicBezTo>
                  <a:cubicBezTo>
                    <a:pt x="8790" y="11274"/>
                    <a:pt x="6234" y="7776"/>
                    <a:pt x="7387" y="7776"/>
                  </a:cubicBezTo>
                  <a:cubicBezTo>
                    <a:pt x="8576" y="7776"/>
                    <a:pt x="8501" y="6217"/>
                    <a:pt x="8501" y="6216"/>
                  </a:cubicBezTo>
                  <a:lnTo>
                    <a:pt x="8501" y="6216"/>
                  </a:lnTo>
                  <a:cubicBezTo>
                    <a:pt x="8501" y="6217"/>
                    <a:pt x="11172" y="7851"/>
                    <a:pt x="11990" y="8074"/>
                  </a:cubicBezTo>
                  <a:cubicBezTo>
                    <a:pt x="12033" y="8085"/>
                    <a:pt x="12071" y="8091"/>
                    <a:pt x="12103" y="8091"/>
                  </a:cubicBezTo>
                  <a:cubicBezTo>
                    <a:pt x="12679" y="8091"/>
                    <a:pt x="11562" y="6292"/>
                    <a:pt x="11562" y="6291"/>
                  </a:cubicBezTo>
                  <a:lnTo>
                    <a:pt x="11562" y="6291"/>
                  </a:lnTo>
                  <a:cubicBezTo>
                    <a:pt x="11563" y="6292"/>
                    <a:pt x="14513" y="9335"/>
                    <a:pt x="16295" y="9335"/>
                  </a:cubicBezTo>
                  <a:cubicBezTo>
                    <a:pt x="18075" y="9335"/>
                    <a:pt x="15702" y="6440"/>
                    <a:pt x="15701" y="6439"/>
                  </a:cubicBezTo>
                  <a:lnTo>
                    <a:pt x="15701" y="6439"/>
                  </a:lnTo>
                  <a:cubicBezTo>
                    <a:pt x="15702" y="6440"/>
                    <a:pt x="17705" y="8444"/>
                    <a:pt x="19114" y="9929"/>
                  </a:cubicBezTo>
                  <a:cubicBezTo>
                    <a:pt x="19498" y="10332"/>
                    <a:pt x="19868" y="10487"/>
                    <a:pt x="20203" y="10487"/>
                  </a:cubicBezTo>
                  <a:cubicBezTo>
                    <a:pt x="21101" y="10487"/>
                    <a:pt x="21738" y="9374"/>
                    <a:pt x="21662" y="8963"/>
                  </a:cubicBezTo>
                  <a:cubicBezTo>
                    <a:pt x="20451" y="2358"/>
                    <a:pt x="15785" y="210"/>
                    <a:pt x="12370" y="24"/>
                  </a:cubicBezTo>
                  <a:cubicBezTo>
                    <a:pt x="12076" y="8"/>
                    <a:pt x="11790" y="0"/>
                    <a:pt x="1151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12;p37">
              <a:extLst>
                <a:ext uri="{FF2B5EF4-FFF2-40B4-BE49-F238E27FC236}">
                  <a16:creationId xmlns:a16="http://schemas.microsoft.com/office/drawing/2014/main" id="{9B297F79-04B9-3646-3609-4B7D08D623C5}"/>
                </a:ext>
              </a:extLst>
            </p:cNvPr>
            <p:cNvSpPr/>
            <p:nvPr/>
          </p:nvSpPr>
          <p:spPr>
            <a:xfrm>
              <a:off x="2807589" y="4171306"/>
              <a:ext cx="17586" cy="22143"/>
            </a:xfrm>
            <a:custGeom>
              <a:avLst/>
              <a:gdLst/>
              <a:ahLst/>
              <a:cxnLst/>
              <a:rect l="l" t="t" r="r" b="b"/>
              <a:pathLst>
                <a:path w="4628" h="5827" extrusionOk="0">
                  <a:moveTo>
                    <a:pt x="2344" y="1"/>
                  </a:moveTo>
                  <a:cubicBezTo>
                    <a:pt x="2094" y="1"/>
                    <a:pt x="1826" y="112"/>
                    <a:pt x="1543" y="388"/>
                  </a:cubicBezTo>
                  <a:cubicBezTo>
                    <a:pt x="60" y="1829"/>
                    <a:pt x="1" y="4727"/>
                    <a:pt x="2030" y="5630"/>
                  </a:cubicBezTo>
                  <a:cubicBezTo>
                    <a:pt x="2336" y="5766"/>
                    <a:pt x="2599" y="5827"/>
                    <a:pt x="2826" y="5827"/>
                  </a:cubicBezTo>
                  <a:cubicBezTo>
                    <a:pt x="4627" y="5827"/>
                    <a:pt x="4115" y="2003"/>
                    <a:pt x="4115" y="2003"/>
                  </a:cubicBezTo>
                  <a:cubicBezTo>
                    <a:pt x="4115" y="2003"/>
                    <a:pt x="3402" y="1"/>
                    <a:pt x="2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5AD3880-CB72-01A2-00D3-2C4771D82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396047"/>
              </p:ext>
            </p:extLst>
          </p:nvPr>
        </p:nvGraphicFramePr>
        <p:xfrm>
          <a:off x="4731712" y="3052309"/>
          <a:ext cx="4069105" cy="1852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7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AD3407-71F9-0D0A-E74B-3C47908635A1}"/>
              </a:ext>
            </a:extLst>
          </p:cNvPr>
          <p:cNvGrpSpPr/>
          <p:nvPr/>
        </p:nvGrpSpPr>
        <p:grpSpPr>
          <a:xfrm>
            <a:off x="1780808" y="3282950"/>
            <a:ext cx="1516367" cy="1371600"/>
            <a:chOff x="1614183" y="3660250"/>
            <a:chExt cx="896324" cy="793511"/>
          </a:xfrm>
        </p:grpSpPr>
        <p:sp>
          <p:nvSpPr>
            <p:cNvPr id="7" name="Google Shape;2013;p37">
              <a:extLst>
                <a:ext uri="{FF2B5EF4-FFF2-40B4-BE49-F238E27FC236}">
                  <a16:creationId xmlns:a16="http://schemas.microsoft.com/office/drawing/2014/main" id="{1472D7FF-F4B4-D8FA-1E42-9201E887714E}"/>
                </a:ext>
              </a:extLst>
            </p:cNvPr>
            <p:cNvSpPr/>
            <p:nvPr/>
          </p:nvSpPr>
          <p:spPr>
            <a:xfrm>
              <a:off x="1635177" y="3660250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4;p37">
              <a:extLst>
                <a:ext uri="{FF2B5EF4-FFF2-40B4-BE49-F238E27FC236}">
                  <a16:creationId xmlns:a16="http://schemas.microsoft.com/office/drawing/2014/main" id="{A3DE9461-3CC9-C3DA-0C5C-369150034A08}"/>
                </a:ext>
              </a:extLst>
            </p:cNvPr>
            <p:cNvSpPr/>
            <p:nvPr/>
          </p:nvSpPr>
          <p:spPr>
            <a:xfrm>
              <a:off x="1966856" y="3853897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15;p37">
              <a:extLst>
                <a:ext uri="{FF2B5EF4-FFF2-40B4-BE49-F238E27FC236}">
                  <a16:creationId xmlns:a16="http://schemas.microsoft.com/office/drawing/2014/main" id="{4C309558-7B97-F806-4B78-74DA08264E86}"/>
                </a:ext>
              </a:extLst>
            </p:cNvPr>
            <p:cNvSpPr/>
            <p:nvPr/>
          </p:nvSpPr>
          <p:spPr>
            <a:xfrm>
              <a:off x="2281840" y="3853897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16;p37">
              <a:extLst>
                <a:ext uri="{FF2B5EF4-FFF2-40B4-BE49-F238E27FC236}">
                  <a16:creationId xmlns:a16="http://schemas.microsoft.com/office/drawing/2014/main" id="{15F394DF-4BAA-E6B1-3713-4BBE974F8AA9}"/>
                </a:ext>
              </a:extLst>
            </p:cNvPr>
            <p:cNvSpPr/>
            <p:nvPr/>
          </p:nvSpPr>
          <p:spPr>
            <a:xfrm>
              <a:off x="1635177" y="3836202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7;p37">
              <a:extLst>
                <a:ext uri="{FF2B5EF4-FFF2-40B4-BE49-F238E27FC236}">
                  <a16:creationId xmlns:a16="http://schemas.microsoft.com/office/drawing/2014/main" id="{9E3A94D9-394F-1E37-36F9-FDDCAEDA2A30}"/>
                </a:ext>
              </a:extLst>
            </p:cNvPr>
            <p:cNvSpPr/>
            <p:nvPr/>
          </p:nvSpPr>
          <p:spPr>
            <a:xfrm>
              <a:off x="1787170" y="3836202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8;p37">
              <a:extLst>
                <a:ext uri="{FF2B5EF4-FFF2-40B4-BE49-F238E27FC236}">
                  <a16:creationId xmlns:a16="http://schemas.microsoft.com/office/drawing/2014/main" id="{FE2BA3C0-3F94-60F1-A1E8-BFAE3EBE2C7E}"/>
                </a:ext>
              </a:extLst>
            </p:cNvPr>
            <p:cNvSpPr/>
            <p:nvPr/>
          </p:nvSpPr>
          <p:spPr>
            <a:xfrm>
              <a:off x="1919243" y="4258243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9;p37">
              <a:extLst>
                <a:ext uri="{FF2B5EF4-FFF2-40B4-BE49-F238E27FC236}">
                  <a16:creationId xmlns:a16="http://schemas.microsoft.com/office/drawing/2014/main" id="{07D466A0-3163-13B8-FB01-7E21090BD62F}"/>
                </a:ext>
              </a:extLst>
            </p:cNvPr>
            <p:cNvSpPr/>
            <p:nvPr/>
          </p:nvSpPr>
          <p:spPr>
            <a:xfrm>
              <a:off x="1905067" y="3720293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0;p37">
              <a:extLst>
                <a:ext uri="{FF2B5EF4-FFF2-40B4-BE49-F238E27FC236}">
                  <a16:creationId xmlns:a16="http://schemas.microsoft.com/office/drawing/2014/main" id="{7BBD5F22-D2E6-3491-A518-E86C11A605FD}"/>
                </a:ext>
              </a:extLst>
            </p:cNvPr>
            <p:cNvSpPr/>
            <p:nvPr/>
          </p:nvSpPr>
          <p:spPr>
            <a:xfrm>
              <a:off x="1940230" y="3720289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1;p37">
              <a:extLst>
                <a:ext uri="{FF2B5EF4-FFF2-40B4-BE49-F238E27FC236}">
                  <a16:creationId xmlns:a16="http://schemas.microsoft.com/office/drawing/2014/main" id="{CB5FF55C-D1AE-2630-6DF2-D4E64257BD00}"/>
                </a:ext>
              </a:extLst>
            </p:cNvPr>
            <p:cNvSpPr/>
            <p:nvPr/>
          </p:nvSpPr>
          <p:spPr>
            <a:xfrm>
              <a:off x="2056332" y="3767232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22;p37">
              <a:extLst>
                <a:ext uri="{FF2B5EF4-FFF2-40B4-BE49-F238E27FC236}">
                  <a16:creationId xmlns:a16="http://schemas.microsoft.com/office/drawing/2014/main" id="{33A530A0-0710-5507-0471-9FE8C740904F}"/>
                </a:ext>
              </a:extLst>
            </p:cNvPr>
            <p:cNvSpPr/>
            <p:nvPr/>
          </p:nvSpPr>
          <p:spPr>
            <a:xfrm>
              <a:off x="2089488" y="3767239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3;p37">
              <a:extLst>
                <a:ext uri="{FF2B5EF4-FFF2-40B4-BE49-F238E27FC236}">
                  <a16:creationId xmlns:a16="http://schemas.microsoft.com/office/drawing/2014/main" id="{C6415251-8CB4-B3CB-F070-491C3089DAD2}"/>
                </a:ext>
              </a:extLst>
            </p:cNvPr>
            <p:cNvSpPr/>
            <p:nvPr/>
          </p:nvSpPr>
          <p:spPr>
            <a:xfrm>
              <a:off x="2080811" y="3850534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4;p37">
              <a:extLst>
                <a:ext uri="{FF2B5EF4-FFF2-40B4-BE49-F238E27FC236}">
                  <a16:creationId xmlns:a16="http://schemas.microsoft.com/office/drawing/2014/main" id="{BD8B1B0C-AA78-BD87-A6D9-8EDD13652B6A}"/>
                </a:ext>
              </a:extLst>
            </p:cNvPr>
            <p:cNvSpPr/>
            <p:nvPr/>
          </p:nvSpPr>
          <p:spPr>
            <a:xfrm>
              <a:off x="2109296" y="3850538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5;p37">
              <a:extLst>
                <a:ext uri="{FF2B5EF4-FFF2-40B4-BE49-F238E27FC236}">
                  <a16:creationId xmlns:a16="http://schemas.microsoft.com/office/drawing/2014/main" id="{6090288B-0D6A-519E-ED5A-5BF7188A37EE}"/>
                </a:ext>
              </a:extLst>
            </p:cNvPr>
            <p:cNvSpPr/>
            <p:nvPr/>
          </p:nvSpPr>
          <p:spPr>
            <a:xfrm>
              <a:off x="1633812" y="3950164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6;p37">
              <a:extLst>
                <a:ext uri="{FF2B5EF4-FFF2-40B4-BE49-F238E27FC236}">
                  <a16:creationId xmlns:a16="http://schemas.microsoft.com/office/drawing/2014/main" id="{5E54DF31-7CB2-D017-1997-4D835F03564F}"/>
                </a:ext>
              </a:extLst>
            </p:cNvPr>
            <p:cNvSpPr/>
            <p:nvPr/>
          </p:nvSpPr>
          <p:spPr>
            <a:xfrm>
              <a:off x="1635177" y="3927231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7;p37">
              <a:extLst>
                <a:ext uri="{FF2B5EF4-FFF2-40B4-BE49-F238E27FC236}">
                  <a16:creationId xmlns:a16="http://schemas.microsoft.com/office/drawing/2014/main" id="{9605C9BA-787B-85BF-D51E-08A2D8C2019D}"/>
                </a:ext>
              </a:extLst>
            </p:cNvPr>
            <p:cNvSpPr/>
            <p:nvPr/>
          </p:nvSpPr>
          <p:spPr>
            <a:xfrm>
              <a:off x="2240245" y="3833680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8;p37">
              <a:extLst>
                <a:ext uri="{FF2B5EF4-FFF2-40B4-BE49-F238E27FC236}">
                  <a16:creationId xmlns:a16="http://schemas.microsoft.com/office/drawing/2014/main" id="{A2DEF9DD-1FF6-3403-E708-C7F91761E634}"/>
                </a:ext>
              </a:extLst>
            </p:cNvPr>
            <p:cNvSpPr/>
            <p:nvPr/>
          </p:nvSpPr>
          <p:spPr>
            <a:xfrm>
              <a:off x="2250089" y="3833680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9;p37">
              <a:extLst>
                <a:ext uri="{FF2B5EF4-FFF2-40B4-BE49-F238E27FC236}">
                  <a16:creationId xmlns:a16="http://schemas.microsoft.com/office/drawing/2014/main" id="{42C911B0-F7E5-1ABF-A6C6-C833DE7D3F77}"/>
                </a:ext>
              </a:extLst>
            </p:cNvPr>
            <p:cNvSpPr/>
            <p:nvPr/>
          </p:nvSpPr>
          <p:spPr>
            <a:xfrm>
              <a:off x="2245279" y="3847871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0;p37">
              <a:extLst>
                <a:ext uri="{FF2B5EF4-FFF2-40B4-BE49-F238E27FC236}">
                  <a16:creationId xmlns:a16="http://schemas.microsoft.com/office/drawing/2014/main" id="{50A3FD83-F3F4-6384-69EE-40891242E929}"/>
                </a:ext>
              </a:extLst>
            </p:cNvPr>
            <p:cNvSpPr/>
            <p:nvPr/>
          </p:nvSpPr>
          <p:spPr>
            <a:xfrm>
              <a:off x="2207154" y="3860522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1;p37">
              <a:extLst>
                <a:ext uri="{FF2B5EF4-FFF2-40B4-BE49-F238E27FC236}">
                  <a16:creationId xmlns:a16="http://schemas.microsoft.com/office/drawing/2014/main" id="{9CAD7629-7BC9-43F1-4BBD-F7AD87C66CE7}"/>
                </a:ext>
              </a:extLst>
            </p:cNvPr>
            <p:cNvSpPr/>
            <p:nvPr/>
          </p:nvSpPr>
          <p:spPr>
            <a:xfrm>
              <a:off x="2216002" y="3860522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32;p37">
              <a:extLst>
                <a:ext uri="{FF2B5EF4-FFF2-40B4-BE49-F238E27FC236}">
                  <a16:creationId xmlns:a16="http://schemas.microsoft.com/office/drawing/2014/main" id="{7A02819F-CD3D-52B3-9AAB-9FD8649B215A}"/>
                </a:ext>
              </a:extLst>
            </p:cNvPr>
            <p:cNvSpPr/>
            <p:nvPr/>
          </p:nvSpPr>
          <p:spPr>
            <a:xfrm>
              <a:off x="2211684" y="3871551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3;p37">
              <a:extLst>
                <a:ext uri="{FF2B5EF4-FFF2-40B4-BE49-F238E27FC236}">
                  <a16:creationId xmlns:a16="http://schemas.microsoft.com/office/drawing/2014/main" id="{84C147A8-6299-E018-2CFD-BDFB00AFF386}"/>
                </a:ext>
              </a:extLst>
            </p:cNvPr>
            <p:cNvSpPr/>
            <p:nvPr/>
          </p:nvSpPr>
          <p:spPr>
            <a:xfrm>
              <a:off x="2133930" y="3910945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4;p37">
              <a:extLst>
                <a:ext uri="{FF2B5EF4-FFF2-40B4-BE49-F238E27FC236}">
                  <a16:creationId xmlns:a16="http://schemas.microsoft.com/office/drawing/2014/main" id="{310E8B0B-15D4-DD0F-0F37-6A047F7F867E}"/>
                </a:ext>
              </a:extLst>
            </p:cNvPr>
            <p:cNvSpPr/>
            <p:nvPr/>
          </p:nvSpPr>
          <p:spPr>
            <a:xfrm>
              <a:off x="2142782" y="3910945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5;p37">
              <a:extLst>
                <a:ext uri="{FF2B5EF4-FFF2-40B4-BE49-F238E27FC236}">
                  <a16:creationId xmlns:a16="http://schemas.microsoft.com/office/drawing/2014/main" id="{CADE5BFC-2161-D4B4-CFDA-E2DD15B3B9E9}"/>
                </a:ext>
              </a:extLst>
            </p:cNvPr>
            <p:cNvSpPr/>
            <p:nvPr/>
          </p:nvSpPr>
          <p:spPr>
            <a:xfrm>
              <a:off x="2138460" y="3921974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6;p37">
              <a:extLst>
                <a:ext uri="{FF2B5EF4-FFF2-40B4-BE49-F238E27FC236}">
                  <a16:creationId xmlns:a16="http://schemas.microsoft.com/office/drawing/2014/main" id="{F6AB5BE1-CF33-0B15-00FD-822042C6B7C5}"/>
                </a:ext>
              </a:extLst>
            </p:cNvPr>
            <p:cNvSpPr/>
            <p:nvPr/>
          </p:nvSpPr>
          <p:spPr>
            <a:xfrm>
              <a:off x="2237670" y="3955679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7;p37">
              <a:extLst>
                <a:ext uri="{FF2B5EF4-FFF2-40B4-BE49-F238E27FC236}">
                  <a16:creationId xmlns:a16="http://schemas.microsoft.com/office/drawing/2014/main" id="{002EA919-DFEB-B349-62AA-C32843FD7055}"/>
                </a:ext>
              </a:extLst>
            </p:cNvPr>
            <p:cNvSpPr/>
            <p:nvPr/>
          </p:nvSpPr>
          <p:spPr>
            <a:xfrm>
              <a:off x="2246518" y="3955682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8;p37">
              <a:extLst>
                <a:ext uri="{FF2B5EF4-FFF2-40B4-BE49-F238E27FC236}">
                  <a16:creationId xmlns:a16="http://schemas.microsoft.com/office/drawing/2014/main" id="{B3E4EC76-7D04-21E4-AFF9-B24B44D8A93F}"/>
                </a:ext>
              </a:extLst>
            </p:cNvPr>
            <p:cNvSpPr/>
            <p:nvPr/>
          </p:nvSpPr>
          <p:spPr>
            <a:xfrm>
              <a:off x="2242200" y="3966712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9;p37">
              <a:extLst>
                <a:ext uri="{FF2B5EF4-FFF2-40B4-BE49-F238E27FC236}">
                  <a16:creationId xmlns:a16="http://schemas.microsoft.com/office/drawing/2014/main" id="{8E5EC027-D3B6-F35B-D267-BF1BBB20BB41}"/>
                </a:ext>
              </a:extLst>
            </p:cNvPr>
            <p:cNvSpPr/>
            <p:nvPr/>
          </p:nvSpPr>
          <p:spPr>
            <a:xfrm>
              <a:off x="2362423" y="3916096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40;p37">
              <a:extLst>
                <a:ext uri="{FF2B5EF4-FFF2-40B4-BE49-F238E27FC236}">
                  <a16:creationId xmlns:a16="http://schemas.microsoft.com/office/drawing/2014/main" id="{B0A6BFB7-C2FB-0574-AC34-88498EBC1FA9}"/>
                </a:ext>
              </a:extLst>
            </p:cNvPr>
            <p:cNvSpPr/>
            <p:nvPr/>
          </p:nvSpPr>
          <p:spPr>
            <a:xfrm>
              <a:off x="2369759" y="3941032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1;p37">
              <a:extLst>
                <a:ext uri="{FF2B5EF4-FFF2-40B4-BE49-F238E27FC236}">
                  <a16:creationId xmlns:a16="http://schemas.microsoft.com/office/drawing/2014/main" id="{FAAC03A2-F838-A3FE-E094-869FC3736CC2}"/>
                </a:ext>
              </a:extLst>
            </p:cNvPr>
            <p:cNvSpPr/>
            <p:nvPr/>
          </p:nvSpPr>
          <p:spPr>
            <a:xfrm>
              <a:off x="2383678" y="3916096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42;p37">
              <a:extLst>
                <a:ext uri="{FF2B5EF4-FFF2-40B4-BE49-F238E27FC236}">
                  <a16:creationId xmlns:a16="http://schemas.microsoft.com/office/drawing/2014/main" id="{0F528919-108C-71ED-AC27-14A94A752FFE}"/>
                </a:ext>
              </a:extLst>
            </p:cNvPr>
            <p:cNvSpPr/>
            <p:nvPr/>
          </p:nvSpPr>
          <p:spPr>
            <a:xfrm>
              <a:off x="2359347" y="4033860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3;p37">
              <a:extLst>
                <a:ext uri="{FF2B5EF4-FFF2-40B4-BE49-F238E27FC236}">
                  <a16:creationId xmlns:a16="http://schemas.microsoft.com/office/drawing/2014/main" id="{A8494A0D-B68B-0275-89A0-8D2EF71DBFD2}"/>
                </a:ext>
              </a:extLst>
            </p:cNvPr>
            <p:cNvSpPr/>
            <p:nvPr/>
          </p:nvSpPr>
          <p:spPr>
            <a:xfrm>
              <a:off x="2392495" y="4033860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4;p37">
              <a:extLst>
                <a:ext uri="{FF2B5EF4-FFF2-40B4-BE49-F238E27FC236}">
                  <a16:creationId xmlns:a16="http://schemas.microsoft.com/office/drawing/2014/main" id="{479F0EE9-A626-CB4F-C81D-EDCA7BAAABC8}"/>
                </a:ext>
              </a:extLst>
            </p:cNvPr>
            <p:cNvSpPr/>
            <p:nvPr/>
          </p:nvSpPr>
          <p:spPr>
            <a:xfrm>
              <a:off x="2370740" y="4060108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5;p37">
              <a:extLst>
                <a:ext uri="{FF2B5EF4-FFF2-40B4-BE49-F238E27FC236}">
                  <a16:creationId xmlns:a16="http://schemas.microsoft.com/office/drawing/2014/main" id="{00BEFC56-9BAD-223B-3EFF-C8B1157CEC54}"/>
                </a:ext>
              </a:extLst>
            </p:cNvPr>
            <p:cNvSpPr/>
            <p:nvPr/>
          </p:nvSpPr>
          <p:spPr>
            <a:xfrm>
              <a:off x="1945642" y="4002973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6;p37">
              <a:extLst>
                <a:ext uri="{FF2B5EF4-FFF2-40B4-BE49-F238E27FC236}">
                  <a16:creationId xmlns:a16="http://schemas.microsoft.com/office/drawing/2014/main" id="{F1AC7090-A2E6-A327-D51E-EE52B241452D}"/>
                </a:ext>
              </a:extLst>
            </p:cNvPr>
            <p:cNvSpPr/>
            <p:nvPr/>
          </p:nvSpPr>
          <p:spPr>
            <a:xfrm>
              <a:off x="1973314" y="4002969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7;p37">
              <a:extLst>
                <a:ext uri="{FF2B5EF4-FFF2-40B4-BE49-F238E27FC236}">
                  <a16:creationId xmlns:a16="http://schemas.microsoft.com/office/drawing/2014/main" id="{FC0943D5-E9D0-112D-A03D-CB5F99EF86C5}"/>
                </a:ext>
              </a:extLst>
            </p:cNvPr>
            <p:cNvSpPr/>
            <p:nvPr/>
          </p:nvSpPr>
          <p:spPr>
            <a:xfrm>
              <a:off x="1955153" y="4024884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8;p37">
              <a:extLst>
                <a:ext uri="{FF2B5EF4-FFF2-40B4-BE49-F238E27FC236}">
                  <a16:creationId xmlns:a16="http://schemas.microsoft.com/office/drawing/2014/main" id="{12C05D47-2E53-F04B-C7CF-1DCB3FB248C8}"/>
                </a:ext>
              </a:extLst>
            </p:cNvPr>
            <p:cNvSpPr/>
            <p:nvPr/>
          </p:nvSpPr>
          <p:spPr>
            <a:xfrm>
              <a:off x="2281344" y="3990164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9;p37">
              <a:extLst>
                <a:ext uri="{FF2B5EF4-FFF2-40B4-BE49-F238E27FC236}">
                  <a16:creationId xmlns:a16="http://schemas.microsoft.com/office/drawing/2014/main" id="{D9FFB1EF-9F7B-4DA0-015F-AA9EBCAC6424}"/>
                </a:ext>
              </a:extLst>
            </p:cNvPr>
            <p:cNvSpPr/>
            <p:nvPr/>
          </p:nvSpPr>
          <p:spPr>
            <a:xfrm>
              <a:off x="2316586" y="3990164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50;p37">
              <a:extLst>
                <a:ext uri="{FF2B5EF4-FFF2-40B4-BE49-F238E27FC236}">
                  <a16:creationId xmlns:a16="http://schemas.microsoft.com/office/drawing/2014/main" id="{234B8439-62D2-5556-FD8C-1A7143819C4C}"/>
                </a:ext>
              </a:extLst>
            </p:cNvPr>
            <p:cNvSpPr/>
            <p:nvPr/>
          </p:nvSpPr>
          <p:spPr>
            <a:xfrm>
              <a:off x="2298493" y="4020975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1;p37">
              <a:extLst>
                <a:ext uri="{FF2B5EF4-FFF2-40B4-BE49-F238E27FC236}">
                  <a16:creationId xmlns:a16="http://schemas.microsoft.com/office/drawing/2014/main" id="{8441C2A3-FAD4-E4F5-9EAD-94B5E74BEAA9}"/>
                </a:ext>
              </a:extLst>
            </p:cNvPr>
            <p:cNvSpPr/>
            <p:nvPr/>
          </p:nvSpPr>
          <p:spPr>
            <a:xfrm>
              <a:off x="2093809" y="4117697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52;p37">
              <a:extLst>
                <a:ext uri="{FF2B5EF4-FFF2-40B4-BE49-F238E27FC236}">
                  <a16:creationId xmlns:a16="http://schemas.microsoft.com/office/drawing/2014/main" id="{AFE6C20F-546D-BF35-A0FB-47F02F24BFF4}"/>
                </a:ext>
              </a:extLst>
            </p:cNvPr>
            <p:cNvSpPr/>
            <p:nvPr/>
          </p:nvSpPr>
          <p:spPr>
            <a:xfrm>
              <a:off x="2113690" y="4117693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3;p37">
              <a:extLst>
                <a:ext uri="{FF2B5EF4-FFF2-40B4-BE49-F238E27FC236}">
                  <a16:creationId xmlns:a16="http://schemas.microsoft.com/office/drawing/2014/main" id="{709FD43E-D843-1897-A827-B7FE7862AD63}"/>
                </a:ext>
              </a:extLst>
            </p:cNvPr>
            <p:cNvSpPr/>
            <p:nvPr/>
          </p:nvSpPr>
          <p:spPr>
            <a:xfrm>
              <a:off x="2261198" y="4089817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4;p37">
              <a:extLst>
                <a:ext uri="{FF2B5EF4-FFF2-40B4-BE49-F238E27FC236}">
                  <a16:creationId xmlns:a16="http://schemas.microsoft.com/office/drawing/2014/main" id="{3A0A79FC-8271-89D6-91B2-85059B738AA3}"/>
                </a:ext>
              </a:extLst>
            </p:cNvPr>
            <p:cNvSpPr/>
            <p:nvPr/>
          </p:nvSpPr>
          <p:spPr>
            <a:xfrm>
              <a:off x="2289741" y="4089817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5;p37">
              <a:extLst>
                <a:ext uri="{FF2B5EF4-FFF2-40B4-BE49-F238E27FC236}">
                  <a16:creationId xmlns:a16="http://schemas.microsoft.com/office/drawing/2014/main" id="{8EEF12B0-B8FE-E4EC-FA59-6070A5B7BC31}"/>
                </a:ext>
              </a:extLst>
            </p:cNvPr>
            <p:cNvSpPr/>
            <p:nvPr/>
          </p:nvSpPr>
          <p:spPr>
            <a:xfrm>
              <a:off x="2151345" y="3998398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6;p37">
              <a:extLst>
                <a:ext uri="{FF2B5EF4-FFF2-40B4-BE49-F238E27FC236}">
                  <a16:creationId xmlns:a16="http://schemas.microsoft.com/office/drawing/2014/main" id="{7F54331E-A60C-B9E1-DB21-6604763F4E29}"/>
                </a:ext>
              </a:extLst>
            </p:cNvPr>
            <p:cNvSpPr/>
            <p:nvPr/>
          </p:nvSpPr>
          <p:spPr>
            <a:xfrm>
              <a:off x="2122901" y="3987179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7;p37">
              <a:extLst>
                <a:ext uri="{FF2B5EF4-FFF2-40B4-BE49-F238E27FC236}">
                  <a16:creationId xmlns:a16="http://schemas.microsoft.com/office/drawing/2014/main" id="{AA0C62B6-4FC4-478F-E80A-9CCAB17431C6}"/>
                </a:ext>
              </a:extLst>
            </p:cNvPr>
            <p:cNvSpPr/>
            <p:nvPr/>
          </p:nvSpPr>
          <p:spPr>
            <a:xfrm>
              <a:off x="2129855" y="4006700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8;p37">
              <a:extLst>
                <a:ext uri="{FF2B5EF4-FFF2-40B4-BE49-F238E27FC236}">
                  <a16:creationId xmlns:a16="http://schemas.microsoft.com/office/drawing/2014/main" id="{41A43BB7-F33D-679E-6855-F30351808ADA}"/>
                </a:ext>
              </a:extLst>
            </p:cNvPr>
            <p:cNvSpPr/>
            <p:nvPr/>
          </p:nvSpPr>
          <p:spPr>
            <a:xfrm>
              <a:off x="2188652" y="4041848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9;p37">
              <a:extLst>
                <a:ext uri="{FF2B5EF4-FFF2-40B4-BE49-F238E27FC236}">
                  <a16:creationId xmlns:a16="http://schemas.microsoft.com/office/drawing/2014/main" id="{B346EE81-A8B5-27ED-53B3-FDBE76E82945}"/>
                </a:ext>
              </a:extLst>
            </p:cNvPr>
            <p:cNvSpPr/>
            <p:nvPr/>
          </p:nvSpPr>
          <p:spPr>
            <a:xfrm>
              <a:off x="2188652" y="4041848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60;p37">
              <a:extLst>
                <a:ext uri="{FF2B5EF4-FFF2-40B4-BE49-F238E27FC236}">
                  <a16:creationId xmlns:a16="http://schemas.microsoft.com/office/drawing/2014/main" id="{7C492EEB-4D15-8271-F766-0250AE4FC211}"/>
                </a:ext>
              </a:extLst>
            </p:cNvPr>
            <p:cNvSpPr/>
            <p:nvPr/>
          </p:nvSpPr>
          <p:spPr>
            <a:xfrm>
              <a:off x="2159545" y="4093013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61;p37">
              <a:extLst>
                <a:ext uri="{FF2B5EF4-FFF2-40B4-BE49-F238E27FC236}">
                  <a16:creationId xmlns:a16="http://schemas.microsoft.com/office/drawing/2014/main" id="{651948F8-8F9C-AA04-08A5-147060F54F86}"/>
                </a:ext>
              </a:extLst>
            </p:cNvPr>
            <p:cNvSpPr/>
            <p:nvPr/>
          </p:nvSpPr>
          <p:spPr>
            <a:xfrm>
              <a:off x="2242177" y="4093013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2;p37">
              <a:extLst>
                <a:ext uri="{FF2B5EF4-FFF2-40B4-BE49-F238E27FC236}">
                  <a16:creationId xmlns:a16="http://schemas.microsoft.com/office/drawing/2014/main" id="{DAD8431A-97D5-9B8E-67AF-56D272903ED7}"/>
                </a:ext>
              </a:extLst>
            </p:cNvPr>
            <p:cNvSpPr/>
            <p:nvPr/>
          </p:nvSpPr>
          <p:spPr>
            <a:xfrm>
              <a:off x="2192659" y="4104929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3;p37">
              <a:extLst>
                <a:ext uri="{FF2B5EF4-FFF2-40B4-BE49-F238E27FC236}">
                  <a16:creationId xmlns:a16="http://schemas.microsoft.com/office/drawing/2014/main" id="{4D624E23-E6A3-111B-8027-88DAFABEA5B1}"/>
                </a:ext>
              </a:extLst>
            </p:cNvPr>
            <p:cNvSpPr/>
            <p:nvPr/>
          </p:nvSpPr>
          <p:spPr>
            <a:xfrm>
              <a:off x="2274450" y="4128919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4;p37">
              <a:extLst>
                <a:ext uri="{FF2B5EF4-FFF2-40B4-BE49-F238E27FC236}">
                  <a16:creationId xmlns:a16="http://schemas.microsoft.com/office/drawing/2014/main" id="{02ABBB49-F6C2-1C8C-301A-F8C7467CA894}"/>
                </a:ext>
              </a:extLst>
            </p:cNvPr>
            <p:cNvSpPr/>
            <p:nvPr/>
          </p:nvSpPr>
          <p:spPr>
            <a:xfrm>
              <a:off x="2289994" y="4128919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5;p37">
              <a:extLst>
                <a:ext uri="{FF2B5EF4-FFF2-40B4-BE49-F238E27FC236}">
                  <a16:creationId xmlns:a16="http://schemas.microsoft.com/office/drawing/2014/main" id="{3D878772-95E3-50C1-C643-03A07B0C6B44}"/>
                </a:ext>
              </a:extLst>
            </p:cNvPr>
            <p:cNvSpPr/>
            <p:nvPr/>
          </p:nvSpPr>
          <p:spPr>
            <a:xfrm>
              <a:off x="2305538" y="4128919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6;p37">
              <a:extLst>
                <a:ext uri="{FF2B5EF4-FFF2-40B4-BE49-F238E27FC236}">
                  <a16:creationId xmlns:a16="http://schemas.microsoft.com/office/drawing/2014/main" id="{928DFC36-5A72-5471-584A-FB86469C67D1}"/>
                </a:ext>
              </a:extLst>
            </p:cNvPr>
            <p:cNvSpPr/>
            <p:nvPr/>
          </p:nvSpPr>
          <p:spPr>
            <a:xfrm>
              <a:off x="2321086" y="4128919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7;p37">
              <a:extLst>
                <a:ext uri="{FF2B5EF4-FFF2-40B4-BE49-F238E27FC236}">
                  <a16:creationId xmlns:a16="http://schemas.microsoft.com/office/drawing/2014/main" id="{61CA1DAC-ACBA-8C95-E85C-11953F8E2A32}"/>
                </a:ext>
              </a:extLst>
            </p:cNvPr>
            <p:cNvSpPr/>
            <p:nvPr/>
          </p:nvSpPr>
          <p:spPr>
            <a:xfrm>
              <a:off x="2336626" y="4128919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8;p37">
              <a:extLst>
                <a:ext uri="{FF2B5EF4-FFF2-40B4-BE49-F238E27FC236}">
                  <a16:creationId xmlns:a16="http://schemas.microsoft.com/office/drawing/2014/main" id="{95330927-82B1-5365-0544-D546CA944B91}"/>
                </a:ext>
              </a:extLst>
            </p:cNvPr>
            <p:cNvSpPr/>
            <p:nvPr/>
          </p:nvSpPr>
          <p:spPr>
            <a:xfrm>
              <a:off x="2352170" y="4128919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9;p37">
              <a:extLst>
                <a:ext uri="{FF2B5EF4-FFF2-40B4-BE49-F238E27FC236}">
                  <a16:creationId xmlns:a16="http://schemas.microsoft.com/office/drawing/2014/main" id="{3E6E6215-B270-FD08-90EF-63C48C5132EA}"/>
                </a:ext>
              </a:extLst>
            </p:cNvPr>
            <p:cNvSpPr/>
            <p:nvPr/>
          </p:nvSpPr>
          <p:spPr>
            <a:xfrm>
              <a:off x="2270716" y="413936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70;p37">
              <a:extLst>
                <a:ext uri="{FF2B5EF4-FFF2-40B4-BE49-F238E27FC236}">
                  <a16:creationId xmlns:a16="http://schemas.microsoft.com/office/drawing/2014/main" id="{CF473F87-CC91-4EC2-A176-E5A3231915D1}"/>
                </a:ext>
              </a:extLst>
            </p:cNvPr>
            <p:cNvSpPr/>
            <p:nvPr/>
          </p:nvSpPr>
          <p:spPr>
            <a:xfrm>
              <a:off x="2270716" y="41590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71;p37">
              <a:extLst>
                <a:ext uri="{FF2B5EF4-FFF2-40B4-BE49-F238E27FC236}">
                  <a16:creationId xmlns:a16="http://schemas.microsoft.com/office/drawing/2014/main" id="{AABD049C-4CA8-C49D-70CB-EFF40CEC6F2C}"/>
                </a:ext>
              </a:extLst>
            </p:cNvPr>
            <p:cNvSpPr/>
            <p:nvPr/>
          </p:nvSpPr>
          <p:spPr>
            <a:xfrm>
              <a:off x="2276310" y="4140520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72;p37">
              <a:extLst>
                <a:ext uri="{FF2B5EF4-FFF2-40B4-BE49-F238E27FC236}">
                  <a16:creationId xmlns:a16="http://schemas.microsoft.com/office/drawing/2014/main" id="{A6EA533A-2232-5B6E-56EC-FF3369486A15}"/>
                </a:ext>
              </a:extLst>
            </p:cNvPr>
            <p:cNvSpPr/>
            <p:nvPr/>
          </p:nvSpPr>
          <p:spPr>
            <a:xfrm>
              <a:off x="2276314" y="4160245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73;p37">
              <a:extLst>
                <a:ext uri="{FF2B5EF4-FFF2-40B4-BE49-F238E27FC236}">
                  <a16:creationId xmlns:a16="http://schemas.microsoft.com/office/drawing/2014/main" id="{E9670651-3B10-EF97-BC2E-C1AFCDEFF9DD}"/>
                </a:ext>
              </a:extLst>
            </p:cNvPr>
            <p:cNvSpPr/>
            <p:nvPr/>
          </p:nvSpPr>
          <p:spPr>
            <a:xfrm>
              <a:off x="2291858" y="4140520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74;p37">
              <a:extLst>
                <a:ext uri="{FF2B5EF4-FFF2-40B4-BE49-F238E27FC236}">
                  <a16:creationId xmlns:a16="http://schemas.microsoft.com/office/drawing/2014/main" id="{87CB1C8C-7854-C6D0-6837-1D552D2B8658}"/>
                </a:ext>
              </a:extLst>
            </p:cNvPr>
            <p:cNvSpPr/>
            <p:nvPr/>
          </p:nvSpPr>
          <p:spPr>
            <a:xfrm>
              <a:off x="2291858" y="4160245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75;p37">
              <a:extLst>
                <a:ext uri="{FF2B5EF4-FFF2-40B4-BE49-F238E27FC236}">
                  <a16:creationId xmlns:a16="http://schemas.microsoft.com/office/drawing/2014/main" id="{1251E797-CBF0-AF32-6A90-B460D95AE3F3}"/>
                </a:ext>
              </a:extLst>
            </p:cNvPr>
            <p:cNvSpPr/>
            <p:nvPr/>
          </p:nvSpPr>
          <p:spPr>
            <a:xfrm>
              <a:off x="2308023" y="4140520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76;p37">
              <a:extLst>
                <a:ext uri="{FF2B5EF4-FFF2-40B4-BE49-F238E27FC236}">
                  <a16:creationId xmlns:a16="http://schemas.microsoft.com/office/drawing/2014/main" id="{258F59ED-1771-B0B4-8B0D-7EF4F24DDC99}"/>
                </a:ext>
              </a:extLst>
            </p:cNvPr>
            <p:cNvSpPr/>
            <p:nvPr/>
          </p:nvSpPr>
          <p:spPr>
            <a:xfrm>
              <a:off x="2308023" y="4160245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77;p37">
              <a:extLst>
                <a:ext uri="{FF2B5EF4-FFF2-40B4-BE49-F238E27FC236}">
                  <a16:creationId xmlns:a16="http://schemas.microsoft.com/office/drawing/2014/main" id="{BB6DF529-3347-890E-487A-5947B8BA2DDD}"/>
                </a:ext>
              </a:extLst>
            </p:cNvPr>
            <p:cNvSpPr/>
            <p:nvPr/>
          </p:nvSpPr>
          <p:spPr>
            <a:xfrm>
              <a:off x="2323570" y="4140520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78;p37">
              <a:extLst>
                <a:ext uri="{FF2B5EF4-FFF2-40B4-BE49-F238E27FC236}">
                  <a16:creationId xmlns:a16="http://schemas.microsoft.com/office/drawing/2014/main" id="{92F80F9F-0CCE-9617-524D-C64E734366A3}"/>
                </a:ext>
              </a:extLst>
            </p:cNvPr>
            <p:cNvSpPr/>
            <p:nvPr/>
          </p:nvSpPr>
          <p:spPr>
            <a:xfrm>
              <a:off x="2323570" y="4160249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79;p37">
              <a:extLst>
                <a:ext uri="{FF2B5EF4-FFF2-40B4-BE49-F238E27FC236}">
                  <a16:creationId xmlns:a16="http://schemas.microsoft.com/office/drawing/2014/main" id="{2356156E-5884-7C5A-342B-83DC0542125C}"/>
                </a:ext>
              </a:extLst>
            </p:cNvPr>
            <p:cNvSpPr/>
            <p:nvPr/>
          </p:nvSpPr>
          <p:spPr>
            <a:xfrm>
              <a:off x="2339114" y="4140520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80;p37">
              <a:extLst>
                <a:ext uri="{FF2B5EF4-FFF2-40B4-BE49-F238E27FC236}">
                  <a16:creationId xmlns:a16="http://schemas.microsoft.com/office/drawing/2014/main" id="{6877D648-210A-5110-A3D0-864FADFD97C2}"/>
                </a:ext>
              </a:extLst>
            </p:cNvPr>
            <p:cNvSpPr/>
            <p:nvPr/>
          </p:nvSpPr>
          <p:spPr>
            <a:xfrm>
              <a:off x="2339111" y="4160245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81;p37">
              <a:extLst>
                <a:ext uri="{FF2B5EF4-FFF2-40B4-BE49-F238E27FC236}">
                  <a16:creationId xmlns:a16="http://schemas.microsoft.com/office/drawing/2014/main" id="{78FE0B0F-C01B-63DF-3586-6BD869B6D934}"/>
                </a:ext>
              </a:extLst>
            </p:cNvPr>
            <p:cNvSpPr/>
            <p:nvPr/>
          </p:nvSpPr>
          <p:spPr>
            <a:xfrm>
              <a:off x="2354658" y="4140520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82;p37">
              <a:extLst>
                <a:ext uri="{FF2B5EF4-FFF2-40B4-BE49-F238E27FC236}">
                  <a16:creationId xmlns:a16="http://schemas.microsoft.com/office/drawing/2014/main" id="{D93930BE-6FB1-0AE4-1478-B2BC704B4A95}"/>
                </a:ext>
              </a:extLst>
            </p:cNvPr>
            <p:cNvSpPr/>
            <p:nvPr/>
          </p:nvSpPr>
          <p:spPr>
            <a:xfrm>
              <a:off x="2354658" y="4160245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83;p37">
              <a:extLst>
                <a:ext uri="{FF2B5EF4-FFF2-40B4-BE49-F238E27FC236}">
                  <a16:creationId xmlns:a16="http://schemas.microsoft.com/office/drawing/2014/main" id="{9F7EDEE4-CCF2-BD53-9644-C1785B7545EE}"/>
                </a:ext>
              </a:extLst>
            </p:cNvPr>
            <p:cNvSpPr/>
            <p:nvPr/>
          </p:nvSpPr>
          <p:spPr>
            <a:xfrm>
              <a:off x="2154693" y="4135782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84;p37">
              <a:extLst>
                <a:ext uri="{FF2B5EF4-FFF2-40B4-BE49-F238E27FC236}">
                  <a16:creationId xmlns:a16="http://schemas.microsoft.com/office/drawing/2014/main" id="{5E726713-53C4-6D3D-AEBA-A3DE2F2C7B81}"/>
                </a:ext>
              </a:extLst>
            </p:cNvPr>
            <p:cNvSpPr/>
            <p:nvPr/>
          </p:nvSpPr>
          <p:spPr>
            <a:xfrm>
              <a:off x="2156538" y="4151182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5;p37">
              <a:extLst>
                <a:ext uri="{FF2B5EF4-FFF2-40B4-BE49-F238E27FC236}">
                  <a16:creationId xmlns:a16="http://schemas.microsoft.com/office/drawing/2014/main" id="{680C73D5-A702-E573-7795-4708ABB0E6D0}"/>
                </a:ext>
              </a:extLst>
            </p:cNvPr>
            <p:cNvSpPr/>
            <p:nvPr/>
          </p:nvSpPr>
          <p:spPr>
            <a:xfrm>
              <a:off x="2237325" y="4135782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86;p37">
              <a:extLst>
                <a:ext uri="{FF2B5EF4-FFF2-40B4-BE49-F238E27FC236}">
                  <a16:creationId xmlns:a16="http://schemas.microsoft.com/office/drawing/2014/main" id="{AD047F28-4F51-FF3B-3E07-C72595558567}"/>
                </a:ext>
              </a:extLst>
            </p:cNvPr>
            <p:cNvSpPr/>
            <p:nvPr/>
          </p:nvSpPr>
          <p:spPr>
            <a:xfrm>
              <a:off x="2239170" y="4151182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87;p37">
              <a:extLst>
                <a:ext uri="{FF2B5EF4-FFF2-40B4-BE49-F238E27FC236}">
                  <a16:creationId xmlns:a16="http://schemas.microsoft.com/office/drawing/2014/main" id="{E7383EFE-5F4D-1EA1-DDDD-98F114662670}"/>
                </a:ext>
              </a:extLst>
            </p:cNvPr>
            <p:cNvSpPr/>
            <p:nvPr/>
          </p:nvSpPr>
          <p:spPr>
            <a:xfrm>
              <a:off x="1872725" y="3988217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88;p37">
              <a:extLst>
                <a:ext uri="{FF2B5EF4-FFF2-40B4-BE49-F238E27FC236}">
                  <a16:creationId xmlns:a16="http://schemas.microsoft.com/office/drawing/2014/main" id="{43F4838A-4E96-E2F1-12A8-94A20D3C0606}"/>
                </a:ext>
              </a:extLst>
            </p:cNvPr>
            <p:cNvSpPr/>
            <p:nvPr/>
          </p:nvSpPr>
          <p:spPr>
            <a:xfrm>
              <a:off x="1890515" y="3988217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89;p37">
              <a:extLst>
                <a:ext uri="{FF2B5EF4-FFF2-40B4-BE49-F238E27FC236}">
                  <a16:creationId xmlns:a16="http://schemas.microsoft.com/office/drawing/2014/main" id="{053AE8F1-71EB-480B-1378-4EFC7DE7C6A8}"/>
                </a:ext>
              </a:extLst>
            </p:cNvPr>
            <p:cNvSpPr/>
            <p:nvPr/>
          </p:nvSpPr>
          <p:spPr>
            <a:xfrm>
              <a:off x="1880774" y="4000913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90;p37">
              <a:extLst>
                <a:ext uri="{FF2B5EF4-FFF2-40B4-BE49-F238E27FC236}">
                  <a16:creationId xmlns:a16="http://schemas.microsoft.com/office/drawing/2014/main" id="{AB67B341-864F-69FA-8ED3-8C03C20EAD50}"/>
                </a:ext>
              </a:extLst>
            </p:cNvPr>
            <p:cNvSpPr/>
            <p:nvPr/>
          </p:nvSpPr>
          <p:spPr>
            <a:xfrm>
              <a:off x="1616914" y="4102031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91;p37">
              <a:extLst>
                <a:ext uri="{FF2B5EF4-FFF2-40B4-BE49-F238E27FC236}">
                  <a16:creationId xmlns:a16="http://schemas.microsoft.com/office/drawing/2014/main" id="{1384E2DD-95F1-2682-7C82-04151F855AB8}"/>
                </a:ext>
              </a:extLst>
            </p:cNvPr>
            <p:cNvSpPr/>
            <p:nvPr/>
          </p:nvSpPr>
          <p:spPr>
            <a:xfrm>
              <a:off x="1614183" y="4083986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92;p37">
              <a:extLst>
                <a:ext uri="{FF2B5EF4-FFF2-40B4-BE49-F238E27FC236}">
                  <a16:creationId xmlns:a16="http://schemas.microsoft.com/office/drawing/2014/main" id="{D97CC1C8-0C04-41DF-6B8D-C9319D10BFE8}"/>
                </a:ext>
              </a:extLst>
            </p:cNvPr>
            <p:cNvSpPr/>
            <p:nvPr/>
          </p:nvSpPr>
          <p:spPr>
            <a:xfrm>
              <a:off x="1715927" y="4217963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93;p37">
              <a:extLst>
                <a:ext uri="{FF2B5EF4-FFF2-40B4-BE49-F238E27FC236}">
                  <a16:creationId xmlns:a16="http://schemas.microsoft.com/office/drawing/2014/main" id="{DBE7D1EA-B680-FC4D-267B-A718B64E84A6}"/>
                </a:ext>
              </a:extLst>
            </p:cNvPr>
            <p:cNvSpPr/>
            <p:nvPr/>
          </p:nvSpPr>
          <p:spPr>
            <a:xfrm>
              <a:off x="1730804" y="4233927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94;p37">
              <a:extLst>
                <a:ext uri="{FF2B5EF4-FFF2-40B4-BE49-F238E27FC236}">
                  <a16:creationId xmlns:a16="http://schemas.microsoft.com/office/drawing/2014/main" id="{B257B385-68BB-C333-6169-B05A3DB0B78A}"/>
                </a:ext>
              </a:extLst>
            </p:cNvPr>
            <p:cNvSpPr/>
            <p:nvPr/>
          </p:nvSpPr>
          <p:spPr>
            <a:xfrm>
              <a:off x="2007822" y="4168987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95;p37">
              <a:extLst>
                <a:ext uri="{FF2B5EF4-FFF2-40B4-BE49-F238E27FC236}">
                  <a16:creationId xmlns:a16="http://schemas.microsoft.com/office/drawing/2014/main" id="{4D2B3013-4DAB-3028-52DA-08EA03F39DF2}"/>
                </a:ext>
              </a:extLst>
            </p:cNvPr>
            <p:cNvSpPr/>
            <p:nvPr/>
          </p:nvSpPr>
          <p:spPr>
            <a:xfrm>
              <a:off x="2030740" y="4213971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96;p37">
              <a:extLst>
                <a:ext uri="{FF2B5EF4-FFF2-40B4-BE49-F238E27FC236}">
                  <a16:creationId xmlns:a16="http://schemas.microsoft.com/office/drawing/2014/main" id="{122DEE38-DA36-8741-2F78-8008F3F1F78E}"/>
                </a:ext>
              </a:extLst>
            </p:cNvPr>
            <p:cNvSpPr/>
            <p:nvPr/>
          </p:nvSpPr>
          <p:spPr>
            <a:xfrm>
              <a:off x="2007822" y="4168987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97;p37">
              <a:extLst>
                <a:ext uri="{FF2B5EF4-FFF2-40B4-BE49-F238E27FC236}">
                  <a16:creationId xmlns:a16="http://schemas.microsoft.com/office/drawing/2014/main" id="{8960190E-2BC8-87BF-6CE1-E9AE13141997}"/>
                </a:ext>
              </a:extLst>
            </p:cNvPr>
            <p:cNvSpPr/>
            <p:nvPr/>
          </p:nvSpPr>
          <p:spPr>
            <a:xfrm>
              <a:off x="1750048" y="4262800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98;p37">
              <a:extLst>
                <a:ext uri="{FF2B5EF4-FFF2-40B4-BE49-F238E27FC236}">
                  <a16:creationId xmlns:a16="http://schemas.microsoft.com/office/drawing/2014/main" id="{328716D0-64A3-6B17-0046-7EE4C76D1236}"/>
                </a:ext>
              </a:extLst>
            </p:cNvPr>
            <p:cNvSpPr/>
            <p:nvPr/>
          </p:nvSpPr>
          <p:spPr>
            <a:xfrm>
              <a:off x="1767838" y="4262796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99;p37">
              <a:extLst>
                <a:ext uri="{FF2B5EF4-FFF2-40B4-BE49-F238E27FC236}">
                  <a16:creationId xmlns:a16="http://schemas.microsoft.com/office/drawing/2014/main" id="{EBAF416C-4AE3-6ED4-AD24-806DD9A9379B}"/>
                </a:ext>
              </a:extLst>
            </p:cNvPr>
            <p:cNvSpPr/>
            <p:nvPr/>
          </p:nvSpPr>
          <p:spPr>
            <a:xfrm>
              <a:off x="1758097" y="4275491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00;p37">
              <a:extLst>
                <a:ext uri="{FF2B5EF4-FFF2-40B4-BE49-F238E27FC236}">
                  <a16:creationId xmlns:a16="http://schemas.microsoft.com/office/drawing/2014/main" id="{5104B505-37B8-03DC-145A-8B0DEEB07A14}"/>
                </a:ext>
              </a:extLst>
            </p:cNvPr>
            <p:cNvSpPr/>
            <p:nvPr/>
          </p:nvSpPr>
          <p:spPr>
            <a:xfrm>
              <a:off x="1848353" y="4217584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01;p37">
              <a:extLst>
                <a:ext uri="{FF2B5EF4-FFF2-40B4-BE49-F238E27FC236}">
                  <a16:creationId xmlns:a16="http://schemas.microsoft.com/office/drawing/2014/main" id="{99A1D918-D09C-E700-A540-DCCADB33EF1E}"/>
                </a:ext>
              </a:extLst>
            </p:cNvPr>
            <p:cNvSpPr/>
            <p:nvPr/>
          </p:nvSpPr>
          <p:spPr>
            <a:xfrm>
              <a:off x="1886679" y="4263174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02;p37">
              <a:extLst>
                <a:ext uri="{FF2B5EF4-FFF2-40B4-BE49-F238E27FC236}">
                  <a16:creationId xmlns:a16="http://schemas.microsoft.com/office/drawing/2014/main" id="{A5713291-8647-7B3D-8075-A79C7B27077C}"/>
                </a:ext>
              </a:extLst>
            </p:cNvPr>
            <p:cNvSpPr/>
            <p:nvPr/>
          </p:nvSpPr>
          <p:spPr>
            <a:xfrm>
              <a:off x="1864908" y="4214448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03;p37">
              <a:extLst>
                <a:ext uri="{FF2B5EF4-FFF2-40B4-BE49-F238E27FC236}">
                  <a16:creationId xmlns:a16="http://schemas.microsoft.com/office/drawing/2014/main" id="{0F4AE32F-E76A-DDC8-2BEC-A31BDAA2EACF}"/>
                </a:ext>
              </a:extLst>
            </p:cNvPr>
            <p:cNvSpPr/>
            <p:nvPr/>
          </p:nvSpPr>
          <p:spPr>
            <a:xfrm>
              <a:off x="1915801" y="4249967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04;p37">
              <a:extLst>
                <a:ext uri="{FF2B5EF4-FFF2-40B4-BE49-F238E27FC236}">
                  <a16:creationId xmlns:a16="http://schemas.microsoft.com/office/drawing/2014/main" id="{1AF98A28-4666-CE65-2DD4-78DB106DA473}"/>
                </a:ext>
              </a:extLst>
            </p:cNvPr>
            <p:cNvSpPr/>
            <p:nvPr/>
          </p:nvSpPr>
          <p:spPr>
            <a:xfrm>
              <a:off x="1817367" y="4241332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05;p37">
              <a:extLst>
                <a:ext uri="{FF2B5EF4-FFF2-40B4-BE49-F238E27FC236}">
                  <a16:creationId xmlns:a16="http://schemas.microsoft.com/office/drawing/2014/main" id="{5CF779D2-204B-36D5-02CE-DACE1CF30C98}"/>
                </a:ext>
              </a:extLst>
            </p:cNvPr>
            <p:cNvSpPr/>
            <p:nvPr/>
          </p:nvSpPr>
          <p:spPr>
            <a:xfrm>
              <a:off x="1983180" y="4270132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06;p37">
              <a:extLst>
                <a:ext uri="{FF2B5EF4-FFF2-40B4-BE49-F238E27FC236}">
                  <a16:creationId xmlns:a16="http://schemas.microsoft.com/office/drawing/2014/main" id="{69F8ABF9-C7AF-33EE-5937-E90555D6DFC9}"/>
                </a:ext>
              </a:extLst>
            </p:cNvPr>
            <p:cNvSpPr/>
            <p:nvPr/>
          </p:nvSpPr>
          <p:spPr>
            <a:xfrm>
              <a:off x="2007473" y="4270132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07;p37">
              <a:extLst>
                <a:ext uri="{FF2B5EF4-FFF2-40B4-BE49-F238E27FC236}">
                  <a16:creationId xmlns:a16="http://schemas.microsoft.com/office/drawing/2014/main" id="{67AF6A2A-9C95-23C0-E653-8048571E50EF}"/>
                </a:ext>
              </a:extLst>
            </p:cNvPr>
            <p:cNvSpPr/>
            <p:nvPr/>
          </p:nvSpPr>
          <p:spPr>
            <a:xfrm>
              <a:off x="1993069" y="4282945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08;p37">
              <a:extLst>
                <a:ext uri="{FF2B5EF4-FFF2-40B4-BE49-F238E27FC236}">
                  <a16:creationId xmlns:a16="http://schemas.microsoft.com/office/drawing/2014/main" id="{0546DBCE-0CD8-2FDA-14BB-284191A6D971}"/>
                </a:ext>
              </a:extLst>
            </p:cNvPr>
            <p:cNvSpPr/>
            <p:nvPr/>
          </p:nvSpPr>
          <p:spPr>
            <a:xfrm>
              <a:off x="1743621" y="4106895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09;p37">
              <a:extLst>
                <a:ext uri="{FF2B5EF4-FFF2-40B4-BE49-F238E27FC236}">
                  <a16:creationId xmlns:a16="http://schemas.microsoft.com/office/drawing/2014/main" id="{E2946007-B3BB-57B6-2F38-15234E1D59D4}"/>
                </a:ext>
              </a:extLst>
            </p:cNvPr>
            <p:cNvSpPr/>
            <p:nvPr/>
          </p:nvSpPr>
          <p:spPr>
            <a:xfrm>
              <a:off x="1763157" y="4106895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10;p37">
              <a:extLst>
                <a:ext uri="{FF2B5EF4-FFF2-40B4-BE49-F238E27FC236}">
                  <a16:creationId xmlns:a16="http://schemas.microsoft.com/office/drawing/2014/main" id="{6EE0B67F-24C4-141F-472B-A34E58CEC2D9}"/>
                </a:ext>
              </a:extLst>
            </p:cNvPr>
            <p:cNvSpPr/>
            <p:nvPr/>
          </p:nvSpPr>
          <p:spPr>
            <a:xfrm>
              <a:off x="1751207" y="4126919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11;p37">
              <a:extLst>
                <a:ext uri="{FF2B5EF4-FFF2-40B4-BE49-F238E27FC236}">
                  <a16:creationId xmlns:a16="http://schemas.microsoft.com/office/drawing/2014/main" id="{CD1E932E-DF9A-6D91-D60E-FFD2F249FE93}"/>
                </a:ext>
              </a:extLst>
            </p:cNvPr>
            <p:cNvSpPr/>
            <p:nvPr/>
          </p:nvSpPr>
          <p:spPr>
            <a:xfrm>
              <a:off x="1781083" y="4082219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12;p37">
              <a:extLst>
                <a:ext uri="{FF2B5EF4-FFF2-40B4-BE49-F238E27FC236}">
                  <a16:creationId xmlns:a16="http://schemas.microsoft.com/office/drawing/2014/main" id="{0C28A121-117F-BCC5-C885-AC8AEE04944B}"/>
                </a:ext>
              </a:extLst>
            </p:cNvPr>
            <p:cNvSpPr/>
            <p:nvPr/>
          </p:nvSpPr>
          <p:spPr>
            <a:xfrm>
              <a:off x="1800630" y="4082223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13;p37">
              <a:extLst>
                <a:ext uri="{FF2B5EF4-FFF2-40B4-BE49-F238E27FC236}">
                  <a16:creationId xmlns:a16="http://schemas.microsoft.com/office/drawing/2014/main" id="{3565FF84-D023-67DD-A1A1-F115512B943D}"/>
                </a:ext>
              </a:extLst>
            </p:cNvPr>
            <p:cNvSpPr/>
            <p:nvPr/>
          </p:nvSpPr>
          <p:spPr>
            <a:xfrm>
              <a:off x="1788673" y="4102244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8" name="Image 237">
            <a:extLst>
              <a:ext uri="{FF2B5EF4-FFF2-40B4-BE49-F238E27FC236}">
                <a16:creationId xmlns:a16="http://schemas.microsoft.com/office/drawing/2014/main" id="{66067598-68C5-F981-4A99-C585AD58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" y="1156373"/>
            <a:ext cx="6892636" cy="1277813"/>
          </a:xfrm>
          <a:prstGeom prst="rect">
            <a:avLst/>
          </a:prstGeom>
        </p:spPr>
      </p:pic>
      <p:pic>
        <p:nvPicPr>
          <p:cNvPr id="240" name="Image 239">
            <a:extLst>
              <a:ext uri="{FF2B5EF4-FFF2-40B4-BE49-F238E27FC236}">
                <a16:creationId xmlns:a16="http://schemas.microsoft.com/office/drawing/2014/main" id="{A3E91E84-B1B8-697B-61F6-1E37CD12C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13" y="3974113"/>
            <a:ext cx="4130237" cy="4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6</a:t>
            </a:r>
            <a:endParaRPr dirty="0"/>
          </a:p>
        </p:txBody>
      </p:sp>
      <p:grpSp>
        <p:nvGrpSpPr>
          <p:cNvPr id="6" name="Google Shape;294;p19">
            <a:extLst>
              <a:ext uri="{FF2B5EF4-FFF2-40B4-BE49-F238E27FC236}">
                <a16:creationId xmlns:a16="http://schemas.microsoft.com/office/drawing/2014/main" id="{812F606B-0FCA-0447-2CB8-4EEBD5A95DD9}"/>
              </a:ext>
            </a:extLst>
          </p:cNvPr>
          <p:cNvGrpSpPr/>
          <p:nvPr/>
        </p:nvGrpSpPr>
        <p:grpSpPr>
          <a:xfrm>
            <a:off x="7339590" y="1248104"/>
            <a:ext cx="1354829" cy="1197915"/>
            <a:chOff x="2025400" y="1576450"/>
            <a:chExt cx="1186000" cy="1270975"/>
          </a:xfrm>
        </p:grpSpPr>
        <p:sp>
          <p:nvSpPr>
            <p:cNvPr id="7" name="Google Shape;295;p19">
              <a:extLst>
                <a:ext uri="{FF2B5EF4-FFF2-40B4-BE49-F238E27FC236}">
                  <a16:creationId xmlns:a16="http://schemas.microsoft.com/office/drawing/2014/main" id="{72143679-B180-E2DA-C9D0-375A67AA9F3C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6;p19">
              <a:extLst>
                <a:ext uri="{FF2B5EF4-FFF2-40B4-BE49-F238E27FC236}">
                  <a16:creationId xmlns:a16="http://schemas.microsoft.com/office/drawing/2014/main" id="{15D929F4-6620-B49C-ED30-4DBFC5C7D8F2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7;p19">
              <a:extLst>
                <a:ext uri="{FF2B5EF4-FFF2-40B4-BE49-F238E27FC236}">
                  <a16:creationId xmlns:a16="http://schemas.microsoft.com/office/drawing/2014/main" id="{0CBD4488-FE8A-66FE-9C9B-0878387CAA00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8;p19">
              <a:extLst>
                <a:ext uri="{FF2B5EF4-FFF2-40B4-BE49-F238E27FC236}">
                  <a16:creationId xmlns:a16="http://schemas.microsoft.com/office/drawing/2014/main" id="{1B3F6F9C-8340-C3E7-8AF2-610AA2E11607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9;p19">
              <a:extLst>
                <a:ext uri="{FF2B5EF4-FFF2-40B4-BE49-F238E27FC236}">
                  <a16:creationId xmlns:a16="http://schemas.microsoft.com/office/drawing/2014/main" id="{992E8CF2-A04C-DD14-2D0B-B3ECCB55879F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0;p19">
              <a:extLst>
                <a:ext uri="{FF2B5EF4-FFF2-40B4-BE49-F238E27FC236}">
                  <a16:creationId xmlns:a16="http://schemas.microsoft.com/office/drawing/2014/main" id="{A04AAE9C-6997-52F1-B1C3-312BEE9C8A31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;p19">
              <a:extLst>
                <a:ext uri="{FF2B5EF4-FFF2-40B4-BE49-F238E27FC236}">
                  <a16:creationId xmlns:a16="http://schemas.microsoft.com/office/drawing/2014/main" id="{2D78E039-3A39-FAA5-B305-1374548AD5A3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;p19">
              <a:extLst>
                <a:ext uri="{FF2B5EF4-FFF2-40B4-BE49-F238E27FC236}">
                  <a16:creationId xmlns:a16="http://schemas.microsoft.com/office/drawing/2014/main" id="{4F6C6D76-0657-8981-6833-714C3A4A065D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;p19">
              <a:extLst>
                <a:ext uri="{FF2B5EF4-FFF2-40B4-BE49-F238E27FC236}">
                  <a16:creationId xmlns:a16="http://schemas.microsoft.com/office/drawing/2014/main" id="{F1F70D9A-CAEB-9FDF-7F41-CB7140738868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4;p19">
              <a:extLst>
                <a:ext uri="{FF2B5EF4-FFF2-40B4-BE49-F238E27FC236}">
                  <a16:creationId xmlns:a16="http://schemas.microsoft.com/office/drawing/2014/main" id="{ECAD7BD5-4FBF-D1AD-8B93-8878199F0FD4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;p19">
              <a:extLst>
                <a:ext uri="{FF2B5EF4-FFF2-40B4-BE49-F238E27FC236}">
                  <a16:creationId xmlns:a16="http://schemas.microsoft.com/office/drawing/2014/main" id="{3ADC2B3A-7B97-C026-8F9C-17E05E7ADDEA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6;p19">
              <a:extLst>
                <a:ext uri="{FF2B5EF4-FFF2-40B4-BE49-F238E27FC236}">
                  <a16:creationId xmlns:a16="http://schemas.microsoft.com/office/drawing/2014/main" id="{F8BA1DBE-13E1-25B5-4DE0-4114E97C2669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7;p19">
              <a:extLst>
                <a:ext uri="{FF2B5EF4-FFF2-40B4-BE49-F238E27FC236}">
                  <a16:creationId xmlns:a16="http://schemas.microsoft.com/office/drawing/2014/main" id="{9C120CCD-B5E1-1154-B0BE-E01F8AC72EBE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8;p19">
              <a:extLst>
                <a:ext uri="{FF2B5EF4-FFF2-40B4-BE49-F238E27FC236}">
                  <a16:creationId xmlns:a16="http://schemas.microsoft.com/office/drawing/2014/main" id="{7E2C088C-A773-EE48-B82C-1C949537E677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;p19">
              <a:extLst>
                <a:ext uri="{FF2B5EF4-FFF2-40B4-BE49-F238E27FC236}">
                  <a16:creationId xmlns:a16="http://schemas.microsoft.com/office/drawing/2014/main" id="{39FE132C-E076-E3AE-ECC6-20604FBCE557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;p19">
              <a:extLst>
                <a:ext uri="{FF2B5EF4-FFF2-40B4-BE49-F238E27FC236}">
                  <a16:creationId xmlns:a16="http://schemas.microsoft.com/office/drawing/2014/main" id="{49AC0EC7-8F6D-8E43-62EA-82688B822EED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;p19">
              <a:extLst>
                <a:ext uri="{FF2B5EF4-FFF2-40B4-BE49-F238E27FC236}">
                  <a16:creationId xmlns:a16="http://schemas.microsoft.com/office/drawing/2014/main" id="{69695108-193D-D88C-661A-633AE0140A9E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2;p19">
              <a:extLst>
                <a:ext uri="{FF2B5EF4-FFF2-40B4-BE49-F238E27FC236}">
                  <a16:creationId xmlns:a16="http://schemas.microsoft.com/office/drawing/2014/main" id="{0070CC65-7EBC-47E5-125D-CDA16FEC8AF7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3;p19">
              <a:extLst>
                <a:ext uri="{FF2B5EF4-FFF2-40B4-BE49-F238E27FC236}">
                  <a16:creationId xmlns:a16="http://schemas.microsoft.com/office/drawing/2014/main" id="{1826459F-B977-901E-76E2-5F18F224824B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4;p19">
              <a:extLst>
                <a:ext uri="{FF2B5EF4-FFF2-40B4-BE49-F238E27FC236}">
                  <a16:creationId xmlns:a16="http://schemas.microsoft.com/office/drawing/2014/main" id="{4D271F0E-FA28-F4C1-7597-576BC67E3713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;p19">
              <a:extLst>
                <a:ext uri="{FF2B5EF4-FFF2-40B4-BE49-F238E27FC236}">
                  <a16:creationId xmlns:a16="http://schemas.microsoft.com/office/drawing/2014/main" id="{B1DEA8C3-EA55-2287-0DF3-99BC7A1231F2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;p19">
              <a:extLst>
                <a:ext uri="{FF2B5EF4-FFF2-40B4-BE49-F238E27FC236}">
                  <a16:creationId xmlns:a16="http://schemas.microsoft.com/office/drawing/2014/main" id="{266ECF73-0DBA-6722-46B1-74D1D355DCE3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;p19">
              <a:extLst>
                <a:ext uri="{FF2B5EF4-FFF2-40B4-BE49-F238E27FC236}">
                  <a16:creationId xmlns:a16="http://schemas.microsoft.com/office/drawing/2014/main" id="{1101CD69-4D64-8EFA-73A8-716C0B6361B9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8;p19">
              <a:extLst>
                <a:ext uri="{FF2B5EF4-FFF2-40B4-BE49-F238E27FC236}">
                  <a16:creationId xmlns:a16="http://schemas.microsoft.com/office/drawing/2014/main" id="{889EF5FF-F386-A2D9-4130-1D64E7168C3A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9;p19">
              <a:extLst>
                <a:ext uri="{FF2B5EF4-FFF2-40B4-BE49-F238E27FC236}">
                  <a16:creationId xmlns:a16="http://schemas.microsoft.com/office/drawing/2014/main" id="{00FEC1E3-A204-DBF1-686F-BC14652111D7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0;p19">
              <a:extLst>
                <a:ext uri="{FF2B5EF4-FFF2-40B4-BE49-F238E27FC236}">
                  <a16:creationId xmlns:a16="http://schemas.microsoft.com/office/drawing/2014/main" id="{D5073142-AD15-80FE-025F-1F7CC1A45CB0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;p19">
              <a:extLst>
                <a:ext uri="{FF2B5EF4-FFF2-40B4-BE49-F238E27FC236}">
                  <a16:creationId xmlns:a16="http://schemas.microsoft.com/office/drawing/2014/main" id="{BDB8E749-8B48-0412-129A-720C84084D8E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;p19">
              <a:extLst>
                <a:ext uri="{FF2B5EF4-FFF2-40B4-BE49-F238E27FC236}">
                  <a16:creationId xmlns:a16="http://schemas.microsoft.com/office/drawing/2014/main" id="{3627DB66-0241-8E43-2FC3-7560DF2D5B28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;p19">
              <a:extLst>
                <a:ext uri="{FF2B5EF4-FFF2-40B4-BE49-F238E27FC236}">
                  <a16:creationId xmlns:a16="http://schemas.microsoft.com/office/drawing/2014/main" id="{BC24C843-771E-0085-5609-6ED3AA49E563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;p19">
              <a:extLst>
                <a:ext uri="{FF2B5EF4-FFF2-40B4-BE49-F238E27FC236}">
                  <a16:creationId xmlns:a16="http://schemas.microsoft.com/office/drawing/2014/main" id="{3C11F472-DE59-42C4-EA74-8EFB45528398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;p19">
              <a:extLst>
                <a:ext uri="{FF2B5EF4-FFF2-40B4-BE49-F238E27FC236}">
                  <a16:creationId xmlns:a16="http://schemas.microsoft.com/office/drawing/2014/main" id="{389EF4F7-03AC-AB15-3B68-DC699EE2A9E3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6;p19">
              <a:extLst>
                <a:ext uri="{FF2B5EF4-FFF2-40B4-BE49-F238E27FC236}">
                  <a16:creationId xmlns:a16="http://schemas.microsoft.com/office/drawing/2014/main" id="{171DEFF4-BA5B-C68E-3B4A-D2C12A14A7F8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7;p19">
              <a:extLst>
                <a:ext uri="{FF2B5EF4-FFF2-40B4-BE49-F238E27FC236}">
                  <a16:creationId xmlns:a16="http://schemas.microsoft.com/office/drawing/2014/main" id="{5630E425-4E6F-FA95-550E-3335E109B419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;p19">
              <a:extLst>
                <a:ext uri="{FF2B5EF4-FFF2-40B4-BE49-F238E27FC236}">
                  <a16:creationId xmlns:a16="http://schemas.microsoft.com/office/drawing/2014/main" id="{89524B6A-C765-F413-ADDC-2D5A5799AD33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9;p19">
              <a:extLst>
                <a:ext uri="{FF2B5EF4-FFF2-40B4-BE49-F238E27FC236}">
                  <a16:creationId xmlns:a16="http://schemas.microsoft.com/office/drawing/2014/main" id="{DBC10A5B-A24B-D714-4E4E-C78848F69852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;p19">
              <a:extLst>
                <a:ext uri="{FF2B5EF4-FFF2-40B4-BE49-F238E27FC236}">
                  <a16:creationId xmlns:a16="http://schemas.microsoft.com/office/drawing/2014/main" id="{B35B2A54-F113-F84F-9846-F79C2DD6E2DA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;p19">
              <a:extLst>
                <a:ext uri="{FF2B5EF4-FFF2-40B4-BE49-F238E27FC236}">
                  <a16:creationId xmlns:a16="http://schemas.microsoft.com/office/drawing/2014/main" id="{7B2A9807-78D6-3068-B1AA-8CDC3BCCC301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2;p19">
              <a:extLst>
                <a:ext uri="{FF2B5EF4-FFF2-40B4-BE49-F238E27FC236}">
                  <a16:creationId xmlns:a16="http://schemas.microsoft.com/office/drawing/2014/main" id="{312779F5-D0D4-8365-F184-86F27A3358B5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3;p19">
              <a:extLst>
                <a:ext uri="{FF2B5EF4-FFF2-40B4-BE49-F238E27FC236}">
                  <a16:creationId xmlns:a16="http://schemas.microsoft.com/office/drawing/2014/main" id="{7E3A42B2-5323-2090-48F0-8AB020BF80FE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4;p19">
              <a:extLst>
                <a:ext uri="{FF2B5EF4-FFF2-40B4-BE49-F238E27FC236}">
                  <a16:creationId xmlns:a16="http://schemas.microsoft.com/office/drawing/2014/main" id="{25EE9AC0-A356-FD4D-CED4-E42FF9A2A96C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5;p19">
              <a:extLst>
                <a:ext uri="{FF2B5EF4-FFF2-40B4-BE49-F238E27FC236}">
                  <a16:creationId xmlns:a16="http://schemas.microsoft.com/office/drawing/2014/main" id="{1DD7BA37-792D-54C8-CF04-56CE44A4ACE8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6;p19">
              <a:extLst>
                <a:ext uri="{FF2B5EF4-FFF2-40B4-BE49-F238E27FC236}">
                  <a16:creationId xmlns:a16="http://schemas.microsoft.com/office/drawing/2014/main" id="{9547DCF3-D221-BF46-F4E6-051A89ACA0A5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7;p19">
              <a:extLst>
                <a:ext uri="{FF2B5EF4-FFF2-40B4-BE49-F238E27FC236}">
                  <a16:creationId xmlns:a16="http://schemas.microsoft.com/office/drawing/2014/main" id="{3CDDF68A-3D8A-D5C2-7F9A-133A7F2A051F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8;p19">
              <a:extLst>
                <a:ext uri="{FF2B5EF4-FFF2-40B4-BE49-F238E27FC236}">
                  <a16:creationId xmlns:a16="http://schemas.microsoft.com/office/drawing/2014/main" id="{A039C358-BC85-C25D-7115-284769BE14F8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;p19">
              <a:extLst>
                <a:ext uri="{FF2B5EF4-FFF2-40B4-BE49-F238E27FC236}">
                  <a16:creationId xmlns:a16="http://schemas.microsoft.com/office/drawing/2014/main" id="{7A86303B-B349-A841-9950-B0DAE247AB5F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0;p19">
              <a:extLst>
                <a:ext uri="{FF2B5EF4-FFF2-40B4-BE49-F238E27FC236}">
                  <a16:creationId xmlns:a16="http://schemas.microsoft.com/office/drawing/2014/main" id="{684F724A-8B74-1C1B-F385-6A85B5744201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;p19">
              <a:extLst>
                <a:ext uri="{FF2B5EF4-FFF2-40B4-BE49-F238E27FC236}">
                  <a16:creationId xmlns:a16="http://schemas.microsoft.com/office/drawing/2014/main" id="{D67F846E-63D1-E27E-33E2-6F075F04ABCA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2;p19">
              <a:extLst>
                <a:ext uri="{FF2B5EF4-FFF2-40B4-BE49-F238E27FC236}">
                  <a16:creationId xmlns:a16="http://schemas.microsoft.com/office/drawing/2014/main" id="{67535386-435A-3080-36D6-FE4F2B4FC549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3;p19">
              <a:extLst>
                <a:ext uri="{FF2B5EF4-FFF2-40B4-BE49-F238E27FC236}">
                  <a16:creationId xmlns:a16="http://schemas.microsoft.com/office/drawing/2014/main" id="{D1861D35-FE79-68FB-23D3-5E7BBA155D78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4;p19">
              <a:extLst>
                <a:ext uri="{FF2B5EF4-FFF2-40B4-BE49-F238E27FC236}">
                  <a16:creationId xmlns:a16="http://schemas.microsoft.com/office/drawing/2014/main" id="{9DBCB01A-14C7-F4B1-C608-65660DBD1244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19">
              <a:extLst>
                <a:ext uri="{FF2B5EF4-FFF2-40B4-BE49-F238E27FC236}">
                  <a16:creationId xmlns:a16="http://schemas.microsoft.com/office/drawing/2014/main" id="{8D6BF27C-E1BF-D9AB-3072-F6FA91A79680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19">
              <a:extLst>
                <a:ext uri="{FF2B5EF4-FFF2-40B4-BE49-F238E27FC236}">
                  <a16:creationId xmlns:a16="http://schemas.microsoft.com/office/drawing/2014/main" id="{519CBFC2-8FC4-FF37-2EBC-5F0349D6D407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19">
              <a:extLst>
                <a:ext uri="{FF2B5EF4-FFF2-40B4-BE49-F238E27FC236}">
                  <a16:creationId xmlns:a16="http://schemas.microsoft.com/office/drawing/2014/main" id="{EE54F72B-7E8A-AD92-8B9A-17C6E3AB5601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49A6D9D-513F-2E2B-6D07-980091B2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2" y="1248103"/>
            <a:ext cx="4673988" cy="310915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38B5AFD-CB67-91F1-3340-3D6553369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6" y="3465047"/>
            <a:ext cx="4304202" cy="15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CDAF7-84F1-9B77-C4BD-D77CD0D46E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" y="1117600"/>
            <a:ext cx="4215835" cy="3917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24ED8A-FE07-1057-1FCC-1742E99FF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84" y="3584547"/>
            <a:ext cx="3629532" cy="400106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F411E80D-956E-815B-3F22-63BDB707D7AF}"/>
              </a:ext>
            </a:extLst>
          </p:cNvPr>
          <p:cNvGrpSpPr/>
          <p:nvPr/>
        </p:nvGrpSpPr>
        <p:grpSpPr>
          <a:xfrm>
            <a:off x="7258542" y="1325846"/>
            <a:ext cx="1336817" cy="1154408"/>
            <a:chOff x="6908023" y="1725952"/>
            <a:chExt cx="961612" cy="845798"/>
          </a:xfrm>
        </p:grpSpPr>
        <p:grpSp>
          <p:nvGrpSpPr>
            <p:cNvPr id="6" name="Google Shape;2256;p37">
              <a:extLst>
                <a:ext uri="{FF2B5EF4-FFF2-40B4-BE49-F238E27FC236}">
                  <a16:creationId xmlns:a16="http://schemas.microsoft.com/office/drawing/2014/main" id="{F07DC4CD-A038-382E-1499-C3C15F46BDBB}"/>
                </a:ext>
              </a:extLst>
            </p:cNvPr>
            <p:cNvGrpSpPr/>
            <p:nvPr/>
          </p:nvGrpSpPr>
          <p:grpSpPr>
            <a:xfrm>
              <a:off x="6908023" y="1725952"/>
              <a:ext cx="457835" cy="845798"/>
              <a:chOff x="426500" y="2770200"/>
              <a:chExt cx="762550" cy="1408725"/>
            </a:xfrm>
          </p:grpSpPr>
          <p:sp>
            <p:nvSpPr>
              <p:cNvPr id="7" name="Google Shape;2257;p37">
                <a:extLst>
                  <a:ext uri="{FF2B5EF4-FFF2-40B4-BE49-F238E27FC236}">
                    <a16:creationId xmlns:a16="http://schemas.microsoft.com/office/drawing/2014/main" id="{62AB57A8-3889-95D4-57AF-F30915EEA9DD}"/>
                  </a:ext>
                </a:extLst>
              </p:cNvPr>
              <p:cNvSpPr/>
              <p:nvPr/>
            </p:nvSpPr>
            <p:spPr>
              <a:xfrm>
                <a:off x="610575" y="2849750"/>
                <a:ext cx="113675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813" extrusionOk="0">
                    <a:moveTo>
                      <a:pt x="0" y="1"/>
                    </a:moveTo>
                    <a:lnTo>
                      <a:pt x="0" y="12812"/>
                    </a:lnTo>
                    <a:lnTo>
                      <a:pt x="4547" y="12812"/>
                    </a:lnTo>
                    <a:lnTo>
                      <a:pt x="45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258;p37">
                <a:extLst>
                  <a:ext uri="{FF2B5EF4-FFF2-40B4-BE49-F238E27FC236}">
                    <a16:creationId xmlns:a16="http://schemas.microsoft.com/office/drawing/2014/main" id="{48527720-A525-960E-A610-B5AA3B050E19}"/>
                  </a:ext>
                </a:extLst>
              </p:cNvPr>
              <p:cNvSpPr/>
              <p:nvPr/>
            </p:nvSpPr>
            <p:spPr>
              <a:xfrm>
                <a:off x="588725" y="2770200"/>
                <a:ext cx="157375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3938" extrusionOk="0">
                    <a:moveTo>
                      <a:pt x="176" y="0"/>
                    </a:moveTo>
                    <a:cubicBezTo>
                      <a:pt x="78" y="0"/>
                      <a:pt x="1" y="79"/>
                      <a:pt x="1" y="175"/>
                    </a:cubicBezTo>
                    <a:lnTo>
                      <a:pt x="1" y="3763"/>
                    </a:lnTo>
                    <a:cubicBezTo>
                      <a:pt x="1" y="3861"/>
                      <a:pt x="78" y="3938"/>
                      <a:pt x="176" y="3938"/>
                    </a:cubicBezTo>
                    <a:lnTo>
                      <a:pt x="6118" y="3938"/>
                    </a:lnTo>
                    <a:cubicBezTo>
                      <a:pt x="6216" y="3938"/>
                      <a:pt x="6294" y="3861"/>
                      <a:pt x="6294" y="3763"/>
                    </a:cubicBezTo>
                    <a:lnTo>
                      <a:pt x="6294" y="175"/>
                    </a:lnTo>
                    <a:cubicBezTo>
                      <a:pt x="6294" y="79"/>
                      <a:pt x="6216" y="0"/>
                      <a:pt x="6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259;p37">
                <a:extLst>
                  <a:ext uri="{FF2B5EF4-FFF2-40B4-BE49-F238E27FC236}">
                    <a16:creationId xmlns:a16="http://schemas.microsoft.com/office/drawing/2014/main" id="{D1809187-FA6D-68FB-ED1D-9610026FE093}"/>
                  </a:ext>
                </a:extLst>
              </p:cNvPr>
              <p:cNvSpPr/>
              <p:nvPr/>
            </p:nvSpPr>
            <p:spPr>
              <a:xfrm>
                <a:off x="510500" y="2961650"/>
                <a:ext cx="60050" cy="28377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1351" extrusionOk="0">
                    <a:moveTo>
                      <a:pt x="1" y="0"/>
                    </a:moveTo>
                    <a:lnTo>
                      <a:pt x="1" y="11351"/>
                    </a:lnTo>
                    <a:lnTo>
                      <a:pt x="2402" y="11351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260;p37">
                <a:extLst>
                  <a:ext uri="{FF2B5EF4-FFF2-40B4-BE49-F238E27FC236}">
                    <a16:creationId xmlns:a16="http://schemas.microsoft.com/office/drawing/2014/main" id="{B3E86EB4-2104-F6AD-098F-FBE7EFE3E7BA}"/>
                  </a:ext>
                </a:extLst>
              </p:cNvPr>
              <p:cNvSpPr/>
              <p:nvPr/>
            </p:nvSpPr>
            <p:spPr>
              <a:xfrm>
                <a:off x="498975" y="2919650"/>
                <a:ext cx="831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080" extrusionOk="0">
                    <a:moveTo>
                      <a:pt x="119" y="0"/>
                    </a:moveTo>
                    <a:cubicBezTo>
                      <a:pt x="54" y="0"/>
                      <a:pt x="1" y="54"/>
                      <a:pt x="1" y="119"/>
                    </a:cubicBezTo>
                    <a:lnTo>
                      <a:pt x="1" y="1961"/>
                    </a:lnTo>
                    <a:cubicBezTo>
                      <a:pt x="1" y="2026"/>
                      <a:pt x="54" y="2079"/>
                      <a:pt x="119" y="2079"/>
                    </a:cubicBezTo>
                    <a:lnTo>
                      <a:pt x="3205" y="2079"/>
                    </a:lnTo>
                    <a:cubicBezTo>
                      <a:pt x="3270" y="2079"/>
                      <a:pt x="3324" y="2026"/>
                      <a:pt x="3324" y="1961"/>
                    </a:cubicBezTo>
                    <a:lnTo>
                      <a:pt x="3324" y="119"/>
                    </a:lnTo>
                    <a:cubicBezTo>
                      <a:pt x="3324" y="54"/>
                      <a:pt x="3270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261;p37">
                <a:extLst>
                  <a:ext uri="{FF2B5EF4-FFF2-40B4-BE49-F238E27FC236}">
                    <a16:creationId xmlns:a16="http://schemas.microsoft.com/office/drawing/2014/main" id="{B48FFD0F-B4EF-07BE-2F2D-6D29B6CB9428}"/>
                  </a:ext>
                </a:extLst>
              </p:cNvPr>
              <p:cNvSpPr/>
              <p:nvPr/>
            </p:nvSpPr>
            <p:spPr>
              <a:xfrm>
                <a:off x="507050" y="3013725"/>
                <a:ext cx="600075" cy="1165200"/>
              </a:xfrm>
              <a:custGeom>
                <a:avLst/>
                <a:gdLst/>
                <a:ahLst/>
                <a:cxnLst/>
                <a:rect l="l" t="t" r="r" b="b"/>
                <a:pathLst>
                  <a:path w="24003" h="46608" extrusionOk="0">
                    <a:moveTo>
                      <a:pt x="12001" y="1"/>
                    </a:moveTo>
                    <a:lnTo>
                      <a:pt x="1" y="9576"/>
                    </a:lnTo>
                    <a:lnTo>
                      <a:pt x="1" y="46607"/>
                    </a:lnTo>
                    <a:lnTo>
                      <a:pt x="24002" y="46607"/>
                    </a:lnTo>
                    <a:lnTo>
                      <a:pt x="24002" y="9576"/>
                    </a:lnTo>
                    <a:lnTo>
                      <a:pt x="120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62;p37">
                <a:extLst>
                  <a:ext uri="{FF2B5EF4-FFF2-40B4-BE49-F238E27FC236}">
                    <a16:creationId xmlns:a16="http://schemas.microsoft.com/office/drawing/2014/main" id="{08417B9B-308F-292C-4FC3-0350E150C8B2}"/>
                  </a:ext>
                </a:extLst>
              </p:cNvPr>
              <p:cNvSpPr/>
              <p:nvPr/>
            </p:nvSpPr>
            <p:spPr>
              <a:xfrm>
                <a:off x="691575" y="3171400"/>
                <a:ext cx="23100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9240" extrusionOk="0">
                    <a:moveTo>
                      <a:pt x="4620" y="1"/>
                    </a:moveTo>
                    <a:cubicBezTo>
                      <a:pt x="2069" y="1"/>
                      <a:pt x="1" y="2070"/>
                      <a:pt x="1" y="4620"/>
                    </a:cubicBezTo>
                    <a:cubicBezTo>
                      <a:pt x="1" y="7171"/>
                      <a:pt x="2069" y="9240"/>
                      <a:pt x="4620" y="9240"/>
                    </a:cubicBezTo>
                    <a:cubicBezTo>
                      <a:pt x="7172" y="9240"/>
                      <a:pt x="9239" y="7173"/>
                      <a:pt x="9239" y="4622"/>
                    </a:cubicBezTo>
                    <a:cubicBezTo>
                      <a:pt x="9239" y="2070"/>
                      <a:pt x="7172" y="1"/>
                      <a:pt x="4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263;p37">
                <a:extLst>
                  <a:ext uri="{FF2B5EF4-FFF2-40B4-BE49-F238E27FC236}">
                    <a16:creationId xmlns:a16="http://schemas.microsoft.com/office/drawing/2014/main" id="{BF95DC17-6FC9-3C7D-8ABC-628DF609AD87}"/>
                  </a:ext>
                </a:extLst>
              </p:cNvPr>
              <p:cNvSpPr/>
              <p:nvPr/>
            </p:nvSpPr>
            <p:spPr>
              <a:xfrm>
                <a:off x="426500" y="2978550"/>
                <a:ext cx="7625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30502" h="13744" extrusionOk="0">
                    <a:moveTo>
                      <a:pt x="15224" y="1"/>
                    </a:moveTo>
                    <a:cubicBezTo>
                      <a:pt x="14913" y="1"/>
                      <a:pt x="14602" y="103"/>
                      <a:pt x="14345" y="308"/>
                    </a:cubicBezTo>
                    <a:lnTo>
                      <a:pt x="648" y="11234"/>
                    </a:lnTo>
                    <a:cubicBezTo>
                      <a:pt x="180" y="11608"/>
                      <a:pt x="0" y="12235"/>
                      <a:pt x="198" y="12800"/>
                    </a:cubicBezTo>
                    <a:cubicBezTo>
                      <a:pt x="396" y="13365"/>
                      <a:pt x="929" y="13743"/>
                      <a:pt x="1528" y="13743"/>
                    </a:cubicBezTo>
                    <a:cubicBezTo>
                      <a:pt x="1847" y="13743"/>
                      <a:pt x="2157" y="13635"/>
                      <a:pt x="2406" y="13436"/>
                    </a:cubicBezTo>
                    <a:lnTo>
                      <a:pt x="15223" y="3210"/>
                    </a:lnTo>
                    <a:lnTo>
                      <a:pt x="28042" y="13438"/>
                    </a:lnTo>
                    <a:cubicBezTo>
                      <a:pt x="28300" y="13643"/>
                      <a:pt x="28609" y="13742"/>
                      <a:pt x="28915" y="13742"/>
                    </a:cubicBezTo>
                    <a:cubicBezTo>
                      <a:pt x="29329" y="13742"/>
                      <a:pt x="29740" y="13561"/>
                      <a:pt x="30018" y="13212"/>
                    </a:cubicBezTo>
                    <a:cubicBezTo>
                      <a:pt x="30502" y="12604"/>
                      <a:pt x="30404" y="11720"/>
                      <a:pt x="29797" y="11234"/>
                    </a:cubicBezTo>
                    <a:lnTo>
                      <a:pt x="16102" y="308"/>
                    </a:lnTo>
                    <a:cubicBezTo>
                      <a:pt x="15845" y="103"/>
                      <a:pt x="15534" y="1"/>
                      <a:pt x="15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64;p37">
                <a:extLst>
                  <a:ext uri="{FF2B5EF4-FFF2-40B4-BE49-F238E27FC236}">
                    <a16:creationId xmlns:a16="http://schemas.microsoft.com/office/drawing/2014/main" id="{C08C0981-875E-BF1E-E85E-ED5342B9D127}"/>
                  </a:ext>
                </a:extLst>
              </p:cNvPr>
              <p:cNvSpPr/>
              <p:nvPr/>
            </p:nvSpPr>
            <p:spPr>
              <a:xfrm>
                <a:off x="708400" y="3796000"/>
                <a:ext cx="221550" cy="382925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15317" extrusionOk="0">
                    <a:moveTo>
                      <a:pt x="4432" y="0"/>
                    </a:moveTo>
                    <a:cubicBezTo>
                      <a:pt x="1995" y="0"/>
                      <a:pt x="1" y="1994"/>
                      <a:pt x="1" y="4432"/>
                    </a:cubicBezTo>
                    <a:lnTo>
                      <a:pt x="1" y="15152"/>
                    </a:lnTo>
                    <a:cubicBezTo>
                      <a:pt x="1" y="15207"/>
                      <a:pt x="16" y="15260"/>
                      <a:pt x="17" y="15316"/>
                    </a:cubicBezTo>
                    <a:lnTo>
                      <a:pt x="8845" y="15316"/>
                    </a:lnTo>
                    <a:cubicBezTo>
                      <a:pt x="8847" y="15262"/>
                      <a:pt x="8861" y="15208"/>
                      <a:pt x="8861" y="15152"/>
                    </a:cubicBezTo>
                    <a:lnTo>
                      <a:pt x="8861" y="4430"/>
                    </a:lnTo>
                    <a:cubicBezTo>
                      <a:pt x="8861" y="1994"/>
                      <a:pt x="6868" y="0"/>
                      <a:pt x="4432" y="0"/>
                    </a:cubicBez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65;p37">
                <a:extLst>
                  <a:ext uri="{FF2B5EF4-FFF2-40B4-BE49-F238E27FC236}">
                    <a16:creationId xmlns:a16="http://schemas.microsoft.com/office/drawing/2014/main" id="{551FBD1B-FC00-92F2-423C-CB680E4EB5CF}"/>
                  </a:ext>
                </a:extLst>
              </p:cNvPr>
              <p:cNvSpPr/>
              <p:nvPr/>
            </p:nvSpPr>
            <p:spPr>
              <a:xfrm>
                <a:off x="539250" y="3458525"/>
                <a:ext cx="245525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9772" extrusionOk="0">
                    <a:moveTo>
                      <a:pt x="172" y="0"/>
                    </a:moveTo>
                    <a:cubicBezTo>
                      <a:pt x="77" y="0"/>
                      <a:pt x="0" y="76"/>
                      <a:pt x="0" y="171"/>
                    </a:cubicBezTo>
                    <a:lnTo>
                      <a:pt x="0" y="9601"/>
                    </a:lnTo>
                    <a:cubicBezTo>
                      <a:pt x="0" y="9696"/>
                      <a:pt x="77" y="9771"/>
                      <a:pt x="172" y="9771"/>
                    </a:cubicBezTo>
                    <a:lnTo>
                      <a:pt x="9648" y="9771"/>
                    </a:lnTo>
                    <a:cubicBezTo>
                      <a:pt x="9743" y="9771"/>
                      <a:pt x="9820" y="9696"/>
                      <a:pt x="9820" y="9601"/>
                    </a:cubicBezTo>
                    <a:lnTo>
                      <a:pt x="9820" y="171"/>
                    </a:lnTo>
                    <a:cubicBezTo>
                      <a:pt x="9820" y="76"/>
                      <a:pt x="9743" y="0"/>
                      <a:pt x="9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266;p37">
                <a:extLst>
                  <a:ext uri="{FF2B5EF4-FFF2-40B4-BE49-F238E27FC236}">
                    <a16:creationId xmlns:a16="http://schemas.microsoft.com/office/drawing/2014/main" id="{E43C168A-4776-9604-0014-A40E28E1AA08}"/>
                  </a:ext>
                </a:extLst>
              </p:cNvPr>
              <p:cNvSpPr/>
              <p:nvPr/>
            </p:nvSpPr>
            <p:spPr>
              <a:xfrm>
                <a:off x="829425" y="3458525"/>
                <a:ext cx="245475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9772" extrusionOk="0">
                    <a:moveTo>
                      <a:pt x="230" y="0"/>
                    </a:moveTo>
                    <a:cubicBezTo>
                      <a:pt x="102" y="0"/>
                      <a:pt x="0" y="102"/>
                      <a:pt x="0" y="230"/>
                    </a:cubicBezTo>
                    <a:lnTo>
                      <a:pt x="0" y="9541"/>
                    </a:lnTo>
                    <a:cubicBezTo>
                      <a:pt x="0" y="9669"/>
                      <a:pt x="102" y="9771"/>
                      <a:pt x="230" y="9771"/>
                    </a:cubicBezTo>
                    <a:lnTo>
                      <a:pt x="9587" y="9771"/>
                    </a:lnTo>
                    <a:cubicBezTo>
                      <a:pt x="9715" y="9771"/>
                      <a:pt x="9819" y="9669"/>
                      <a:pt x="9819" y="9541"/>
                    </a:cubicBezTo>
                    <a:lnTo>
                      <a:pt x="9819" y="230"/>
                    </a:lnTo>
                    <a:cubicBezTo>
                      <a:pt x="9819" y="102"/>
                      <a:pt x="9715" y="0"/>
                      <a:pt x="9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6470F48-CA8B-273D-F69C-125294F5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8272" y="1907228"/>
              <a:ext cx="591363" cy="66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62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8</a:t>
            </a:r>
            <a:endParaRPr dirty="0"/>
          </a:p>
        </p:txBody>
      </p:sp>
      <p:grpSp>
        <p:nvGrpSpPr>
          <p:cNvPr id="496" name="Groupe 495">
            <a:extLst>
              <a:ext uri="{FF2B5EF4-FFF2-40B4-BE49-F238E27FC236}">
                <a16:creationId xmlns:a16="http://schemas.microsoft.com/office/drawing/2014/main" id="{4EBDD888-D2A9-1FB1-FF33-CD3ED8375ABC}"/>
              </a:ext>
            </a:extLst>
          </p:cNvPr>
          <p:cNvGrpSpPr/>
          <p:nvPr/>
        </p:nvGrpSpPr>
        <p:grpSpPr>
          <a:xfrm>
            <a:off x="2959928" y="3505200"/>
            <a:ext cx="1332672" cy="1425826"/>
            <a:chOff x="2659453" y="2637134"/>
            <a:chExt cx="617460" cy="1015052"/>
          </a:xfrm>
        </p:grpSpPr>
        <p:sp>
          <p:nvSpPr>
            <p:cNvPr id="408" name="Google Shape;2267;p37">
              <a:extLst>
                <a:ext uri="{FF2B5EF4-FFF2-40B4-BE49-F238E27FC236}">
                  <a16:creationId xmlns:a16="http://schemas.microsoft.com/office/drawing/2014/main" id="{7235B1E6-EED2-562E-69C9-CAA4D80EB756}"/>
                </a:ext>
              </a:extLst>
            </p:cNvPr>
            <p:cNvSpPr/>
            <p:nvPr/>
          </p:nvSpPr>
          <p:spPr>
            <a:xfrm>
              <a:off x="2659453" y="3034742"/>
              <a:ext cx="617460" cy="617444"/>
            </a:xfrm>
            <a:custGeom>
              <a:avLst/>
              <a:gdLst/>
              <a:ahLst/>
              <a:cxnLst/>
              <a:rect l="l" t="t" r="r" b="b"/>
              <a:pathLst>
                <a:path w="37696" h="37695" extrusionOk="0">
                  <a:moveTo>
                    <a:pt x="0" y="1"/>
                  </a:moveTo>
                  <a:lnTo>
                    <a:pt x="0" y="37695"/>
                  </a:lnTo>
                  <a:lnTo>
                    <a:pt x="37695" y="37695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69;p37">
              <a:extLst>
                <a:ext uri="{FF2B5EF4-FFF2-40B4-BE49-F238E27FC236}">
                  <a16:creationId xmlns:a16="http://schemas.microsoft.com/office/drawing/2014/main" id="{78D2D05B-071C-EF1A-A502-A197CA670FD6}"/>
                </a:ext>
              </a:extLst>
            </p:cNvPr>
            <p:cNvSpPr/>
            <p:nvPr/>
          </p:nvSpPr>
          <p:spPr>
            <a:xfrm>
              <a:off x="2851738" y="2674022"/>
              <a:ext cx="232891" cy="978164"/>
            </a:xfrm>
            <a:custGeom>
              <a:avLst/>
              <a:gdLst/>
              <a:ahLst/>
              <a:cxnLst/>
              <a:rect l="l" t="t" r="r" b="b"/>
              <a:pathLst>
                <a:path w="14218" h="59717" extrusionOk="0">
                  <a:moveTo>
                    <a:pt x="0" y="1"/>
                  </a:moveTo>
                  <a:lnTo>
                    <a:pt x="0" y="59717"/>
                  </a:lnTo>
                  <a:lnTo>
                    <a:pt x="14217" y="59717"/>
                  </a:lnTo>
                  <a:lnTo>
                    <a:pt x="14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70;p37">
              <a:extLst>
                <a:ext uri="{FF2B5EF4-FFF2-40B4-BE49-F238E27FC236}">
                  <a16:creationId xmlns:a16="http://schemas.microsoft.com/office/drawing/2014/main" id="{74068BB8-A5ED-85AC-91CB-C37E2B6CD3C1}"/>
                </a:ext>
              </a:extLst>
            </p:cNvPr>
            <p:cNvSpPr/>
            <p:nvPr/>
          </p:nvSpPr>
          <p:spPr>
            <a:xfrm>
              <a:off x="2909740" y="3560065"/>
              <a:ext cx="122293" cy="92121"/>
            </a:xfrm>
            <a:custGeom>
              <a:avLst/>
              <a:gdLst/>
              <a:ahLst/>
              <a:cxnLst/>
              <a:rect l="l" t="t" r="r" b="b"/>
              <a:pathLst>
                <a:path w="7466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7466" y="5624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71;p37">
              <a:extLst>
                <a:ext uri="{FF2B5EF4-FFF2-40B4-BE49-F238E27FC236}">
                  <a16:creationId xmlns:a16="http://schemas.microsoft.com/office/drawing/2014/main" id="{0117AD14-4EB4-E2B7-7D07-3EE36659742E}"/>
                </a:ext>
              </a:extLst>
            </p:cNvPr>
            <p:cNvSpPr/>
            <p:nvPr/>
          </p:nvSpPr>
          <p:spPr>
            <a:xfrm>
              <a:off x="2882385" y="2637134"/>
              <a:ext cx="166798" cy="36904"/>
            </a:xfrm>
            <a:custGeom>
              <a:avLst/>
              <a:gdLst/>
              <a:ahLst/>
              <a:cxnLst/>
              <a:rect l="l" t="t" r="r" b="b"/>
              <a:pathLst>
                <a:path w="10183" h="2253" extrusionOk="0">
                  <a:moveTo>
                    <a:pt x="1" y="0"/>
                  </a:moveTo>
                  <a:lnTo>
                    <a:pt x="1" y="2253"/>
                  </a:lnTo>
                  <a:lnTo>
                    <a:pt x="10183" y="225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72;p37">
              <a:extLst>
                <a:ext uri="{FF2B5EF4-FFF2-40B4-BE49-F238E27FC236}">
                  <a16:creationId xmlns:a16="http://schemas.microsoft.com/office/drawing/2014/main" id="{A64F6131-124C-7ECA-0E8F-DC69B0E09AC0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73;p37">
              <a:extLst>
                <a:ext uri="{FF2B5EF4-FFF2-40B4-BE49-F238E27FC236}">
                  <a16:creationId xmlns:a16="http://schemas.microsoft.com/office/drawing/2014/main" id="{2963208F-9197-A7AD-DBEA-260314BE9396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74;p37">
              <a:extLst>
                <a:ext uri="{FF2B5EF4-FFF2-40B4-BE49-F238E27FC236}">
                  <a16:creationId xmlns:a16="http://schemas.microsoft.com/office/drawing/2014/main" id="{505A9D11-CED2-75B6-432B-21206D200D49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75;p37">
              <a:extLst>
                <a:ext uri="{FF2B5EF4-FFF2-40B4-BE49-F238E27FC236}">
                  <a16:creationId xmlns:a16="http://schemas.microsoft.com/office/drawing/2014/main" id="{4FBC1887-8FC7-73E1-8D86-88921D69C1ED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76;p37">
              <a:extLst>
                <a:ext uri="{FF2B5EF4-FFF2-40B4-BE49-F238E27FC236}">
                  <a16:creationId xmlns:a16="http://schemas.microsoft.com/office/drawing/2014/main" id="{45291591-0F5A-7141-275B-751A771B88AA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77;p37">
              <a:extLst>
                <a:ext uri="{FF2B5EF4-FFF2-40B4-BE49-F238E27FC236}">
                  <a16:creationId xmlns:a16="http://schemas.microsoft.com/office/drawing/2014/main" id="{E330F04B-BD4D-F483-48BC-518EE3B74881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78;p37">
              <a:extLst>
                <a:ext uri="{FF2B5EF4-FFF2-40B4-BE49-F238E27FC236}">
                  <a16:creationId xmlns:a16="http://schemas.microsoft.com/office/drawing/2014/main" id="{B0E2E370-0B62-0CFD-F7A2-107B193D1910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79;p37">
              <a:extLst>
                <a:ext uri="{FF2B5EF4-FFF2-40B4-BE49-F238E27FC236}">
                  <a16:creationId xmlns:a16="http://schemas.microsoft.com/office/drawing/2014/main" id="{CD144382-F699-8459-FBE3-020507A41AAF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80;p37">
              <a:extLst>
                <a:ext uri="{FF2B5EF4-FFF2-40B4-BE49-F238E27FC236}">
                  <a16:creationId xmlns:a16="http://schemas.microsoft.com/office/drawing/2014/main" id="{AF54C97D-6119-1D9E-CBB2-A278921AA0B8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81;p37">
              <a:extLst>
                <a:ext uri="{FF2B5EF4-FFF2-40B4-BE49-F238E27FC236}">
                  <a16:creationId xmlns:a16="http://schemas.microsoft.com/office/drawing/2014/main" id="{EFA449C2-D45B-4154-EA62-55A193AEF819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82;p37">
              <a:extLst>
                <a:ext uri="{FF2B5EF4-FFF2-40B4-BE49-F238E27FC236}">
                  <a16:creationId xmlns:a16="http://schemas.microsoft.com/office/drawing/2014/main" id="{F4B002F5-D41F-D4E6-B924-BB8B36C3FEF4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283;p37">
              <a:extLst>
                <a:ext uri="{FF2B5EF4-FFF2-40B4-BE49-F238E27FC236}">
                  <a16:creationId xmlns:a16="http://schemas.microsoft.com/office/drawing/2014/main" id="{2DEC70B9-5C43-C0D8-DC22-7E54039033E1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284;p37">
              <a:extLst>
                <a:ext uri="{FF2B5EF4-FFF2-40B4-BE49-F238E27FC236}">
                  <a16:creationId xmlns:a16="http://schemas.microsoft.com/office/drawing/2014/main" id="{37D05621-7307-7FA2-D2A8-4FB62E5B9E71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85;p37">
              <a:extLst>
                <a:ext uri="{FF2B5EF4-FFF2-40B4-BE49-F238E27FC236}">
                  <a16:creationId xmlns:a16="http://schemas.microsoft.com/office/drawing/2014/main" id="{886D553D-95AA-CEEF-5890-BA433FC8F0FB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86;p37">
              <a:extLst>
                <a:ext uri="{FF2B5EF4-FFF2-40B4-BE49-F238E27FC236}">
                  <a16:creationId xmlns:a16="http://schemas.microsoft.com/office/drawing/2014/main" id="{16DC331A-FF48-7FE2-32B7-2C0AEB12FA0B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87;p37">
              <a:extLst>
                <a:ext uri="{FF2B5EF4-FFF2-40B4-BE49-F238E27FC236}">
                  <a16:creationId xmlns:a16="http://schemas.microsoft.com/office/drawing/2014/main" id="{72DB1482-3910-0775-0922-AF7DC704AFB9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88;p37">
              <a:extLst>
                <a:ext uri="{FF2B5EF4-FFF2-40B4-BE49-F238E27FC236}">
                  <a16:creationId xmlns:a16="http://schemas.microsoft.com/office/drawing/2014/main" id="{C56C1D76-08DA-666F-C6E9-62530584CAC0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89;p37">
              <a:extLst>
                <a:ext uri="{FF2B5EF4-FFF2-40B4-BE49-F238E27FC236}">
                  <a16:creationId xmlns:a16="http://schemas.microsoft.com/office/drawing/2014/main" id="{95C835A9-46FF-1F97-D63F-8D919D611E9B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90;p37">
              <a:extLst>
                <a:ext uri="{FF2B5EF4-FFF2-40B4-BE49-F238E27FC236}">
                  <a16:creationId xmlns:a16="http://schemas.microsoft.com/office/drawing/2014/main" id="{EF28CD1D-AF27-6C48-B46E-FD4409A53130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91;p37">
              <a:extLst>
                <a:ext uri="{FF2B5EF4-FFF2-40B4-BE49-F238E27FC236}">
                  <a16:creationId xmlns:a16="http://schemas.microsoft.com/office/drawing/2014/main" id="{003CD4F0-11BE-14B1-40BB-7A4E00F6A33C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92;p37">
              <a:extLst>
                <a:ext uri="{FF2B5EF4-FFF2-40B4-BE49-F238E27FC236}">
                  <a16:creationId xmlns:a16="http://schemas.microsoft.com/office/drawing/2014/main" id="{7005E612-9EB5-EF9D-9390-22E67CCC44F0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93;p37">
              <a:extLst>
                <a:ext uri="{FF2B5EF4-FFF2-40B4-BE49-F238E27FC236}">
                  <a16:creationId xmlns:a16="http://schemas.microsoft.com/office/drawing/2014/main" id="{933F0DD6-5B10-F1A9-2493-D900C48B7FBE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94;p37">
              <a:extLst>
                <a:ext uri="{FF2B5EF4-FFF2-40B4-BE49-F238E27FC236}">
                  <a16:creationId xmlns:a16="http://schemas.microsoft.com/office/drawing/2014/main" id="{FED46001-948C-2F8B-BA8D-B87421CD2B22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95;p37">
              <a:extLst>
                <a:ext uri="{FF2B5EF4-FFF2-40B4-BE49-F238E27FC236}">
                  <a16:creationId xmlns:a16="http://schemas.microsoft.com/office/drawing/2014/main" id="{34201293-AD92-25BB-DC8B-B7184F0EE819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96;p37">
              <a:extLst>
                <a:ext uri="{FF2B5EF4-FFF2-40B4-BE49-F238E27FC236}">
                  <a16:creationId xmlns:a16="http://schemas.microsoft.com/office/drawing/2014/main" id="{5503A9A6-3316-F397-9B38-11831FC5E85A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97;p37">
              <a:extLst>
                <a:ext uri="{FF2B5EF4-FFF2-40B4-BE49-F238E27FC236}">
                  <a16:creationId xmlns:a16="http://schemas.microsoft.com/office/drawing/2014/main" id="{8AA9CFE7-388C-9C21-8F15-33F485469F62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98;p37">
              <a:extLst>
                <a:ext uri="{FF2B5EF4-FFF2-40B4-BE49-F238E27FC236}">
                  <a16:creationId xmlns:a16="http://schemas.microsoft.com/office/drawing/2014/main" id="{94C53F8F-F912-4D8E-1E21-82DF5374C20D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99;p37">
              <a:extLst>
                <a:ext uri="{FF2B5EF4-FFF2-40B4-BE49-F238E27FC236}">
                  <a16:creationId xmlns:a16="http://schemas.microsoft.com/office/drawing/2014/main" id="{888D65AC-0B89-18D6-FD6C-DDD865C0CFC5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300;p37">
              <a:extLst>
                <a:ext uri="{FF2B5EF4-FFF2-40B4-BE49-F238E27FC236}">
                  <a16:creationId xmlns:a16="http://schemas.microsoft.com/office/drawing/2014/main" id="{B4DEB9A3-4112-925E-25E9-A81D842644D9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301;p37">
              <a:extLst>
                <a:ext uri="{FF2B5EF4-FFF2-40B4-BE49-F238E27FC236}">
                  <a16:creationId xmlns:a16="http://schemas.microsoft.com/office/drawing/2014/main" id="{3C0347F2-6F38-9DA9-F01C-94958B2BDA02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302;p37">
              <a:extLst>
                <a:ext uri="{FF2B5EF4-FFF2-40B4-BE49-F238E27FC236}">
                  <a16:creationId xmlns:a16="http://schemas.microsoft.com/office/drawing/2014/main" id="{41601AD7-D7B1-2FDC-AF9C-6FB8ADD3AF09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303;p37">
              <a:extLst>
                <a:ext uri="{FF2B5EF4-FFF2-40B4-BE49-F238E27FC236}">
                  <a16:creationId xmlns:a16="http://schemas.microsoft.com/office/drawing/2014/main" id="{5214BAE1-B6F4-3157-2976-445DD7E2EFFA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304;p37">
              <a:extLst>
                <a:ext uri="{FF2B5EF4-FFF2-40B4-BE49-F238E27FC236}">
                  <a16:creationId xmlns:a16="http://schemas.microsoft.com/office/drawing/2014/main" id="{BFA7E438-6152-D9AD-03EC-F582038A5378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305;p37">
              <a:extLst>
                <a:ext uri="{FF2B5EF4-FFF2-40B4-BE49-F238E27FC236}">
                  <a16:creationId xmlns:a16="http://schemas.microsoft.com/office/drawing/2014/main" id="{432BD9FA-E3DB-46FC-02A3-8AD6C4AABF5E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306;p37">
              <a:extLst>
                <a:ext uri="{FF2B5EF4-FFF2-40B4-BE49-F238E27FC236}">
                  <a16:creationId xmlns:a16="http://schemas.microsoft.com/office/drawing/2014/main" id="{5352946B-7775-2B6C-41B7-7FAAE35FAC1D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307;p37">
              <a:extLst>
                <a:ext uri="{FF2B5EF4-FFF2-40B4-BE49-F238E27FC236}">
                  <a16:creationId xmlns:a16="http://schemas.microsoft.com/office/drawing/2014/main" id="{982E457B-5AAF-C7A4-7842-9C1D663FD497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308;p37">
              <a:extLst>
                <a:ext uri="{FF2B5EF4-FFF2-40B4-BE49-F238E27FC236}">
                  <a16:creationId xmlns:a16="http://schemas.microsoft.com/office/drawing/2014/main" id="{ACAA19A9-2644-02C9-ACA4-5BDCEBF391E9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309;p37">
              <a:extLst>
                <a:ext uri="{FF2B5EF4-FFF2-40B4-BE49-F238E27FC236}">
                  <a16:creationId xmlns:a16="http://schemas.microsoft.com/office/drawing/2014/main" id="{91B839F9-C474-6F6B-A5DE-F00070B94A33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310;p37">
              <a:extLst>
                <a:ext uri="{FF2B5EF4-FFF2-40B4-BE49-F238E27FC236}">
                  <a16:creationId xmlns:a16="http://schemas.microsoft.com/office/drawing/2014/main" id="{2512FF0B-6304-13C2-6CA8-8FAE5E43D996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311;p37">
              <a:extLst>
                <a:ext uri="{FF2B5EF4-FFF2-40B4-BE49-F238E27FC236}">
                  <a16:creationId xmlns:a16="http://schemas.microsoft.com/office/drawing/2014/main" id="{3B861621-E53A-A0F4-AEEC-840B0272FEC5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312;p37">
              <a:extLst>
                <a:ext uri="{FF2B5EF4-FFF2-40B4-BE49-F238E27FC236}">
                  <a16:creationId xmlns:a16="http://schemas.microsoft.com/office/drawing/2014/main" id="{0A2CD60F-7F22-C7CC-072F-2F54979A12E5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313;p37">
              <a:extLst>
                <a:ext uri="{FF2B5EF4-FFF2-40B4-BE49-F238E27FC236}">
                  <a16:creationId xmlns:a16="http://schemas.microsoft.com/office/drawing/2014/main" id="{E305EF3B-BAC9-AE65-7C2A-BE163C7B44C1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314;p37">
              <a:extLst>
                <a:ext uri="{FF2B5EF4-FFF2-40B4-BE49-F238E27FC236}">
                  <a16:creationId xmlns:a16="http://schemas.microsoft.com/office/drawing/2014/main" id="{20EDDD54-DEAF-BE70-F6A7-A22C995F92F8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315;p37">
              <a:extLst>
                <a:ext uri="{FF2B5EF4-FFF2-40B4-BE49-F238E27FC236}">
                  <a16:creationId xmlns:a16="http://schemas.microsoft.com/office/drawing/2014/main" id="{5996A945-FBBB-C909-4C1F-FC42371CA29B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316;p37">
              <a:extLst>
                <a:ext uri="{FF2B5EF4-FFF2-40B4-BE49-F238E27FC236}">
                  <a16:creationId xmlns:a16="http://schemas.microsoft.com/office/drawing/2014/main" id="{82312382-02DD-A145-5AF5-710D0343F5AE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317;p37">
              <a:extLst>
                <a:ext uri="{FF2B5EF4-FFF2-40B4-BE49-F238E27FC236}">
                  <a16:creationId xmlns:a16="http://schemas.microsoft.com/office/drawing/2014/main" id="{D62767AD-E0EC-FB25-D252-FD9388D8958F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318;p37">
              <a:extLst>
                <a:ext uri="{FF2B5EF4-FFF2-40B4-BE49-F238E27FC236}">
                  <a16:creationId xmlns:a16="http://schemas.microsoft.com/office/drawing/2014/main" id="{313D54B4-B462-8119-DE6A-E16782495EB1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319;p37">
              <a:extLst>
                <a:ext uri="{FF2B5EF4-FFF2-40B4-BE49-F238E27FC236}">
                  <a16:creationId xmlns:a16="http://schemas.microsoft.com/office/drawing/2014/main" id="{B39324AF-3613-CC4B-21C2-C91F8D28EAEF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320;p37">
              <a:extLst>
                <a:ext uri="{FF2B5EF4-FFF2-40B4-BE49-F238E27FC236}">
                  <a16:creationId xmlns:a16="http://schemas.microsoft.com/office/drawing/2014/main" id="{1FF2A3E2-6FC2-8CAD-5FDA-A310016EB9FD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321;p37">
              <a:extLst>
                <a:ext uri="{FF2B5EF4-FFF2-40B4-BE49-F238E27FC236}">
                  <a16:creationId xmlns:a16="http://schemas.microsoft.com/office/drawing/2014/main" id="{7C1540DE-7F43-26CC-BDCA-0FDF33ECF411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322;p37">
              <a:extLst>
                <a:ext uri="{FF2B5EF4-FFF2-40B4-BE49-F238E27FC236}">
                  <a16:creationId xmlns:a16="http://schemas.microsoft.com/office/drawing/2014/main" id="{601D6C2B-2164-7EFD-B954-DB2383DECBE1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323;p37">
              <a:extLst>
                <a:ext uri="{FF2B5EF4-FFF2-40B4-BE49-F238E27FC236}">
                  <a16:creationId xmlns:a16="http://schemas.microsoft.com/office/drawing/2014/main" id="{F70AEC62-6CCC-D0A9-F695-DD0AB793C4AC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324;p37">
              <a:extLst>
                <a:ext uri="{FF2B5EF4-FFF2-40B4-BE49-F238E27FC236}">
                  <a16:creationId xmlns:a16="http://schemas.microsoft.com/office/drawing/2014/main" id="{8F0415E3-AA5A-7C7A-B192-F3344C54A001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325;p37">
              <a:extLst>
                <a:ext uri="{FF2B5EF4-FFF2-40B4-BE49-F238E27FC236}">
                  <a16:creationId xmlns:a16="http://schemas.microsoft.com/office/drawing/2014/main" id="{E3D1158B-6275-5B35-6F6C-0B631CCB6BAB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326;p37">
              <a:extLst>
                <a:ext uri="{FF2B5EF4-FFF2-40B4-BE49-F238E27FC236}">
                  <a16:creationId xmlns:a16="http://schemas.microsoft.com/office/drawing/2014/main" id="{D339578F-70CA-E103-9DF0-EEFC28168F9C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327;p37">
              <a:extLst>
                <a:ext uri="{FF2B5EF4-FFF2-40B4-BE49-F238E27FC236}">
                  <a16:creationId xmlns:a16="http://schemas.microsoft.com/office/drawing/2014/main" id="{B6FBBE3B-1224-A6CA-406C-E6CF76C4BE3C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328;p37">
              <a:extLst>
                <a:ext uri="{FF2B5EF4-FFF2-40B4-BE49-F238E27FC236}">
                  <a16:creationId xmlns:a16="http://schemas.microsoft.com/office/drawing/2014/main" id="{019CA4DF-5751-2840-0E8A-5AF137E49BB9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329;p37">
              <a:extLst>
                <a:ext uri="{FF2B5EF4-FFF2-40B4-BE49-F238E27FC236}">
                  <a16:creationId xmlns:a16="http://schemas.microsoft.com/office/drawing/2014/main" id="{0930815E-6FBF-6005-81FF-C09818D2AF4E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330;p37">
              <a:extLst>
                <a:ext uri="{FF2B5EF4-FFF2-40B4-BE49-F238E27FC236}">
                  <a16:creationId xmlns:a16="http://schemas.microsoft.com/office/drawing/2014/main" id="{90A57ECF-47D0-0122-3715-8A545B7925AC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331;p37">
              <a:extLst>
                <a:ext uri="{FF2B5EF4-FFF2-40B4-BE49-F238E27FC236}">
                  <a16:creationId xmlns:a16="http://schemas.microsoft.com/office/drawing/2014/main" id="{2448462F-2C16-3D7C-AEBE-05F1A5DEF9C8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332;p37">
              <a:extLst>
                <a:ext uri="{FF2B5EF4-FFF2-40B4-BE49-F238E27FC236}">
                  <a16:creationId xmlns:a16="http://schemas.microsoft.com/office/drawing/2014/main" id="{5C6C1997-1195-33A1-06AF-35A5CF343F1D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333;p37">
              <a:extLst>
                <a:ext uri="{FF2B5EF4-FFF2-40B4-BE49-F238E27FC236}">
                  <a16:creationId xmlns:a16="http://schemas.microsoft.com/office/drawing/2014/main" id="{2280617D-F96F-B535-C3DC-DDC33E9AFD1C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334;p37">
              <a:extLst>
                <a:ext uri="{FF2B5EF4-FFF2-40B4-BE49-F238E27FC236}">
                  <a16:creationId xmlns:a16="http://schemas.microsoft.com/office/drawing/2014/main" id="{D816DB93-AC52-C080-319C-F00C7DC63D94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335;p37">
              <a:extLst>
                <a:ext uri="{FF2B5EF4-FFF2-40B4-BE49-F238E27FC236}">
                  <a16:creationId xmlns:a16="http://schemas.microsoft.com/office/drawing/2014/main" id="{1F3D5594-7171-F147-8EED-071E2F6003AE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336;p37">
              <a:extLst>
                <a:ext uri="{FF2B5EF4-FFF2-40B4-BE49-F238E27FC236}">
                  <a16:creationId xmlns:a16="http://schemas.microsoft.com/office/drawing/2014/main" id="{01BA5C83-2006-B567-A27F-E6F7FB7560D5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337;p37">
              <a:extLst>
                <a:ext uri="{FF2B5EF4-FFF2-40B4-BE49-F238E27FC236}">
                  <a16:creationId xmlns:a16="http://schemas.microsoft.com/office/drawing/2014/main" id="{FC12A3CD-90B1-7352-7993-B264AD5F7D29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338;p37">
              <a:extLst>
                <a:ext uri="{FF2B5EF4-FFF2-40B4-BE49-F238E27FC236}">
                  <a16:creationId xmlns:a16="http://schemas.microsoft.com/office/drawing/2014/main" id="{B619E623-A6B0-890D-F505-734CE7824401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339;p37">
              <a:extLst>
                <a:ext uri="{FF2B5EF4-FFF2-40B4-BE49-F238E27FC236}">
                  <a16:creationId xmlns:a16="http://schemas.microsoft.com/office/drawing/2014/main" id="{C1FF97A4-19E3-59A1-CD84-774AD723657C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340;p37">
              <a:extLst>
                <a:ext uri="{FF2B5EF4-FFF2-40B4-BE49-F238E27FC236}">
                  <a16:creationId xmlns:a16="http://schemas.microsoft.com/office/drawing/2014/main" id="{44A12983-007E-016A-5E34-FA100522C5B8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341;p37">
              <a:extLst>
                <a:ext uri="{FF2B5EF4-FFF2-40B4-BE49-F238E27FC236}">
                  <a16:creationId xmlns:a16="http://schemas.microsoft.com/office/drawing/2014/main" id="{EB6B68D8-459D-78B7-1EE3-CFC54C044F2E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342;p37">
              <a:extLst>
                <a:ext uri="{FF2B5EF4-FFF2-40B4-BE49-F238E27FC236}">
                  <a16:creationId xmlns:a16="http://schemas.microsoft.com/office/drawing/2014/main" id="{143B9ADF-F447-F661-FB7C-F04D372D7481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343;p37">
              <a:extLst>
                <a:ext uri="{FF2B5EF4-FFF2-40B4-BE49-F238E27FC236}">
                  <a16:creationId xmlns:a16="http://schemas.microsoft.com/office/drawing/2014/main" id="{B264045A-ABEE-8EED-B3A4-8230F266F31A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344;p37">
              <a:extLst>
                <a:ext uri="{FF2B5EF4-FFF2-40B4-BE49-F238E27FC236}">
                  <a16:creationId xmlns:a16="http://schemas.microsoft.com/office/drawing/2014/main" id="{78C1B55A-7FE2-83AC-73BB-BFC67F5EA82B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345;p37">
              <a:extLst>
                <a:ext uri="{FF2B5EF4-FFF2-40B4-BE49-F238E27FC236}">
                  <a16:creationId xmlns:a16="http://schemas.microsoft.com/office/drawing/2014/main" id="{379FEB8E-AC38-82E4-E86D-55E0789A7F59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346;p37">
              <a:extLst>
                <a:ext uri="{FF2B5EF4-FFF2-40B4-BE49-F238E27FC236}">
                  <a16:creationId xmlns:a16="http://schemas.microsoft.com/office/drawing/2014/main" id="{A0598513-CDF5-6477-683A-14357BDED315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47;p37">
              <a:extLst>
                <a:ext uri="{FF2B5EF4-FFF2-40B4-BE49-F238E27FC236}">
                  <a16:creationId xmlns:a16="http://schemas.microsoft.com/office/drawing/2014/main" id="{C3CEC5E9-25C2-DA0A-6193-CF3078DF669A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48;p37">
              <a:extLst>
                <a:ext uri="{FF2B5EF4-FFF2-40B4-BE49-F238E27FC236}">
                  <a16:creationId xmlns:a16="http://schemas.microsoft.com/office/drawing/2014/main" id="{44896E86-4BAB-50E6-4796-7C8A3F64E86F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7"/>
                  </a:lnTo>
                  <a:lnTo>
                    <a:pt x="3288" y="3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49;p37">
              <a:extLst>
                <a:ext uri="{FF2B5EF4-FFF2-40B4-BE49-F238E27FC236}">
                  <a16:creationId xmlns:a16="http://schemas.microsoft.com/office/drawing/2014/main" id="{17BC8C37-FF31-C448-4BA4-A22EFA16AC8D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350;p37">
              <a:extLst>
                <a:ext uri="{FF2B5EF4-FFF2-40B4-BE49-F238E27FC236}">
                  <a16:creationId xmlns:a16="http://schemas.microsoft.com/office/drawing/2014/main" id="{0BD9C729-F217-DBFD-E6B3-6174AAD181DB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7"/>
                  </a:lnTo>
                  <a:lnTo>
                    <a:pt x="3288" y="3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351;p37">
              <a:extLst>
                <a:ext uri="{FF2B5EF4-FFF2-40B4-BE49-F238E27FC236}">
                  <a16:creationId xmlns:a16="http://schemas.microsoft.com/office/drawing/2014/main" id="{256AAA8A-C836-5339-A344-61E82B92BFEA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352;p37">
              <a:extLst>
                <a:ext uri="{FF2B5EF4-FFF2-40B4-BE49-F238E27FC236}">
                  <a16:creationId xmlns:a16="http://schemas.microsoft.com/office/drawing/2014/main" id="{65D2E2D5-2939-10DB-FE0B-F79F8BE6DDB0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353;p37">
              <a:extLst>
                <a:ext uri="{FF2B5EF4-FFF2-40B4-BE49-F238E27FC236}">
                  <a16:creationId xmlns:a16="http://schemas.microsoft.com/office/drawing/2014/main" id="{5128FB16-9C4C-B694-4C9A-D2D67893EFAA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354;p37">
              <a:extLst>
                <a:ext uri="{FF2B5EF4-FFF2-40B4-BE49-F238E27FC236}">
                  <a16:creationId xmlns:a16="http://schemas.microsoft.com/office/drawing/2014/main" id="{3F756618-CEE6-0AA0-50B3-4A2DAE88CE66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355;p37">
              <a:extLst>
                <a:ext uri="{FF2B5EF4-FFF2-40B4-BE49-F238E27FC236}">
                  <a16:creationId xmlns:a16="http://schemas.microsoft.com/office/drawing/2014/main" id="{34452BC3-E904-BD4B-A04D-59BD1EBFD08E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3C5B1F50-EF2C-3398-DC2B-515E2CD9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" y="1143775"/>
            <a:ext cx="4748882" cy="21910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1A4D85-F177-463A-6DCD-434D9364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6" y="1034100"/>
            <a:ext cx="2009677" cy="1703605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1532C43-C657-A044-74B4-2C348D0BD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146285"/>
              </p:ext>
            </p:extLst>
          </p:nvPr>
        </p:nvGraphicFramePr>
        <p:xfrm>
          <a:off x="5050991" y="2801007"/>
          <a:ext cx="3701237" cy="2130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7847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9</a:t>
            </a:r>
            <a:endParaRPr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FA2EFBE-7C34-AF74-D67E-E7324F55EE6A}"/>
              </a:ext>
            </a:extLst>
          </p:cNvPr>
          <p:cNvGrpSpPr/>
          <p:nvPr/>
        </p:nvGrpSpPr>
        <p:grpSpPr>
          <a:xfrm>
            <a:off x="2587088" y="3714750"/>
            <a:ext cx="2861970" cy="1428750"/>
            <a:chOff x="2249581" y="2988863"/>
            <a:chExt cx="4644639" cy="2379547"/>
          </a:xfrm>
        </p:grpSpPr>
        <p:sp>
          <p:nvSpPr>
            <p:cNvPr id="7" name="Google Shape;359;p20">
              <a:extLst>
                <a:ext uri="{FF2B5EF4-FFF2-40B4-BE49-F238E27FC236}">
                  <a16:creationId xmlns:a16="http://schemas.microsoft.com/office/drawing/2014/main" id="{B07D2890-2366-3438-148F-E22F6D6F363E}"/>
                </a:ext>
              </a:extLst>
            </p:cNvPr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20">
              <a:extLst>
                <a:ext uri="{FF2B5EF4-FFF2-40B4-BE49-F238E27FC236}">
                  <a16:creationId xmlns:a16="http://schemas.microsoft.com/office/drawing/2014/main" id="{78B71EA1-33C2-C02F-A226-AE9E96D4FCD7}"/>
                </a:ext>
              </a:extLst>
            </p:cNvPr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20">
              <a:extLst>
                <a:ext uri="{FF2B5EF4-FFF2-40B4-BE49-F238E27FC236}">
                  <a16:creationId xmlns:a16="http://schemas.microsoft.com/office/drawing/2014/main" id="{87BA7A3C-F35B-2932-E379-2B437A522306}"/>
                </a:ext>
              </a:extLst>
            </p:cNvPr>
            <p:cNvSpPr/>
            <p:nvPr/>
          </p:nvSpPr>
          <p:spPr>
            <a:xfrm>
              <a:off x="5403382" y="3184684"/>
              <a:ext cx="235059" cy="32328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20">
              <a:extLst>
                <a:ext uri="{FF2B5EF4-FFF2-40B4-BE49-F238E27FC236}">
                  <a16:creationId xmlns:a16="http://schemas.microsoft.com/office/drawing/2014/main" id="{32B921DB-2FB7-DBBD-26B1-C77508A9BD82}"/>
                </a:ext>
              </a:extLst>
            </p:cNvPr>
            <p:cNvSpPr/>
            <p:nvPr/>
          </p:nvSpPr>
          <p:spPr>
            <a:xfrm>
              <a:off x="5373761" y="3478650"/>
              <a:ext cx="294301" cy="470419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20">
              <a:extLst>
                <a:ext uri="{FF2B5EF4-FFF2-40B4-BE49-F238E27FC236}">
                  <a16:creationId xmlns:a16="http://schemas.microsoft.com/office/drawing/2014/main" id="{320A7DE8-AEE1-E465-799D-EB0734FE0C24}"/>
                </a:ext>
              </a:extLst>
            </p:cNvPr>
            <p:cNvSpPr/>
            <p:nvPr/>
          </p:nvSpPr>
          <p:spPr>
            <a:xfrm>
              <a:off x="5315156" y="3890430"/>
              <a:ext cx="411814" cy="823293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20">
              <a:extLst>
                <a:ext uri="{FF2B5EF4-FFF2-40B4-BE49-F238E27FC236}">
                  <a16:creationId xmlns:a16="http://schemas.microsoft.com/office/drawing/2014/main" id="{6BADD28E-0E3A-1846-279F-CE0DCDA5DF3A}"/>
                </a:ext>
              </a:extLst>
            </p:cNvPr>
            <p:cNvSpPr/>
            <p:nvPr/>
          </p:nvSpPr>
          <p:spPr>
            <a:xfrm>
              <a:off x="5386676" y="3054155"/>
              <a:ext cx="269712" cy="159848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20">
              <a:extLst>
                <a:ext uri="{FF2B5EF4-FFF2-40B4-BE49-F238E27FC236}">
                  <a16:creationId xmlns:a16="http://schemas.microsoft.com/office/drawing/2014/main" id="{AE7B75E8-320E-A1A0-873A-D36C3C0E28A9}"/>
                </a:ext>
              </a:extLst>
            </p:cNvPr>
            <p:cNvSpPr/>
            <p:nvPr/>
          </p:nvSpPr>
          <p:spPr>
            <a:xfrm>
              <a:off x="5402745" y="3977382"/>
              <a:ext cx="59880" cy="118821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20">
              <a:extLst>
                <a:ext uri="{FF2B5EF4-FFF2-40B4-BE49-F238E27FC236}">
                  <a16:creationId xmlns:a16="http://schemas.microsoft.com/office/drawing/2014/main" id="{F28594BA-9D9E-3F39-34C3-99C1D3E5FDDF}"/>
                </a:ext>
              </a:extLst>
            </p:cNvPr>
            <p:cNvSpPr/>
            <p:nvPr/>
          </p:nvSpPr>
          <p:spPr>
            <a:xfrm>
              <a:off x="5491609" y="3684355"/>
              <a:ext cx="58941" cy="117882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20">
              <a:extLst>
                <a:ext uri="{FF2B5EF4-FFF2-40B4-BE49-F238E27FC236}">
                  <a16:creationId xmlns:a16="http://schemas.microsoft.com/office/drawing/2014/main" id="{E73DBB0A-A6CE-EEC8-29C1-02890AD06421}"/>
                </a:ext>
              </a:extLst>
            </p:cNvPr>
            <p:cNvSpPr/>
            <p:nvPr/>
          </p:nvSpPr>
          <p:spPr>
            <a:xfrm>
              <a:off x="5491609" y="3272910"/>
              <a:ext cx="58941" cy="117546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20">
              <a:extLst>
                <a:ext uri="{FF2B5EF4-FFF2-40B4-BE49-F238E27FC236}">
                  <a16:creationId xmlns:a16="http://schemas.microsoft.com/office/drawing/2014/main" id="{8B65E58B-930A-11A9-A704-075F03BA2DFD}"/>
                </a:ext>
              </a:extLst>
            </p:cNvPr>
            <p:cNvSpPr/>
            <p:nvPr/>
          </p:nvSpPr>
          <p:spPr>
            <a:xfrm>
              <a:off x="5579165" y="3977382"/>
              <a:ext cx="59914" cy="118821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20">
              <a:extLst>
                <a:ext uri="{FF2B5EF4-FFF2-40B4-BE49-F238E27FC236}">
                  <a16:creationId xmlns:a16="http://schemas.microsoft.com/office/drawing/2014/main" id="{827D230D-A356-52BC-828A-03439F762F37}"/>
                </a:ext>
              </a:extLst>
            </p:cNvPr>
            <p:cNvSpPr/>
            <p:nvPr/>
          </p:nvSpPr>
          <p:spPr>
            <a:xfrm>
              <a:off x="540338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20">
              <a:extLst>
                <a:ext uri="{FF2B5EF4-FFF2-40B4-BE49-F238E27FC236}">
                  <a16:creationId xmlns:a16="http://schemas.microsoft.com/office/drawing/2014/main" id="{EBA51576-1941-CFCC-CD3B-722D8F688C4F}"/>
                </a:ext>
              </a:extLst>
            </p:cNvPr>
            <p:cNvSpPr/>
            <p:nvPr/>
          </p:nvSpPr>
          <p:spPr>
            <a:xfrm>
              <a:off x="557980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20">
              <a:extLst>
                <a:ext uri="{FF2B5EF4-FFF2-40B4-BE49-F238E27FC236}">
                  <a16:creationId xmlns:a16="http://schemas.microsoft.com/office/drawing/2014/main" id="{DBA81BAC-0919-0DFB-8839-796135562F4B}"/>
                </a:ext>
              </a:extLst>
            </p:cNvPr>
            <p:cNvSpPr/>
            <p:nvPr/>
          </p:nvSpPr>
          <p:spPr>
            <a:xfrm>
              <a:off x="5403382" y="4332469"/>
              <a:ext cx="58941" cy="116573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20">
              <a:extLst>
                <a:ext uri="{FF2B5EF4-FFF2-40B4-BE49-F238E27FC236}">
                  <a16:creationId xmlns:a16="http://schemas.microsoft.com/office/drawing/2014/main" id="{8EBB8A35-0229-9168-52A5-0462B7D8110B}"/>
                </a:ext>
              </a:extLst>
            </p:cNvPr>
            <p:cNvSpPr/>
            <p:nvPr/>
          </p:nvSpPr>
          <p:spPr>
            <a:xfrm>
              <a:off x="5579802" y="4332469"/>
              <a:ext cx="58639" cy="116573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20">
              <a:extLst>
                <a:ext uri="{FF2B5EF4-FFF2-40B4-BE49-F238E27FC236}">
                  <a16:creationId xmlns:a16="http://schemas.microsoft.com/office/drawing/2014/main" id="{11666C9A-5EE9-7DBD-84E0-2F47054B91BF}"/>
                </a:ext>
              </a:extLst>
            </p:cNvPr>
            <p:cNvSpPr/>
            <p:nvPr/>
          </p:nvSpPr>
          <p:spPr>
            <a:xfrm>
              <a:off x="5462290" y="4537236"/>
              <a:ext cx="117546" cy="176487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20">
              <a:extLst>
                <a:ext uri="{FF2B5EF4-FFF2-40B4-BE49-F238E27FC236}">
                  <a16:creationId xmlns:a16="http://schemas.microsoft.com/office/drawing/2014/main" id="{85BC4A2C-60AA-E8C8-8F5C-FE5D76E831D7}"/>
                </a:ext>
              </a:extLst>
            </p:cNvPr>
            <p:cNvSpPr/>
            <p:nvPr/>
          </p:nvSpPr>
          <p:spPr>
            <a:xfrm>
              <a:off x="5481512" y="3566843"/>
              <a:ext cx="69038" cy="58907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20">
              <a:extLst>
                <a:ext uri="{FF2B5EF4-FFF2-40B4-BE49-F238E27FC236}">
                  <a16:creationId xmlns:a16="http://schemas.microsoft.com/office/drawing/2014/main" id="{3E074E89-358E-CD2E-FA71-2E187B609463}"/>
                </a:ext>
              </a:extLst>
            </p:cNvPr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20">
              <a:extLst>
                <a:ext uri="{FF2B5EF4-FFF2-40B4-BE49-F238E27FC236}">
                  <a16:creationId xmlns:a16="http://schemas.microsoft.com/office/drawing/2014/main" id="{12BC764D-5A2D-C67C-3E5A-744D74592368}"/>
                </a:ext>
              </a:extLst>
            </p:cNvPr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20">
              <a:extLst>
                <a:ext uri="{FF2B5EF4-FFF2-40B4-BE49-F238E27FC236}">
                  <a16:creationId xmlns:a16="http://schemas.microsoft.com/office/drawing/2014/main" id="{C36A9948-5618-9701-2D90-E90075B56603}"/>
                </a:ext>
              </a:extLst>
            </p:cNvPr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20">
              <a:extLst>
                <a:ext uri="{FF2B5EF4-FFF2-40B4-BE49-F238E27FC236}">
                  <a16:creationId xmlns:a16="http://schemas.microsoft.com/office/drawing/2014/main" id="{9FA60827-947D-7E1E-E0D2-A31CCC457CE3}"/>
                </a:ext>
              </a:extLst>
            </p:cNvPr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20">
              <a:extLst>
                <a:ext uri="{FF2B5EF4-FFF2-40B4-BE49-F238E27FC236}">
                  <a16:creationId xmlns:a16="http://schemas.microsoft.com/office/drawing/2014/main" id="{937D329C-90CA-0C40-5143-DAA04EB80D14}"/>
                </a:ext>
              </a:extLst>
            </p:cNvPr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20">
              <a:extLst>
                <a:ext uri="{FF2B5EF4-FFF2-40B4-BE49-F238E27FC236}">
                  <a16:creationId xmlns:a16="http://schemas.microsoft.com/office/drawing/2014/main" id="{3970D3F6-8180-191D-7157-2D9A2BF8DA31}"/>
                </a:ext>
              </a:extLst>
            </p:cNvPr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20">
              <a:extLst>
                <a:ext uri="{FF2B5EF4-FFF2-40B4-BE49-F238E27FC236}">
                  <a16:creationId xmlns:a16="http://schemas.microsoft.com/office/drawing/2014/main" id="{8A43409A-7481-4429-72E6-C2CA84E45A34}"/>
                </a:ext>
              </a:extLst>
            </p:cNvPr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20">
              <a:extLst>
                <a:ext uri="{FF2B5EF4-FFF2-40B4-BE49-F238E27FC236}">
                  <a16:creationId xmlns:a16="http://schemas.microsoft.com/office/drawing/2014/main" id="{9B96888E-E179-6110-8F15-FBF0C0070984}"/>
                </a:ext>
              </a:extLst>
            </p:cNvPr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20">
              <a:extLst>
                <a:ext uri="{FF2B5EF4-FFF2-40B4-BE49-F238E27FC236}">
                  <a16:creationId xmlns:a16="http://schemas.microsoft.com/office/drawing/2014/main" id="{BE4A3209-094B-44CF-AABD-9D50688BF779}"/>
                </a:ext>
              </a:extLst>
            </p:cNvPr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20">
              <a:extLst>
                <a:ext uri="{FF2B5EF4-FFF2-40B4-BE49-F238E27FC236}">
                  <a16:creationId xmlns:a16="http://schemas.microsoft.com/office/drawing/2014/main" id="{480C8C68-4D17-8EE5-144B-E58ECD489593}"/>
                </a:ext>
              </a:extLst>
            </p:cNvPr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20">
              <a:extLst>
                <a:ext uri="{FF2B5EF4-FFF2-40B4-BE49-F238E27FC236}">
                  <a16:creationId xmlns:a16="http://schemas.microsoft.com/office/drawing/2014/main" id="{6F81461F-0552-5E8C-DEA9-4BD35C95773A}"/>
                </a:ext>
              </a:extLst>
            </p:cNvPr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20">
              <a:extLst>
                <a:ext uri="{FF2B5EF4-FFF2-40B4-BE49-F238E27FC236}">
                  <a16:creationId xmlns:a16="http://schemas.microsoft.com/office/drawing/2014/main" id="{5FA1501C-7D94-BEAC-6CE5-9D01992B3B05}"/>
                </a:ext>
              </a:extLst>
            </p:cNvPr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20">
              <a:extLst>
                <a:ext uri="{FF2B5EF4-FFF2-40B4-BE49-F238E27FC236}">
                  <a16:creationId xmlns:a16="http://schemas.microsoft.com/office/drawing/2014/main" id="{C8C0B11D-B534-4E5A-C423-AECE221482CF}"/>
                </a:ext>
              </a:extLst>
            </p:cNvPr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20">
              <a:extLst>
                <a:ext uri="{FF2B5EF4-FFF2-40B4-BE49-F238E27FC236}">
                  <a16:creationId xmlns:a16="http://schemas.microsoft.com/office/drawing/2014/main" id="{BB4C78B2-8C36-BD3B-7BF9-3E92B386E9CA}"/>
                </a:ext>
              </a:extLst>
            </p:cNvPr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20">
              <a:extLst>
                <a:ext uri="{FF2B5EF4-FFF2-40B4-BE49-F238E27FC236}">
                  <a16:creationId xmlns:a16="http://schemas.microsoft.com/office/drawing/2014/main" id="{DBFD7FE3-D3E6-B794-2559-B9C3F2388695}"/>
                </a:ext>
              </a:extLst>
            </p:cNvPr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20">
              <a:extLst>
                <a:ext uri="{FF2B5EF4-FFF2-40B4-BE49-F238E27FC236}">
                  <a16:creationId xmlns:a16="http://schemas.microsoft.com/office/drawing/2014/main" id="{1178FD2B-1E96-5FCC-527E-82E02A647177}"/>
                </a:ext>
              </a:extLst>
            </p:cNvPr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20">
              <a:extLst>
                <a:ext uri="{FF2B5EF4-FFF2-40B4-BE49-F238E27FC236}">
                  <a16:creationId xmlns:a16="http://schemas.microsoft.com/office/drawing/2014/main" id="{7D39B319-FE72-7B2B-E56B-C0A54ECDC2CA}"/>
                </a:ext>
              </a:extLst>
            </p:cNvPr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20">
              <a:extLst>
                <a:ext uri="{FF2B5EF4-FFF2-40B4-BE49-F238E27FC236}">
                  <a16:creationId xmlns:a16="http://schemas.microsoft.com/office/drawing/2014/main" id="{D3C18A78-6602-1E26-883D-D2C24CBB5EAF}"/>
                </a:ext>
              </a:extLst>
            </p:cNvPr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20">
              <a:extLst>
                <a:ext uri="{FF2B5EF4-FFF2-40B4-BE49-F238E27FC236}">
                  <a16:creationId xmlns:a16="http://schemas.microsoft.com/office/drawing/2014/main" id="{1DB865B0-2921-336F-881D-B729199FB1B2}"/>
                </a:ext>
              </a:extLst>
            </p:cNvPr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20">
              <a:extLst>
                <a:ext uri="{FF2B5EF4-FFF2-40B4-BE49-F238E27FC236}">
                  <a16:creationId xmlns:a16="http://schemas.microsoft.com/office/drawing/2014/main" id="{5FFCB4A0-731B-57F4-CFE4-E70B7BB5F7D5}"/>
                </a:ext>
              </a:extLst>
            </p:cNvPr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20">
              <a:extLst>
                <a:ext uri="{FF2B5EF4-FFF2-40B4-BE49-F238E27FC236}">
                  <a16:creationId xmlns:a16="http://schemas.microsoft.com/office/drawing/2014/main" id="{259EAA93-C034-0378-30AA-617F4E9A66AC}"/>
                </a:ext>
              </a:extLst>
            </p:cNvPr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20">
              <a:extLst>
                <a:ext uri="{FF2B5EF4-FFF2-40B4-BE49-F238E27FC236}">
                  <a16:creationId xmlns:a16="http://schemas.microsoft.com/office/drawing/2014/main" id="{7533300B-81F1-C24E-8C44-099E57A91E06}"/>
                </a:ext>
              </a:extLst>
            </p:cNvPr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20">
              <a:extLst>
                <a:ext uri="{FF2B5EF4-FFF2-40B4-BE49-F238E27FC236}">
                  <a16:creationId xmlns:a16="http://schemas.microsoft.com/office/drawing/2014/main" id="{66CF9E9E-5FFF-0DB9-2A0B-DDD584D17760}"/>
                </a:ext>
              </a:extLst>
            </p:cNvPr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20">
              <a:extLst>
                <a:ext uri="{FF2B5EF4-FFF2-40B4-BE49-F238E27FC236}">
                  <a16:creationId xmlns:a16="http://schemas.microsoft.com/office/drawing/2014/main" id="{E8DCDE62-98C7-810B-84D4-DE021ADDF20F}"/>
                </a:ext>
              </a:extLst>
            </p:cNvPr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20">
              <a:extLst>
                <a:ext uri="{FF2B5EF4-FFF2-40B4-BE49-F238E27FC236}">
                  <a16:creationId xmlns:a16="http://schemas.microsoft.com/office/drawing/2014/main" id="{E6FA0975-8F52-E421-D85C-F27CC5492EDE}"/>
                </a:ext>
              </a:extLst>
            </p:cNvPr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20">
              <a:extLst>
                <a:ext uri="{FF2B5EF4-FFF2-40B4-BE49-F238E27FC236}">
                  <a16:creationId xmlns:a16="http://schemas.microsoft.com/office/drawing/2014/main" id="{A8A1FDDB-F6A9-D8CC-8BB5-801B65CE06B0}"/>
                </a:ext>
              </a:extLst>
            </p:cNvPr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20">
              <a:extLst>
                <a:ext uri="{FF2B5EF4-FFF2-40B4-BE49-F238E27FC236}">
                  <a16:creationId xmlns:a16="http://schemas.microsoft.com/office/drawing/2014/main" id="{68302BDD-FBA6-B1E9-316E-1192A6828AA6}"/>
                </a:ext>
              </a:extLst>
            </p:cNvPr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20">
              <a:extLst>
                <a:ext uri="{FF2B5EF4-FFF2-40B4-BE49-F238E27FC236}">
                  <a16:creationId xmlns:a16="http://schemas.microsoft.com/office/drawing/2014/main" id="{1165B3F4-80B9-21CC-F0A6-6B8FBF12B6F2}"/>
                </a:ext>
              </a:extLst>
            </p:cNvPr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20">
              <a:extLst>
                <a:ext uri="{FF2B5EF4-FFF2-40B4-BE49-F238E27FC236}">
                  <a16:creationId xmlns:a16="http://schemas.microsoft.com/office/drawing/2014/main" id="{67A2A2F8-5D82-E3E8-8A44-23F32C21F1C4}"/>
                </a:ext>
              </a:extLst>
            </p:cNvPr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20">
              <a:extLst>
                <a:ext uri="{FF2B5EF4-FFF2-40B4-BE49-F238E27FC236}">
                  <a16:creationId xmlns:a16="http://schemas.microsoft.com/office/drawing/2014/main" id="{CC4614A1-596F-2978-9F61-EE9AB577F32C}"/>
                </a:ext>
              </a:extLst>
            </p:cNvPr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20">
              <a:extLst>
                <a:ext uri="{FF2B5EF4-FFF2-40B4-BE49-F238E27FC236}">
                  <a16:creationId xmlns:a16="http://schemas.microsoft.com/office/drawing/2014/main" id="{806B0D80-3E46-A901-EDB4-EDB180CF77B8}"/>
                </a:ext>
              </a:extLst>
            </p:cNvPr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20">
              <a:extLst>
                <a:ext uri="{FF2B5EF4-FFF2-40B4-BE49-F238E27FC236}">
                  <a16:creationId xmlns:a16="http://schemas.microsoft.com/office/drawing/2014/main" id="{93D43D01-AE60-E273-0642-8ADAF027F33D}"/>
                </a:ext>
              </a:extLst>
            </p:cNvPr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20">
              <a:extLst>
                <a:ext uri="{FF2B5EF4-FFF2-40B4-BE49-F238E27FC236}">
                  <a16:creationId xmlns:a16="http://schemas.microsoft.com/office/drawing/2014/main" id="{99246A90-CE38-45FC-8789-A4A5393FA1C3}"/>
                </a:ext>
              </a:extLst>
            </p:cNvPr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20">
              <a:extLst>
                <a:ext uri="{FF2B5EF4-FFF2-40B4-BE49-F238E27FC236}">
                  <a16:creationId xmlns:a16="http://schemas.microsoft.com/office/drawing/2014/main" id="{1FA786B0-15C6-25F0-DDC9-6D2114A6E7A1}"/>
                </a:ext>
              </a:extLst>
            </p:cNvPr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20">
              <a:extLst>
                <a:ext uri="{FF2B5EF4-FFF2-40B4-BE49-F238E27FC236}">
                  <a16:creationId xmlns:a16="http://schemas.microsoft.com/office/drawing/2014/main" id="{8C91AD59-D1D6-140F-41FB-65960CD7222B}"/>
                </a:ext>
              </a:extLst>
            </p:cNvPr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20">
              <a:extLst>
                <a:ext uri="{FF2B5EF4-FFF2-40B4-BE49-F238E27FC236}">
                  <a16:creationId xmlns:a16="http://schemas.microsoft.com/office/drawing/2014/main" id="{58B44701-9ECC-1949-8D2E-27F3AC9FF5AF}"/>
                </a:ext>
              </a:extLst>
            </p:cNvPr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20">
              <a:extLst>
                <a:ext uri="{FF2B5EF4-FFF2-40B4-BE49-F238E27FC236}">
                  <a16:creationId xmlns:a16="http://schemas.microsoft.com/office/drawing/2014/main" id="{1DA67A69-95EB-D253-5BEB-5CF64D78ACBD}"/>
                </a:ext>
              </a:extLst>
            </p:cNvPr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20">
              <a:extLst>
                <a:ext uri="{FF2B5EF4-FFF2-40B4-BE49-F238E27FC236}">
                  <a16:creationId xmlns:a16="http://schemas.microsoft.com/office/drawing/2014/main" id="{5EABDA57-1DBD-9A98-472E-B495746DAD3A}"/>
                </a:ext>
              </a:extLst>
            </p:cNvPr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20">
              <a:extLst>
                <a:ext uri="{FF2B5EF4-FFF2-40B4-BE49-F238E27FC236}">
                  <a16:creationId xmlns:a16="http://schemas.microsoft.com/office/drawing/2014/main" id="{8AAFAFD2-DB47-81DF-C840-A64B40D09059}"/>
                </a:ext>
              </a:extLst>
            </p:cNvPr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20">
              <a:extLst>
                <a:ext uri="{FF2B5EF4-FFF2-40B4-BE49-F238E27FC236}">
                  <a16:creationId xmlns:a16="http://schemas.microsoft.com/office/drawing/2014/main" id="{1092CCB6-B35E-76BC-BD21-595BA58D0879}"/>
                </a:ext>
              </a:extLst>
            </p:cNvPr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20">
              <a:extLst>
                <a:ext uri="{FF2B5EF4-FFF2-40B4-BE49-F238E27FC236}">
                  <a16:creationId xmlns:a16="http://schemas.microsoft.com/office/drawing/2014/main" id="{CD058309-7935-AFBC-F4B0-E77DD5CAAFBC}"/>
                </a:ext>
              </a:extLst>
            </p:cNvPr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6;p20">
              <a:extLst>
                <a:ext uri="{FF2B5EF4-FFF2-40B4-BE49-F238E27FC236}">
                  <a16:creationId xmlns:a16="http://schemas.microsoft.com/office/drawing/2014/main" id="{515BB840-03D6-5E17-4B90-54D479D7DE16}"/>
                </a:ext>
              </a:extLst>
            </p:cNvPr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7;p20">
              <a:extLst>
                <a:ext uri="{FF2B5EF4-FFF2-40B4-BE49-F238E27FC236}">
                  <a16:creationId xmlns:a16="http://schemas.microsoft.com/office/drawing/2014/main" id="{4381018D-12CD-9FFD-6B39-D4DD3C07881D}"/>
                </a:ext>
              </a:extLst>
            </p:cNvPr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8;p20">
              <a:extLst>
                <a:ext uri="{FF2B5EF4-FFF2-40B4-BE49-F238E27FC236}">
                  <a16:creationId xmlns:a16="http://schemas.microsoft.com/office/drawing/2014/main" id="{711AAAB5-C854-3572-4DEB-AFFAF35D0305}"/>
                </a:ext>
              </a:extLst>
            </p:cNvPr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9;p20">
              <a:extLst>
                <a:ext uri="{FF2B5EF4-FFF2-40B4-BE49-F238E27FC236}">
                  <a16:creationId xmlns:a16="http://schemas.microsoft.com/office/drawing/2014/main" id="{A7DD8C92-3DD8-7217-B5B0-3AA609A2B0BC}"/>
                </a:ext>
              </a:extLst>
            </p:cNvPr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0;p20">
              <a:extLst>
                <a:ext uri="{FF2B5EF4-FFF2-40B4-BE49-F238E27FC236}">
                  <a16:creationId xmlns:a16="http://schemas.microsoft.com/office/drawing/2014/main" id="{3442E53E-F16B-547C-0C0D-9506618EDCDD}"/>
                </a:ext>
              </a:extLst>
            </p:cNvPr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1;p20">
              <a:extLst>
                <a:ext uri="{FF2B5EF4-FFF2-40B4-BE49-F238E27FC236}">
                  <a16:creationId xmlns:a16="http://schemas.microsoft.com/office/drawing/2014/main" id="{3C7B1C2C-004E-EE9E-87AF-BED7497B6DB9}"/>
                </a:ext>
              </a:extLst>
            </p:cNvPr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2;p20">
              <a:extLst>
                <a:ext uri="{FF2B5EF4-FFF2-40B4-BE49-F238E27FC236}">
                  <a16:creationId xmlns:a16="http://schemas.microsoft.com/office/drawing/2014/main" id="{9959AE97-3AE8-D837-BEA2-92FCBE991A84}"/>
                </a:ext>
              </a:extLst>
            </p:cNvPr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3;p20">
              <a:extLst>
                <a:ext uri="{FF2B5EF4-FFF2-40B4-BE49-F238E27FC236}">
                  <a16:creationId xmlns:a16="http://schemas.microsoft.com/office/drawing/2014/main" id="{4E76A652-6185-3B3D-4747-AAA715945F8A}"/>
                </a:ext>
              </a:extLst>
            </p:cNvPr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;p20">
              <a:extLst>
                <a:ext uri="{FF2B5EF4-FFF2-40B4-BE49-F238E27FC236}">
                  <a16:creationId xmlns:a16="http://schemas.microsoft.com/office/drawing/2014/main" id="{6D25249A-58CB-7782-3B0A-6097C7E3C5BC}"/>
                </a:ext>
              </a:extLst>
            </p:cNvPr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5;p20">
              <a:extLst>
                <a:ext uri="{FF2B5EF4-FFF2-40B4-BE49-F238E27FC236}">
                  <a16:creationId xmlns:a16="http://schemas.microsoft.com/office/drawing/2014/main" id="{8FE245C1-5CE9-4EC3-5392-8BC041F07B26}"/>
                </a:ext>
              </a:extLst>
            </p:cNvPr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6;p20">
              <a:extLst>
                <a:ext uri="{FF2B5EF4-FFF2-40B4-BE49-F238E27FC236}">
                  <a16:creationId xmlns:a16="http://schemas.microsoft.com/office/drawing/2014/main" id="{6D1CB301-5225-4FFA-684C-9CB05B1C91C5}"/>
                </a:ext>
              </a:extLst>
            </p:cNvPr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7;p20">
              <a:extLst>
                <a:ext uri="{FF2B5EF4-FFF2-40B4-BE49-F238E27FC236}">
                  <a16:creationId xmlns:a16="http://schemas.microsoft.com/office/drawing/2014/main" id="{AD471242-C709-6629-D402-47DEAC4DEBC1}"/>
                </a:ext>
              </a:extLst>
            </p:cNvPr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8;p20">
              <a:extLst>
                <a:ext uri="{FF2B5EF4-FFF2-40B4-BE49-F238E27FC236}">
                  <a16:creationId xmlns:a16="http://schemas.microsoft.com/office/drawing/2014/main" id="{6C74F43A-147A-A2A8-0659-AB2672B3855B}"/>
                </a:ext>
              </a:extLst>
            </p:cNvPr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9;p20">
              <a:extLst>
                <a:ext uri="{FF2B5EF4-FFF2-40B4-BE49-F238E27FC236}">
                  <a16:creationId xmlns:a16="http://schemas.microsoft.com/office/drawing/2014/main" id="{42F44A67-06E1-B774-E81D-8DD7ED054D6E}"/>
                </a:ext>
              </a:extLst>
            </p:cNvPr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0;p20">
              <a:extLst>
                <a:ext uri="{FF2B5EF4-FFF2-40B4-BE49-F238E27FC236}">
                  <a16:creationId xmlns:a16="http://schemas.microsoft.com/office/drawing/2014/main" id="{7CFD3551-10B4-FBC5-BA8A-CC0ED81699BE}"/>
                </a:ext>
              </a:extLst>
            </p:cNvPr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1;p20">
              <a:extLst>
                <a:ext uri="{FF2B5EF4-FFF2-40B4-BE49-F238E27FC236}">
                  <a16:creationId xmlns:a16="http://schemas.microsoft.com/office/drawing/2014/main" id="{A4E85C0F-B499-7ADA-F71E-6D2D021169D7}"/>
                </a:ext>
              </a:extLst>
            </p:cNvPr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2;p20">
              <a:extLst>
                <a:ext uri="{FF2B5EF4-FFF2-40B4-BE49-F238E27FC236}">
                  <a16:creationId xmlns:a16="http://schemas.microsoft.com/office/drawing/2014/main" id="{C4523869-C00C-F678-F633-97170F5C53EE}"/>
                </a:ext>
              </a:extLst>
            </p:cNvPr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3;p20">
              <a:extLst>
                <a:ext uri="{FF2B5EF4-FFF2-40B4-BE49-F238E27FC236}">
                  <a16:creationId xmlns:a16="http://schemas.microsoft.com/office/drawing/2014/main" id="{A34E5BAD-6A50-6063-490E-D1AC365E8083}"/>
                </a:ext>
              </a:extLst>
            </p:cNvPr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4;p20">
              <a:extLst>
                <a:ext uri="{FF2B5EF4-FFF2-40B4-BE49-F238E27FC236}">
                  <a16:creationId xmlns:a16="http://schemas.microsoft.com/office/drawing/2014/main" id="{DB23F476-23A2-C1FD-7C15-AA4B4E10C0C9}"/>
                </a:ext>
              </a:extLst>
            </p:cNvPr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5;p20">
              <a:extLst>
                <a:ext uri="{FF2B5EF4-FFF2-40B4-BE49-F238E27FC236}">
                  <a16:creationId xmlns:a16="http://schemas.microsoft.com/office/drawing/2014/main" id="{BCFE1C3E-A49A-C6C8-25E1-6D609FE91592}"/>
                </a:ext>
              </a:extLst>
            </p:cNvPr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6;p20">
              <a:extLst>
                <a:ext uri="{FF2B5EF4-FFF2-40B4-BE49-F238E27FC236}">
                  <a16:creationId xmlns:a16="http://schemas.microsoft.com/office/drawing/2014/main" id="{2E8F1774-BAB6-0677-38D0-022B35F7C705}"/>
                </a:ext>
              </a:extLst>
            </p:cNvPr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7;p20">
              <a:extLst>
                <a:ext uri="{FF2B5EF4-FFF2-40B4-BE49-F238E27FC236}">
                  <a16:creationId xmlns:a16="http://schemas.microsoft.com/office/drawing/2014/main" id="{2E8E2A64-2A62-0AC5-6523-3CA0D4A32F05}"/>
                </a:ext>
              </a:extLst>
            </p:cNvPr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8;p20">
              <a:extLst>
                <a:ext uri="{FF2B5EF4-FFF2-40B4-BE49-F238E27FC236}">
                  <a16:creationId xmlns:a16="http://schemas.microsoft.com/office/drawing/2014/main" id="{6A9EFB82-A917-1B8B-2945-30B047B0B074}"/>
                </a:ext>
              </a:extLst>
            </p:cNvPr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9;p20">
              <a:extLst>
                <a:ext uri="{FF2B5EF4-FFF2-40B4-BE49-F238E27FC236}">
                  <a16:creationId xmlns:a16="http://schemas.microsoft.com/office/drawing/2014/main" id="{E6F7A6F0-6E80-D9E9-C90D-07317B712461}"/>
                </a:ext>
              </a:extLst>
            </p:cNvPr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0;p20">
              <a:extLst>
                <a:ext uri="{FF2B5EF4-FFF2-40B4-BE49-F238E27FC236}">
                  <a16:creationId xmlns:a16="http://schemas.microsoft.com/office/drawing/2014/main" id="{0B0458F4-4A98-1FE9-78A4-AE9BCC937E90}"/>
                </a:ext>
              </a:extLst>
            </p:cNvPr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1;p20">
              <a:extLst>
                <a:ext uri="{FF2B5EF4-FFF2-40B4-BE49-F238E27FC236}">
                  <a16:creationId xmlns:a16="http://schemas.microsoft.com/office/drawing/2014/main" id="{86EE9EB9-794E-9E58-9D54-DCA2972F5045}"/>
                </a:ext>
              </a:extLst>
            </p:cNvPr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2;p20">
              <a:extLst>
                <a:ext uri="{FF2B5EF4-FFF2-40B4-BE49-F238E27FC236}">
                  <a16:creationId xmlns:a16="http://schemas.microsoft.com/office/drawing/2014/main" id="{1B1C2DD4-304E-0BB8-B76C-83F624CB9C19}"/>
                </a:ext>
              </a:extLst>
            </p:cNvPr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3;p20">
              <a:extLst>
                <a:ext uri="{FF2B5EF4-FFF2-40B4-BE49-F238E27FC236}">
                  <a16:creationId xmlns:a16="http://schemas.microsoft.com/office/drawing/2014/main" id="{14A88308-37A3-5C1A-0634-07DF61646A19}"/>
                </a:ext>
              </a:extLst>
            </p:cNvPr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4;p20">
              <a:extLst>
                <a:ext uri="{FF2B5EF4-FFF2-40B4-BE49-F238E27FC236}">
                  <a16:creationId xmlns:a16="http://schemas.microsoft.com/office/drawing/2014/main" id="{D3BB3CF6-7C08-2571-0822-A55E821C1C9D}"/>
                </a:ext>
              </a:extLst>
            </p:cNvPr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;p20">
              <a:extLst>
                <a:ext uri="{FF2B5EF4-FFF2-40B4-BE49-F238E27FC236}">
                  <a16:creationId xmlns:a16="http://schemas.microsoft.com/office/drawing/2014/main" id="{583896C8-1253-ACF2-0939-3DEBF3625114}"/>
                </a:ext>
              </a:extLst>
            </p:cNvPr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6;p20">
              <a:extLst>
                <a:ext uri="{FF2B5EF4-FFF2-40B4-BE49-F238E27FC236}">
                  <a16:creationId xmlns:a16="http://schemas.microsoft.com/office/drawing/2014/main" id="{F876E607-72B2-E44E-8101-C462E2B44B60}"/>
                </a:ext>
              </a:extLst>
            </p:cNvPr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7;p20">
              <a:extLst>
                <a:ext uri="{FF2B5EF4-FFF2-40B4-BE49-F238E27FC236}">
                  <a16:creationId xmlns:a16="http://schemas.microsoft.com/office/drawing/2014/main" id="{D727C571-770A-2C49-6BA8-185FDDBA3064}"/>
                </a:ext>
              </a:extLst>
            </p:cNvPr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8;p20">
              <a:extLst>
                <a:ext uri="{FF2B5EF4-FFF2-40B4-BE49-F238E27FC236}">
                  <a16:creationId xmlns:a16="http://schemas.microsoft.com/office/drawing/2014/main" id="{F607C3B5-4B75-B2A4-E50F-9CFCD2617355}"/>
                </a:ext>
              </a:extLst>
            </p:cNvPr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9;p20">
              <a:extLst>
                <a:ext uri="{FF2B5EF4-FFF2-40B4-BE49-F238E27FC236}">
                  <a16:creationId xmlns:a16="http://schemas.microsoft.com/office/drawing/2014/main" id="{728939C2-9949-157E-3FAD-91A1CA6746DF}"/>
                </a:ext>
              </a:extLst>
            </p:cNvPr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0;p20">
              <a:extLst>
                <a:ext uri="{FF2B5EF4-FFF2-40B4-BE49-F238E27FC236}">
                  <a16:creationId xmlns:a16="http://schemas.microsoft.com/office/drawing/2014/main" id="{AAE8FAD7-8569-7D06-4EBA-E54E4B0F7D77}"/>
                </a:ext>
              </a:extLst>
            </p:cNvPr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1;p20">
              <a:extLst>
                <a:ext uri="{FF2B5EF4-FFF2-40B4-BE49-F238E27FC236}">
                  <a16:creationId xmlns:a16="http://schemas.microsoft.com/office/drawing/2014/main" id="{0B11ABC8-5EB8-7F68-B4C9-107BAFBF6161}"/>
                </a:ext>
              </a:extLst>
            </p:cNvPr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2;p20">
              <a:extLst>
                <a:ext uri="{FF2B5EF4-FFF2-40B4-BE49-F238E27FC236}">
                  <a16:creationId xmlns:a16="http://schemas.microsoft.com/office/drawing/2014/main" id="{9B7BEF14-E9B1-5C1D-3469-C12D98856B81}"/>
                </a:ext>
              </a:extLst>
            </p:cNvPr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3;p20">
              <a:extLst>
                <a:ext uri="{FF2B5EF4-FFF2-40B4-BE49-F238E27FC236}">
                  <a16:creationId xmlns:a16="http://schemas.microsoft.com/office/drawing/2014/main" id="{061F5C6C-1F39-749B-57DB-2363EE4A91A2}"/>
                </a:ext>
              </a:extLst>
            </p:cNvPr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4;p20">
              <a:extLst>
                <a:ext uri="{FF2B5EF4-FFF2-40B4-BE49-F238E27FC236}">
                  <a16:creationId xmlns:a16="http://schemas.microsoft.com/office/drawing/2014/main" id="{5BBE7998-F68F-C8C9-D829-F19359178FDD}"/>
                </a:ext>
              </a:extLst>
            </p:cNvPr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5;p20">
              <a:extLst>
                <a:ext uri="{FF2B5EF4-FFF2-40B4-BE49-F238E27FC236}">
                  <a16:creationId xmlns:a16="http://schemas.microsoft.com/office/drawing/2014/main" id="{38EDDBED-C2A6-5DBA-C126-476B4AC67989}"/>
                </a:ext>
              </a:extLst>
            </p:cNvPr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6;p20">
              <a:extLst>
                <a:ext uri="{FF2B5EF4-FFF2-40B4-BE49-F238E27FC236}">
                  <a16:creationId xmlns:a16="http://schemas.microsoft.com/office/drawing/2014/main" id="{9B2697E1-D13C-4EC8-04A6-1697D8977811}"/>
                </a:ext>
              </a:extLst>
            </p:cNvPr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7;p20">
              <a:extLst>
                <a:ext uri="{FF2B5EF4-FFF2-40B4-BE49-F238E27FC236}">
                  <a16:creationId xmlns:a16="http://schemas.microsoft.com/office/drawing/2014/main" id="{3ED413F5-4582-3EF6-0CB2-F5AB3CE42833}"/>
                </a:ext>
              </a:extLst>
            </p:cNvPr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8;p20">
              <a:extLst>
                <a:ext uri="{FF2B5EF4-FFF2-40B4-BE49-F238E27FC236}">
                  <a16:creationId xmlns:a16="http://schemas.microsoft.com/office/drawing/2014/main" id="{366C47EF-147B-F710-6958-DFCC18A6CEA4}"/>
                </a:ext>
              </a:extLst>
            </p:cNvPr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9;p20">
              <a:extLst>
                <a:ext uri="{FF2B5EF4-FFF2-40B4-BE49-F238E27FC236}">
                  <a16:creationId xmlns:a16="http://schemas.microsoft.com/office/drawing/2014/main" id="{67A1D967-4363-2FDE-582A-00F6F8658129}"/>
                </a:ext>
              </a:extLst>
            </p:cNvPr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60;p20">
              <a:extLst>
                <a:ext uri="{FF2B5EF4-FFF2-40B4-BE49-F238E27FC236}">
                  <a16:creationId xmlns:a16="http://schemas.microsoft.com/office/drawing/2014/main" id="{96A9A2B8-1350-3F86-15A6-8713CCAC924C}"/>
                </a:ext>
              </a:extLst>
            </p:cNvPr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61;p20">
              <a:extLst>
                <a:ext uri="{FF2B5EF4-FFF2-40B4-BE49-F238E27FC236}">
                  <a16:creationId xmlns:a16="http://schemas.microsoft.com/office/drawing/2014/main" id="{7287AE0E-1B64-23EF-5B0A-CBF303158625}"/>
                </a:ext>
              </a:extLst>
            </p:cNvPr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62;p20">
              <a:extLst>
                <a:ext uri="{FF2B5EF4-FFF2-40B4-BE49-F238E27FC236}">
                  <a16:creationId xmlns:a16="http://schemas.microsoft.com/office/drawing/2014/main" id="{27375CAD-F3BA-6C87-8157-4CA60B0D7FB2}"/>
                </a:ext>
              </a:extLst>
            </p:cNvPr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3;p20">
              <a:extLst>
                <a:ext uri="{FF2B5EF4-FFF2-40B4-BE49-F238E27FC236}">
                  <a16:creationId xmlns:a16="http://schemas.microsoft.com/office/drawing/2014/main" id="{5D745478-A952-E942-86A1-016E3C93CA41}"/>
                </a:ext>
              </a:extLst>
            </p:cNvPr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4;p20">
              <a:extLst>
                <a:ext uri="{FF2B5EF4-FFF2-40B4-BE49-F238E27FC236}">
                  <a16:creationId xmlns:a16="http://schemas.microsoft.com/office/drawing/2014/main" id="{44730F0D-9FC3-9123-D818-5708A65F7214}"/>
                </a:ext>
              </a:extLst>
            </p:cNvPr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5;p20">
              <a:extLst>
                <a:ext uri="{FF2B5EF4-FFF2-40B4-BE49-F238E27FC236}">
                  <a16:creationId xmlns:a16="http://schemas.microsoft.com/office/drawing/2014/main" id="{FE891358-9D54-DD81-99B1-29F1C4F347A9}"/>
                </a:ext>
              </a:extLst>
            </p:cNvPr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6;p20">
              <a:extLst>
                <a:ext uri="{FF2B5EF4-FFF2-40B4-BE49-F238E27FC236}">
                  <a16:creationId xmlns:a16="http://schemas.microsoft.com/office/drawing/2014/main" id="{C2CA2AFD-1262-F6E3-05F4-C53863F37925}"/>
                </a:ext>
              </a:extLst>
            </p:cNvPr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7;p20">
              <a:extLst>
                <a:ext uri="{FF2B5EF4-FFF2-40B4-BE49-F238E27FC236}">
                  <a16:creationId xmlns:a16="http://schemas.microsoft.com/office/drawing/2014/main" id="{26F44340-3A0D-CE68-839E-10008BAA024D}"/>
                </a:ext>
              </a:extLst>
            </p:cNvPr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8;p20">
              <a:extLst>
                <a:ext uri="{FF2B5EF4-FFF2-40B4-BE49-F238E27FC236}">
                  <a16:creationId xmlns:a16="http://schemas.microsoft.com/office/drawing/2014/main" id="{0892E5D6-EF1C-CC89-3EBE-A70A84394D53}"/>
                </a:ext>
              </a:extLst>
            </p:cNvPr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69;p20">
              <a:extLst>
                <a:ext uri="{FF2B5EF4-FFF2-40B4-BE49-F238E27FC236}">
                  <a16:creationId xmlns:a16="http://schemas.microsoft.com/office/drawing/2014/main" id="{6B1A8EEF-0A84-0CCA-DC77-3CCF7E910449}"/>
                </a:ext>
              </a:extLst>
            </p:cNvPr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0;p20">
              <a:extLst>
                <a:ext uri="{FF2B5EF4-FFF2-40B4-BE49-F238E27FC236}">
                  <a16:creationId xmlns:a16="http://schemas.microsoft.com/office/drawing/2014/main" id="{EF7EB5C2-832D-68F1-CAF5-6768930DE770}"/>
                </a:ext>
              </a:extLst>
            </p:cNvPr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1;p20">
              <a:extLst>
                <a:ext uri="{FF2B5EF4-FFF2-40B4-BE49-F238E27FC236}">
                  <a16:creationId xmlns:a16="http://schemas.microsoft.com/office/drawing/2014/main" id="{AB3707CD-F8A7-6A15-B8C6-444857B1EABF}"/>
                </a:ext>
              </a:extLst>
            </p:cNvPr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2;p20">
              <a:extLst>
                <a:ext uri="{FF2B5EF4-FFF2-40B4-BE49-F238E27FC236}">
                  <a16:creationId xmlns:a16="http://schemas.microsoft.com/office/drawing/2014/main" id="{6734FEAF-00CD-47F9-BB56-883DD288180B}"/>
                </a:ext>
              </a:extLst>
            </p:cNvPr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3;p20">
              <a:extLst>
                <a:ext uri="{FF2B5EF4-FFF2-40B4-BE49-F238E27FC236}">
                  <a16:creationId xmlns:a16="http://schemas.microsoft.com/office/drawing/2014/main" id="{2A67FDFF-E01F-7930-CE45-7E5D6D9B64FD}"/>
                </a:ext>
              </a:extLst>
            </p:cNvPr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4;p20">
              <a:extLst>
                <a:ext uri="{FF2B5EF4-FFF2-40B4-BE49-F238E27FC236}">
                  <a16:creationId xmlns:a16="http://schemas.microsoft.com/office/drawing/2014/main" id="{C467238A-30C8-2C7A-8A98-7CABCFBBC668}"/>
                </a:ext>
              </a:extLst>
            </p:cNvPr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;p20">
              <a:extLst>
                <a:ext uri="{FF2B5EF4-FFF2-40B4-BE49-F238E27FC236}">
                  <a16:creationId xmlns:a16="http://schemas.microsoft.com/office/drawing/2014/main" id="{D2EE90F4-F424-A769-F84A-BD6197339B7E}"/>
                </a:ext>
              </a:extLst>
            </p:cNvPr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6;p20">
              <a:extLst>
                <a:ext uri="{FF2B5EF4-FFF2-40B4-BE49-F238E27FC236}">
                  <a16:creationId xmlns:a16="http://schemas.microsoft.com/office/drawing/2014/main" id="{A8A1F15A-ABAB-3159-4CD1-0A15C42D8BF0}"/>
                </a:ext>
              </a:extLst>
            </p:cNvPr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7;p20">
              <a:extLst>
                <a:ext uri="{FF2B5EF4-FFF2-40B4-BE49-F238E27FC236}">
                  <a16:creationId xmlns:a16="http://schemas.microsoft.com/office/drawing/2014/main" id="{45B749BB-73EF-0793-B737-E296FA2EC5D8}"/>
                </a:ext>
              </a:extLst>
            </p:cNvPr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8;p20">
              <a:extLst>
                <a:ext uri="{FF2B5EF4-FFF2-40B4-BE49-F238E27FC236}">
                  <a16:creationId xmlns:a16="http://schemas.microsoft.com/office/drawing/2014/main" id="{E7ED6ABE-D88D-FC06-D672-9674D680B550}"/>
                </a:ext>
              </a:extLst>
            </p:cNvPr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9;p20">
              <a:extLst>
                <a:ext uri="{FF2B5EF4-FFF2-40B4-BE49-F238E27FC236}">
                  <a16:creationId xmlns:a16="http://schemas.microsoft.com/office/drawing/2014/main" id="{B778F91B-B5A6-010C-69BB-87A09DB31257}"/>
                </a:ext>
              </a:extLst>
            </p:cNvPr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0;p20">
              <a:extLst>
                <a:ext uri="{FF2B5EF4-FFF2-40B4-BE49-F238E27FC236}">
                  <a16:creationId xmlns:a16="http://schemas.microsoft.com/office/drawing/2014/main" id="{80D7C6F0-981A-8694-C553-07DDA88B4FEA}"/>
                </a:ext>
              </a:extLst>
            </p:cNvPr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;p20">
              <a:extLst>
                <a:ext uri="{FF2B5EF4-FFF2-40B4-BE49-F238E27FC236}">
                  <a16:creationId xmlns:a16="http://schemas.microsoft.com/office/drawing/2014/main" id="{862A82D2-2792-009D-AFAD-8DE9D5D909C4}"/>
                </a:ext>
              </a:extLst>
            </p:cNvPr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2;p20">
              <a:extLst>
                <a:ext uri="{FF2B5EF4-FFF2-40B4-BE49-F238E27FC236}">
                  <a16:creationId xmlns:a16="http://schemas.microsoft.com/office/drawing/2014/main" id="{056B0114-4DF0-5A4B-792E-04DF45DA9BF6}"/>
                </a:ext>
              </a:extLst>
            </p:cNvPr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3;p20">
              <a:extLst>
                <a:ext uri="{FF2B5EF4-FFF2-40B4-BE49-F238E27FC236}">
                  <a16:creationId xmlns:a16="http://schemas.microsoft.com/office/drawing/2014/main" id="{5AA46AA2-E059-928E-A2C7-1C094A03EFEB}"/>
                </a:ext>
              </a:extLst>
            </p:cNvPr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4;p20">
              <a:extLst>
                <a:ext uri="{FF2B5EF4-FFF2-40B4-BE49-F238E27FC236}">
                  <a16:creationId xmlns:a16="http://schemas.microsoft.com/office/drawing/2014/main" id="{18BE2910-49E3-D5B8-E860-D2850248B993}"/>
                </a:ext>
              </a:extLst>
            </p:cNvPr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5;p20">
              <a:extLst>
                <a:ext uri="{FF2B5EF4-FFF2-40B4-BE49-F238E27FC236}">
                  <a16:creationId xmlns:a16="http://schemas.microsoft.com/office/drawing/2014/main" id="{C996AB03-2064-49AC-2E20-738552AD8ADC}"/>
                </a:ext>
              </a:extLst>
            </p:cNvPr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6;p20">
              <a:extLst>
                <a:ext uri="{FF2B5EF4-FFF2-40B4-BE49-F238E27FC236}">
                  <a16:creationId xmlns:a16="http://schemas.microsoft.com/office/drawing/2014/main" id="{EAB72300-6DCD-92EA-2DAF-ECB1E2447D3A}"/>
                </a:ext>
              </a:extLst>
            </p:cNvPr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7;p20">
              <a:extLst>
                <a:ext uri="{FF2B5EF4-FFF2-40B4-BE49-F238E27FC236}">
                  <a16:creationId xmlns:a16="http://schemas.microsoft.com/office/drawing/2014/main" id="{7C0FD436-1FD3-CDDC-EF76-9CBB4AB23882}"/>
                </a:ext>
              </a:extLst>
            </p:cNvPr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8;p20">
              <a:extLst>
                <a:ext uri="{FF2B5EF4-FFF2-40B4-BE49-F238E27FC236}">
                  <a16:creationId xmlns:a16="http://schemas.microsoft.com/office/drawing/2014/main" id="{8CDB8FA3-44D6-A08D-BF5E-8043DEDBDBA5}"/>
                </a:ext>
              </a:extLst>
            </p:cNvPr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9;p20">
              <a:extLst>
                <a:ext uri="{FF2B5EF4-FFF2-40B4-BE49-F238E27FC236}">
                  <a16:creationId xmlns:a16="http://schemas.microsoft.com/office/drawing/2014/main" id="{C6123047-BEEB-64F3-EA3D-01337D9E1128}"/>
                </a:ext>
              </a:extLst>
            </p:cNvPr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90;p20">
              <a:extLst>
                <a:ext uri="{FF2B5EF4-FFF2-40B4-BE49-F238E27FC236}">
                  <a16:creationId xmlns:a16="http://schemas.microsoft.com/office/drawing/2014/main" id="{84027FFF-620A-7A25-93B6-AE1715331A9B}"/>
                </a:ext>
              </a:extLst>
            </p:cNvPr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91;p20">
              <a:extLst>
                <a:ext uri="{FF2B5EF4-FFF2-40B4-BE49-F238E27FC236}">
                  <a16:creationId xmlns:a16="http://schemas.microsoft.com/office/drawing/2014/main" id="{C92FCC87-0B6B-79C9-4145-CE067A3C0904}"/>
                </a:ext>
              </a:extLst>
            </p:cNvPr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92;p20">
              <a:extLst>
                <a:ext uri="{FF2B5EF4-FFF2-40B4-BE49-F238E27FC236}">
                  <a16:creationId xmlns:a16="http://schemas.microsoft.com/office/drawing/2014/main" id="{BC867A6F-52A3-330D-BC1B-4CFB2DFC63EB}"/>
                </a:ext>
              </a:extLst>
            </p:cNvPr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93;p20">
              <a:extLst>
                <a:ext uri="{FF2B5EF4-FFF2-40B4-BE49-F238E27FC236}">
                  <a16:creationId xmlns:a16="http://schemas.microsoft.com/office/drawing/2014/main" id="{5EF80FE9-CFBC-804F-4E56-804B07A0093B}"/>
                </a:ext>
              </a:extLst>
            </p:cNvPr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94;p20">
              <a:extLst>
                <a:ext uri="{FF2B5EF4-FFF2-40B4-BE49-F238E27FC236}">
                  <a16:creationId xmlns:a16="http://schemas.microsoft.com/office/drawing/2014/main" id="{B4332DFE-8D91-3BAC-1E15-4564F46A4EC3}"/>
                </a:ext>
              </a:extLst>
            </p:cNvPr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95;p20">
              <a:extLst>
                <a:ext uri="{FF2B5EF4-FFF2-40B4-BE49-F238E27FC236}">
                  <a16:creationId xmlns:a16="http://schemas.microsoft.com/office/drawing/2014/main" id="{DDD76AF7-678C-86F5-9F38-12A2F056DB2A}"/>
                </a:ext>
              </a:extLst>
            </p:cNvPr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96;p20">
              <a:extLst>
                <a:ext uri="{FF2B5EF4-FFF2-40B4-BE49-F238E27FC236}">
                  <a16:creationId xmlns:a16="http://schemas.microsoft.com/office/drawing/2014/main" id="{0A01E014-5C39-EFE4-7836-FC2CBF924188}"/>
                </a:ext>
              </a:extLst>
            </p:cNvPr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97;p20">
              <a:extLst>
                <a:ext uri="{FF2B5EF4-FFF2-40B4-BE49-F238E27FC236}">
                  <a16:creationId xmlns:a16="http://schemas.microsoft.com/office/drawing/2014/main" id="{41B7E9B6-554C-B01D-86AE-80051980801B}"/>
                </a:ext>
              </a:extLst>
            </p:cNvPr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98;p20">
              <a:extLst>
                <a:ext uri="{FF2B5EF4-FFF2-40B4-BE49-F238E27FC236}">
                  <a16:creationId xmlns:a16="http://schemas.microsoft.com/office/drawing/2014/main" id="{C3972584-6B18-78F2-4879-73CC6EB4FD63}"/>
                </a:ext>
              </a:extLst>
            </p:cNvPr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99;p20">
              <a:extLst>
                <a:ext uri="{FF2B5EF4-FFF2-40B4-BE49-F238E27FC236}">
                  <a16:creationId xmlns:a16="http://schemas.microsoft.com/office/drawing/2014/main" id="{AE9AFE18-C91C-804E-DDAA-B5ED74D3B02D}"/>
                </a:ext>
              </a:extLst>
            </p:cNvPr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00;p20">
              <a:extLst>
                <a:ext uri="{FF2B5EF4-FFF2-40B4-BE49-F238E27FC236}">
                  <a16:creationId xmlns:a16="http://schemas.microsoft.com/office/drawing/2014/main" id="{707992D7-3883-CAA7-F6A1-57E3893EBDD5}"/>
                </a:ext>
              </a:extLst>
            </p:cNvPr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01;p20">
              <a:extLst>
                <a:ext uri="{FF2B5EF4-FFF2-40B4-BE49-F238E27FC236}">
                  <a16:creationId xmlns:a16="http://schemas.microsoft.com/office/drawing/2014/main" id="{996AFA0B-28D4-F864-90E9-B485E21FEE7D}"/>
                </a:ext>
              </a:extLst>
            </p:cNvPr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02;p20">
              <a:extLst>
                <a:ext uri="{FF2B5EF4-FFF2-40B4-BE49-F238E27FC236}">
                  <a16:creationId xmlns:a16="http://schemas.microsoft.com/office/drawing/2014/main" id="{0D6A1CAE-26E7-9720-1DC2-D74AD62072FD}"/>
                </a:ext>
              </a:extLst>
            </p:cNvPr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03;p20">
              <a:extLst>
                <a:ext uri="{FF2B5EF4-FFF2-40B4-BE49-F238E27FC236}">
                  <a16:creationId xmlns:a16="http://schemas.microsoft.com/office/drawing/2014/main" id="{8FDCC741-AA72-DF6B-4EFE-EB576BDE075E}"/>
                </a:ext>
              </a:extLst>
            </p:cNvPr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04;p20">
              <a:extLst>
                <a:ext uri="{FF2B5EF4-FFF2-40B4-BE49-F238E27FC236}">
                  <a16:creationId xmlns:a16="http://schemas.microsoft.com/office/drawing/2014/main" id="{9C541631-7D47-0527-EEA8-556BE5FA1571}"/>
                </a:ext>
              </a:extLst>
            </p:cNvPr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05;p20">
              <a:extLst>
                <a:ext uri="{FF2B5EF4-FFF2-40B4-BE49-F238E27FC236}">
                  <a16:creationId xmlns:a16="http://schemas.microsoft.com/office/drawing/2014/main" id="{C08BA70A-396D-FF8F-8363-F41BAF17283F}"/>
                </a:ext>
              </a:extLst>
            </p:cNvPr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06;p20">
              <a:extLst>
                <a:ext uri="{FF2B5EF4-FFF2-40B4-BE49-F238E27FC236}">
                  <a16:creationId xmlns:a16="http://schemas.microsoft.com/office/drawing/2014/main" id="{60CA9BB2-841F-0EA4-928F-BBE596B4A1B0}"/>
                </a:ext>
              </a:extLst>
            </p:cNvPr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07;p20">
              <a:extLst>
                <a:ext uri="{FF2B5EF4-FFF2-40B4-BE49-F238E27FC236}">
                  <a16:creationId xmlns:a16="http://schemas.microsoft.com/office/drawing/2014/main" id="{AC0A0ED4-DD5A-082C-F040-4C3BF2616BA5}"/>
                </a:ext>
              </a:extLst>
            </p:cNvPr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08;p20">
              <a:extLst>
                <a:ext uri="{FF2B5EF4-FFF2-40B4-BE49-F238E27FC236}">
                  <a16:creationId xmlns:a16="http://schemas.microsoft.com/office/drawing/2014/main" id="{215D0F45-E4C4-64A0-1363-2A6124E7DD6D}"/>
                </a:ext>
              </a:extLst>
            </p:cNvPr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09;p20">
              <a:extLst>
                <a:ext uri="{FF2B5EF4-FFF2-40B4-BE49-F238E27FC236}">
                  <a16:creationId xmlns:a16="http://schemas.microsoft.com/office/drawing/2014/main" id="{FF8308EB-8B16-D211-B8AA-87031FC90DE9}"/>
                </a:ext>
              </a:extLst>
            </p:cNvPr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10;p20">
              <a:extLst>
                <a:ext uri="{FF2B5EF4-FFF2-40B4-BE49-F238E27FC236}">
                  <a16:creationId xmlns:a16="http://schemas.microsoft.com/office/drawing/2014/main" id="{E06C79EF-E94A-6E2E-F346-7A7C6CA3051A}"/>
                </a:ext>
              </a:extLst>
            </p:cNvPr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11;p20">
              <a:extLst>
                <a:ext uri="{FF2B5EF4-FFF2-40B4-BE49-F238E27FC236}">
                  <a16:creationId xmlns:a16="http://schemas.microsoft.com/office/drawing/2014/main" id="{A2E8C526-F7C2-8410-1ABA-5CD22D91311A}"/>
                </a:ext>
              </a:extLst>
            </p:cNvPr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12;p20">
              <a:extLst>
                <a:ext uri="{FF2B5EF4-FFF2-40B4-BE49-F238E27FC236}">
                  <a16:creationId xmlns:a16="http://schemas.microsoft.com/office/drawing/2014/main" id="{56098EAC-CB9B-D81F-0FEA-503A0F2430CE}"/>
                </a:ext>
              </a:extLst>
            </p:cNvPr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13;p20">
              <a:extLst>
                <a:ext uri="{FF2B5EF4-FFF2-40B4-BE49-F238E27FC236}">
                  <a16:creationId xmlns:a16="http://schemas.microsoft.com/office/drawing/2014/main" id="{079017FF-7E74-4768-B1D0-5BED86AF5B3A}"/>
                </a:ext>
              </a:extLst>
            </p:cNvPr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14;p20">
              <a:extLst>
                <a:ext uri="{FF2B5EF4-FFF2-40B4-BE49-F238E27FC236}">
                  <a16:creationId xmlns:a16="http://schemas.microsoft.com/office/drawing/2014/main" id="{13B77D15-9D1B-3950-BF9F-3DA2FDB3A676}"/>
                </a:ext>
              </a:extLst>
            </p:cNvPr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15;p20">
              <a:extLst>
                <a:ext uri="{FF2B5EF4-FFF2-40B4-BE49-F238E27FC236}">
                  <a16:creationId xmlns:a16="http://schemas.microsoft.com/office/drawing/2014/main" id="{E04EA373-3B91-504D-F2FB-891BF7944557}"/>
                </a:ext>
              </a:extLst>
            </p:cNvPr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16;p20">
              <a:extLst>
                <a:ext uri="{FF2B5EF4-FFF2-40B4-BE49-F238E27FC236}">
                  <a16:creationId xmlns:a16="http://schemas.microsoft.com/office/drawing/2014/main" id="{3F43B87D-5517-7F71-DF6D-2A78771705EB}"/>
                </a:ext>
              </a:extLst>
            </p:cNvPr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17;p20">
              <a:extLst>
                <a:ext uri="{FF2B5EF4-FFF2-40B4-BE49-F238E27FC236}">
                  <a16:creationId xmlns:a16="http://schemas.microsoft.com/office/drawing/2014/main" id="{EFE6DD84-BFE6-CD2F-2A8D-36A59FB5C53B}"/>
                </a:ext>
              </a:extLst>
            </p:cNvPr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18;p20">
              <a:extLst>
                <a:ext uri="{FF2B5EF4-FFF2-40B4-BE49-F238E27FC236}">
                  <a16:creationId xmlns:a16="http://schemas.microsoft.com/office/drawing/2014/main" id="{1B3AC568-7B17-8B98-28AE-A2D123AE1C77}"/>
                </a:ext>
              </a:extLst>
            </p:cNvPr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19;p20">
              <a:extLst>
                <a:ext uri="{FF2B5EF4-FFF2-40B4-BE49-F238E27FC236}">
                  <a16:creationId xmlns:a16="http://schemas.microsoft.com/office/drawing/2014/main" id="{47594C6D-68DC-8622-52A6-995FF49FE267}"/>
                </a:ext>
              </a:extLst>
            </p:cNvPr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20;p20">
              <a:extLst>
                <a:ext uri="{FF2B5EF4-FFF2-40B4-BE49-F238E27FC236}">
                  <a16:creationId xmlns:a16="http://schemas.microsoft.com/office/drawing/2014/main" id="{A9FE7979-EF85-83C9-B137-6A6C5CD300E6}"/>
                </a:ext>
              </a:extLst>
            </p:cNvPr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21;p20">
              <a:extLst>
                <a:ext uri="{FF2B5EF4-FFF2-40B4-BE49-F238E27FC236}">
                  <a16:creationId xmlns:a16="http://schemas.microsoft.com/office/drawing/2014/main" id="{EC0AAE5A-38D8-6433-48D0-ED99D3E519DF}"/>
                </a:ext>
              </a:extLst>
            </p:cNvPr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22;p20">
              <a:extLst>
                <a:ext uri="{FF2B5EF4-FFF2-40B4-BE49-F238E27FC236}">
                  <a16:creationId xmlns:a16="http://schemas.microsoft.com/office/drawing/2014/main" id="{45B5F1E5-B15A-0808-01DF-40A1939E69E9}"/>
                </a:ext>
              </a:extLst>
            </p:cNvPr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23;p20">
              <a:extLst>
                <a:ext uri="{FF2B5EF4-FFF2-40B4-BE49-F238E27FC236}">
                  <a16:creationId xmlns:a16="http://schemas.microsoft.com/office/drawing/2014/main" id="{4C1F0C34-810F-035F-0356-46360C376425}"/>
                </a:ext>
              </a:extLst>
            </p:cNvPr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24;p20">
              <a:extLst>
                <a:ext uri="{FF2B5EF4-FFF2-40B4-BE49-F238E27FC236}">
                  <a16:creationId xmlns:a16="http://schemas.microsoft.com/office/drawing/2014/main" id="{A9E7F7FF-713B-AACB-27A5-6D1472D590BC}"/>
                </a:ext>
              </a:extLst>
            </p:cNvPr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25;p20">
              <a:extLst>
                <a:ext uri="{FF2B5EF4-FFF2-40B4-BE49-F238E27FC236}">
                  <a16:creationId xmlns:a16="http://schemas.microsoft.com/office/drawing/2014/main" id="{A0D75AFA-64C1-4468-89B9-97D8EE2CFD5D}"/>
                </a:ext>
              </a:extLst>
            </p:cNvPr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26;p20">
              <a:extLst>
                <a:ext uri="{FF2B5EF4-FFF2-40B4-BE49-F238E27FC236}">
                  <a16:creationId xmlns:a16="http://schemas.microsoft.com/office/drawing/2014/main" id="{9C442A98-0D09-2C88-6A9A-F1BBFA26D0FF}"/>
                </a:ext>
              </a:extLst>
            </p:cNvPr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27;p20">
              <a:extLst>
                <a:ext uri="{FF2B5EF4-FFF2-40B4-BE49-F238E27FC236}">
                  <a16:creationId xmlns:a16="http://schemas.microsoft.com/office/drawing/2014/main" id="{1622D4AE-98D6-64A2-869A-5EFC2219D2A9}"/>
                </a:ext>
              </a:extLst>
            </p:cNvPr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28;p20">
              <a:extLst>
                <a:ext uri="{FF2B5EF4-FFF2-40B4-BE49-F238E27FC236}">
                  <a16:creationId xmlns:a16="http://schemas.microsoft.com/office/drawing/2014/main" id="{24E9D6F6-1301-A83E-0B50-D7A63C384305}"/>
                </a:ext>
              </a:extLst>
            </p:cNvPr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29;p20">
              <a:extLst>
                <a:ext uri="{FF2B5EF4-FFF2-40B4-BE49-F238E27FC236}">
                  <a16:creationId xmlns:a16="http://schemas.microsoft.com/office/drawing/2014/main" id="{7015A987-7FE9-7226-F89E-8A47A4CCC6DA}"/>
                </a:ext>
              </a:extLst>
            </p:cNvPr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30;p20">
              <a:extLst>
                <a:ext uri="{FF2B5EF4-FFF2-40B4-BE49-F238E27FC236}">
                  <a16:creationId xmlns:a16="http://schemas.microsoft.com/office/drawing/2014/main" id="{2DC4F5DB-5886-1E5D-2BCF-A3261C0FCFF7}"/>
                </a:ext>
              </a:extLst>
            </p:cNvPr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31;p20">
              <a:extLst>
                <a:ext uri="{FF2B5EF4-FFF2-40B4-BE49-F238E27FC236}">
                  <a16:creationId xmlns:a16="http://schemas.microsoft.com/office/drawing/2014/main" id="{636D75E2-FFD3-E9FC-8703-466741189616}"/>
                </a:ext>
              </a:extLst>
            </p:cNvPr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32;p20">
              <a:extLst>
                <a:ext uri="{FF2B5EF4-FFF2-40B4-BE49-F238E27FC236}">
                  <a16:creationId xmlns:a16="http://schemas.microsoft.com/office/drawing/2014/main" id="{E4692B6B-ACE6-9524-E9BD-143F6540BB0F}"/>
                </a:ext>
              </a:extLst>
            </p:cNvPr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33;p20">
              <a:extLst>
                <a:ext uri="{FF2B5EF4-FFF2-40B4-BE49-F238E27FC236}">
                  <a16:creationId xmlns:a16="http://schemas.microsoft.com/office/drawing/2014/main" id="{4BCEF634-DD68-1446-028E-EF97F14013CB}"/>
                </a:ext>
              </a:extLst>
            </p:cNvPr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34;p20">
              <a:extLst>
                <a:ext uri="{FF2B5EF4-FFF2-40B4-BE49-F238E27FC236}">
                  <a16:creationId xmlns:a16="http://schemas.microsoft.com/office/drawing/2014/main" id="{55A26C71-1342-4800-5111-FE199CC594DC}"/>
                </a:ext>
              </a:extLst>
            </p:cNvPr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35;p20">
              <a:extLst>
                <a:ext uri="{FF2B5EF4-FFF2-40B4-BE49-F238E27FC236}">
                  <a16:creationId xmlns:a16="http://schemas.microsoft.com/office/drawing/2014/main" id="{EDB418E8-8ACD-439B-DF8C-98F0066C9DFF}"/>
                </a:ext>
              </a:extLst>
            </p:cNvPr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36;p20">
              <a:extLst>
                <a:ext uri="{FF2B5EF4-FFF2-40B4-BE49-F238E27FC236}">
                  <a16:creationId xmlns:a16="http://schemas.microsoft.com/office/drawing/2014/main" id="{5AF7A622-BC00-3C1A-DDCE-33FCC14CF7A5}"/>
                </a:ext>
              </a:extLst>
            </p:cNvPr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37;p20">
              <a:extLst>
                <a:ext uri="{FF2B5EF4-FFF2-40B4-BE49-F238E27FC236}">
                  <a16:creationId xmlns:a16="http://schemas.microsoft.com/office/drawing/2014/main" id="{E9282D4C-095F-8257-F221-8E34C59878B8}"/>
                </a:ext>
              </a:extLst>
            </p:cNvPr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38;p20">
              <a:extLst>
                <a:ext uri="{FF2B5EF4-FFF2-40B4-BE49-F238E27FC236}">
                  <a16:creationId xmlns:a16="http://schemas.microsoft.com/office/drawing/2014/main" id="{0747F7E3-56A7-AB1E-F0B2-56B30F6D1116}"/>
                </a:ext>
              </a:extLst>
            </p:cNvPr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9;p20">
              <a:extLst>
                <a:ext uri="{FF2B5EF4-FFF2-40B4-BE49-F238E27FC236}">
                  <a16:creationId xmlns:a16="http://schemas.microsoft.com/office/drawing/2014/main" id="{3306CB1B-E47E-16B8-B04B-EED222B9F7C4}"/>
                </a:ext>
              </a:extLst>
            </p:cNvPr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40;p20">
              <a:extLst>
                <a:ext uri="{FF2B5EF4-FFF2-40B4-BE49-F238E27FC236}">
                  <a16:creationId xmlns:a16="http://schemas.microsoft.com/office/drawing/2014/main" id="{E3024CF8-4127-BB95-E79C-0B83934A81FE}"/>
                </a:ext>
              </a:extLst>
            </p:cNvPr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41;p20">
              <a:extLst>
                <a:ext uri="{FF2B5EF4-FFF2-40B4-BE49-F238E27FC236}">
                  <a16:creationId xmlns:a16="http://schemas.microsoft.com/office/drawing/2014/main" id="{AF8120BD-D219-1B6E-3F6F-004D8C1A30DD}"/>
                </a:ext>
              </a:extLst>
            </p:cNvPr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42;p20">
              <a:extLst>
                <a:ext uri="{FF2B5EF4-FFF2-40B4-BE49-F238E27FC236}">
                  <a16:creationId xmlns:a16="http://schemas.microsoft.com/office/drawing/2014/main" id="{E55AE19B-22E7-2D3F-9703-8D961095352E}"/>
                </a:ext>
              </a:extLst>
            </p:cNvPr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43;p20">
              <a:extLst>
                <a:ext uri="{FF2B5EF4-FFF2-40B4-BE49-F238E27FC236}">
                  <a16:creationId xmlns:a16="http://schemas.microsoft.com/office/drawing/2014/main" id="{3EA4D07B-5E9E-BE79-F55A-E31CB11A858F}"/>
                </a:ext>
              </a:extLst>
            </p:cNvPr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44;p20">
              <a:extLst>
                <a:ext uri="{FF2B5EF4-FFF2-40B4-BE49-F238E27FC236}">
                  <a16:creationId xmlns:a16="http://schemas.microsoft.com/office/drawing/2014/main" id="{991CC408-8507-14E2-A6C9-11154C15C79E}"/>
                </a:ext>
              </a:extLst>
            </p:cNvPr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45;p20">
              <a:extLst>
                <a:ext uri="{FF2B5EF4-FFF2-40B4-BE49-F238E27FC236}">
                  <a16:creationId xmlns:a16="http://schemas.microsoft.com/office/drawing/2014/main" id="{3C83E153-4917-38DA-B30C-E406E29A391C}"/>
                </a:ext>
              </a:extLst>
            </p:cNvPr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46;p20">
              <a:extLst>
                <a:ext uri="{FF2B5EF4-FFF2-40B4-BE49-F238E27FC236}">
                  <a16:creationId xmlns:a16="http://schemas.microsoft.com/office/drawing/2014/main" id="{45A7D409-DB99-9BDA-3479-B4B11B57C553}"/>
                </a:ext>
              </a:extLst>
            </p:cNvPr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47;p20">
              <a:extLst>
                <a:ext uri="{FF2B5EF4-FFF2-40B4-BE49-F238E27FC236}">
                  <a16:creationId xmlns:a16="http://schemas.microsoft.com/office/drawing/2014/main" id="{1F666ADD-8A3E-5593-C68F-327C2DC996AA}"/>
                </a:ext>
              </a:extLst>
            </p:cNvPr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48;p20">
              <a:extLst>
                <a:ext uri="{FF2B5EF4-FFF2-40B4-BE49-F238E27FC236}">
                  <a16:creationId xmlns:a16="http://schemas.microsoft.com/office/drawing/2014/main" id="{C07E46D2-B036-F835-43AE-84A50874CEE6}"/>
                </a:ext>
              </a:extLst>
            </p:cNvPr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49;p20">
              <a:extLst>
                <a:ext uri="{FF2B5EF4-FFF2-40B4-BE49-F238E27FC236}">
                  <a16:creationId xmlns:a16="http://schemas.microsoft.com/office/drawing/2014/main" id="{41E5E61C-41FF-B323-291D-A3CB789AE39E}"/>
                </a:ext>
              </a:extLst>
            </p:cNvPr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50;p20">
              <a:extLst>
                <a:ext uri="{FF2B5EF4-FFF2-40B4-BE49-F238E27FC236}">
                  <a16:creationId xmlns:a16="http://schemas.microsoft.com/office/drawing/2014/main" id="{BAEC3D7F-56F6-BE6A-6908-E3AAD77ACFF3}"/>
                </a:ext>
              </a:extLst>
            </p:cNvPr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51;p20">
              <a:extLst>
                <a:ext uri="{FF2B5EF4-FFF2-40B4-BE49-F238E27FC236}">
                  <a16:creationId xmlns:a16="http://schemas.microsoft.com/office/drawing/2014/main" id="{3100AF1B-D0CE-8D7C-3443-331142148CF3}"/>
                </a:ext>
              </a:extLst>
            </p:cNvPr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52;p20">
              <a:extLst>
                <a:ext uri="{FF2B5EF4-FFF2-40B4-BE49-F238E27FC236}">
                  <a16:creationId xmlns:a16="http://schemas.microsoft.com/office/drawing/2014/main" id="{4658F7F1-DC34-2ABB-6995-9A41C89B8B71}"/>
                </a:ext>
              </a:extLst>
            </p:cNvPr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53;p20">
              <a:extLst>
                <a:ext uri="{FF2B5EF4-FFF2-40B4-BE49-F238E27FC236}">
                  <a16:creationId xmlns:a16="http://schemas.microsoft.com/office/drawing/2014/main" id="{8389CB4C-4179-929C-F44B-E2D414DAC973}"/>
                </a:ext>
              </a:extLst>
            </p:cNvPr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54;p20">
              <a:extLst>
                <a:ext uri="{FF2B5EF4-FFF2-40B4-BE49-F238E27FC236}">
                  <a16:creationId xmlns:a16="http://schemas.microsoft.com/office/drawing/2014/main" id="{B84F157F-C360-1C3B-B5E3-8994AF469E4C}"/>
                </a:ext>
              </a:extLst>
            </p:cNvPr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55;p20">
              <a:extLst>
                <a:ext uri="{FF2B5EF4-FFF2-40B4-BE49-F238E27FC236}">
                  <a16:creationId xmlns:a16="http://schemas.microsoft.com/office/drawing/2014/main" id="{F40C76A6-0571-F14C-686D-6A50B3243291}"/>
                </a:ext>
              </a:extLst>
            </p:cNvPr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56;p20">
              <a:extLst>
                <a:ext uri="{FF2B5EF4-FFF2-40B4-BE49-F238E27FC236}">
                  <a16:creationId xmlns:a16="http://schemas.microsoft.com/office/drawing/2014/main" id="{0A761556-222A-CEF8-BA96-B0ACCD1D3548}"/>
                </a:ext>
              </a:extLst>
            </p:cNvPr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57;p20">
              <a:extLst>
                <a:ext uri="{FF2B5EF4-FFF2-40B4-BE49-F238E27FC236}">
                  <a16:creationId xmlns:a16="http://schemas.microsoft.com/office/drawing/2014/main" id="{540BEE3A-4C9D-28E6-5E24-1EFC2D100DAB}"/>
                </a:ext>
              </a:extLst>
            </p:cNvPr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58;p20">
              <a:extLst>
                <a:ext uri="{FF2B5EF4-FFF2-40B4-BE49-F238E27FC236}">
                  <a16:creationId xmlns:a16="http://schemas.microsoft.com/office/drawing/2014/main" id="{BDC18125-5678-60C2-22C1-4718F6585137}"/>
                </a:ext>
              </a:extLst>
            </p:cNvPr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59;p20">
              <a:extLst>
                <a:ext uri="{FF2B5EF4-FFF2-40B4-BE49-F238E27FC236}">
                  <a16:creationId xmlns:a16="http://schemas.microsoft.com/office/drawing/2014/main" id="{992BFD7B-BC80-CB32-66E8-E68BCA291AED}"/>
                </a:ext>
              </a:extLst>
            </p:cNvPr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60;p20">
              <a:extLst>
                <a:ext uri="{FF2B5EF4-FFF2-40B4-BE49-F238E27FC236}">
                  <a16:creationId xmlns:a16="http://schemas.microsoft.com/office/drawing/2014/main" id="{3C323BDB-F8BF-B815-48CF-FBF78E189064}"/>
                </a:ext>
              </a:extLst>
            </p:cNvPr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61;p20">
              <a:extLst>
                <a:ext uri="{FF2B5EF4-FFF2-40B4-BE49-F238E27FC236}">
                  <a16:creationId xmlns:a16="http://schemas.microsoft.com/office/drawing/2014/main" id="{B4BC0E2E-5C0E-2AD6-EA26-6A9C06DB20D3}"/>
                </a:ext>
              </a:extLst>
            </p:cNvPr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62;p20">
              <a:extLst>
                <a:ext uri="{FF2B5EF4-FFF2-40B4-BE49-F238E27FC236}">
                  <a16:creationId xmlns:a16="http://schemas.microsoft.com/office/drawing/2014/main" id="{C17EBC0C-7626-109B-7617-A8BF306A8BF4}"/>
                </a:ext>
              </a:extLst>
            </p:cNvPr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63;p20">
              <a:extLst>
                <a:ext uri="{FF2B5EF4-FFF2-40B4-BE49-F238E27FC236}">
                  <a16:creationId xmlns:a16="http://schemas.microsoft.com/office/drawing/2014/main" id="{A72DC305-76EB-AD84-F814-636CBA563A82}"/>
                </a:ext>
              </a:extLst>
            </p:cNvPr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64;p20">
              <a:extLst>
                <a:ext uri="{FF2B5EF4-FFF2-40B4-BE49-F238E27FC236}">
                  <a16:creationId xmlns:a16="http://schemas.microsoft.com/office/drawing/2014/main" id="{A3243992-74C1-4F81-2860-170492CDF8D7}"/>
                </a:ext>
              </a:extLst>
            </p:cNvPr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65;p20">
              <a:extLst>
                <a:ext uri="{FF2B5EF4-FFF2-40B4-BE49-F238E27FC236}">
                  <a16:creationId xmlns:a16="http://schemas.microsoft.com/office/drawing/2014/main" id="{D58979C5-088F-047C-10CE-C6B9014C36BD}"/>
                </a:ext>
              </a:extLst>
            </p:cNvPr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66;p20">
              <a:extLst>
                <a:ext uri="{FF2B5EF4-FFF2-40B4-BE49-F238E27FC236}">
                  <a16:creationId xmlns:a16="http://schemas.microsoft.com/office/drawing/2014/main" id="{C9210E1E-E243-6D01-C049-1622D4C2F3DE}"/>
                </a:ext>
              </a:extLst>
            </p:cNvPr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67;p20">
              <a:extLst>
                <a:ext uri="{FF2B5EF4-FFF2-40B4-BE49-F238E27FC236}">
                  <a16:creationId xmlns:a16="http://schemas.microsoft.com/office/drawing/2014/main" id="{338711B5-0217-7836-F652-376CA14699AB}"/>
                </a:ext>
              </a:extLst>
            </p:cNvPr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68;p20">
              <a:extLst>
                <a:ext uri="{FF2B5EF4-FFF2-40B4-BE49-F238E27FC236}">
                  <a16:creationId xmlns:a16="http://schemas.microsoft.com/office/drawing/2014/main" id="{5258C089-701C-1C79-D218-AD38AB92B3A4}"/>
                </a:ext>
              </a:extLst>
            </p:cNvPr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69;p20">
              <a:extLst>
                <a:ext uri="{FF2B5EF4-FFF2-40B4-BE49-F238E27FC236}">
                  <a16:creationId xmlns:a16="http://schemas.microsoft.com/office/drawing/2014/main" id="{3BBA07D7-988E-FF44-E222-FD038B994F85}"/>
                </a:ext>
              </a:extLst>
            </p:cNvPr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70;p20">
              <a:extLst>
                <a:ext uri="{FF2B5EF4-FFF2-40B4-BE49-F238E27FC236}">
                  <a16:creationId xmlns:a16="http://schemas.microsoft.com/office/drawing/2014/main" id="{98E8F334-F9C9-3F57-0319-76F1A4E4239E}"/>
                </a:ext>
              </a:extLst>
            </p:cNvPr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71;p20">
              <a:extLst>
                <a:ext uri="{FF2B5EF4-FFF2-40B4-BE49-F238E27FC236}">
                  <a16:creationId xmlns:a16="http://schemas.microsoft.com/office/drawing/2014/main" id="{E47426B8-A925-2186-9341-1C65E266AAAB}"/>
                </a:ext>
              </a:extLst>
            </p:cNvPr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72;p20">
              <a:extLst>
                <a:ext uri="{FF2B5EF4-FFF2-40B4-BE49-F238E27FC236}">
                  <a16:creationId xmlns:a16="http://schemas.microsoft.com/office/drawing/2014/main" id="{0612DD08-E4FE-9C9C-7890-8863AC419A14}"/>
                </a:ext>
              </a:extLst>
            </p:cNvPr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73;p20">
              <a:extLst>
                <a:ext uri="{FF2B5EF4-FFF2-40B4-BE49-F238E27FC236}">
                  <a16:creationId xmlns:a16="http://schemas.microsoft.com/office/drawing/2014/main" id="{D74F9F61-E188-FFFD-1BC3-76D415735D3A}"/>
                </a:ext>
              </a:extLst>
            </p:cNvPr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74;p20">
              <a:extLst>
                <a:ext uri="{FF2B5EF4-FFF2-40B4-BE49-F238E27FC236}">
                  <a16:creationId xmlns:a16="http://schemas.microsoft.com/office/drawing/2014/main" id="{020BB25A-A063-286F-F25F-E65E9E861401}"/>
                </a:ext>
              </a:extLst>
            </p:cNvPr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75;p20">
              <a:extLst>
                <a:ext uri="{FF2B5EF4-FFF2-40B4-BE49-F238E27FC236}">
                  <a16:creationId xmlns:a16="http://schemas.microsoft.com/office/drawing/2014/main" id="{0FFCDA4E-623C-F4D6-EB70-9A59C9B0EB2E}"/>
                </a:ext>
              </a:extLst>
            </p:cNvPr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76;p20">
              <a:extLst>
                <a:ext uri="{FF2B5EF4-FFF2-40B4-BE49-F238E27FC236}">
                  <a16:creationId xmlns:a16="http://schemas.microsoft.com/office/drawing/2014/main" id="{A5E5E68C-DF61-9170-EA8E-FB92ACB2288E}"/>
                </a:ext>
              </a:extLst>
            </p:cNvPr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77;p20">
              <a:extLst>
                <a:ext uri="{FF2B5EF4-FFF2-40B4-BE49-F238E27FC236}">
                  <a16:creationId xmlns:a16="http://schemas.microsoft.com/office/drawing/2014/main" id="{CC092DB4-15C7-E5A2-BDA7-33AB6C629708}"/>
                </a:ext>
              </a:extLst>
            </p:cNvPr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78;p20">
              <a:extLst>
                <a:ext uri="{FF2B5EF4-FFF2-40B4-BE49-F238E27FC236}">
                  <a16:creationId xmlns:a16="http://schemas.microsoft.com/office/drawing/2014/main" id="{5D4960E9-6D3F-8AC9-7A83-4B22FED9F498}"/>
                </a:ext>
              </a:extLst>
            </p:cNvPr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79;p20">
              <a:extLst>
                <a:ext uri="{FF2B5EF4-FFF2-40B4-BE49-F238E27FC236}">
                  <a16:creationId xmlns:a16="http://schemas.microsoft.com/office/drawing/2014/main" id="{815F3804-A19F-FEBC-BD61-09CEB832C114}"/>
                </a:ext>
              </a:extLst>
            </p:cNvPr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80;p20">
              <a:extLst>
                <a:ext uri="{FF2B5EF4-FFF2-40B4-BE49-F238E27FC236}">
                  <a16:creationId xmlns:a16="http://schemas.microsoft.com/office/drawing/2014/main" id="{D6222F22-FC1F-7A41-6AAF-C1733F28E010}"/>
                </a:ext>
              </a:extLst>
            </p:cNvPr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81;p20">
              <a:extLst>
                <a:ext uri="{FF2B5EF4-FFF2-40B4-BE49-F238E27FC236}">
                  <a16:creationId xmlns:a16="http://schemas.microsoft.com/office/drawing/2014/main" id="{235E6E5B-787D-72C5-8C3C-6F142A05B76F}"/>
                </a:ext>
              </a:extLst>
            </p:cNvPr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82;p20">
              <a:extLst>
                <a:ext uri="{FF2B5EF4-FFF2-40B4-BE49-F238E27FC236}">
                  <a16:creationId xmlns:a16="http://schemas.microsoft.com/office/drawing/2014/main" id="{0D655C13-4D9E-2C34-5474-D47F6D28E45A}"/>
                </a:ext>
              </a:extLst>
            </p:cNvPr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83;p20">
              <a:extLst>
                <a:ext uri="{FF2B5EF4-FFF2-40B4-BE49-F238E27FC236}">
                  <a16:creationId xmlns:a16="http://schemas.microsoft.com/office/drawing/2014/main" id="{BABB0222-AFA5-6B6F-2C68-336EDE63E335}"/>
                </a:ext>
              </a:extLst>
            </p:cNvPr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84;p20">
              <a:extLst>
                <a:ext uri="{FF2B5EF4-FFF2-40B4-BE49-F238E27FC236}">
                  <a16:creationId xmlns:a16="http://schemas.microsoft.com/office/drawing/2014/main" id="{3366519F-FADD-ADE0-580F-7DC21A56017D}"/>
                </a:ext>
              </a:extLst>
            </p:cNvPr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85;p20">
              <a:extLst>
                <a:ext uri="{FF2B5EF4-FFF2-40B4-BE49-F238E27FC236}">
                  <a16:creationId xmlns:a16="http://schemas.microsoft.com/office/drawing/2014/main" id="{77C72DB7-6A84-E106-DF95-49AFB8C2B61B}"/>
                </a:ext>
              </a:extLst>
            </p:cNvPr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86;p20">
              <a:extLst>
                <a:ext uri="{FF2B5EF4-FFF2-40B4-BE49-F238E27FC236}">
                  <a16:creationId xmlns:a16="http://schemas.microsoft.com/office/drawing/2014/main" id="{21519841-067A-5B30-92E7-9E6BECFA78FD}"/>
                </a:ext>
              </a:extLst>
            </p:cNvPr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87;p20">
              <a:extLst>
                <a:ext uri="{FF2B5EF4-FFF2-40B4-BE49-F238E27FC236}">
                  <a16:creationId xmlns:a16="http://schemas.microsoft.com/office/drawing/2014/main" id="{710A9ECA-59D4-B5E3-B597-844DAA8C53E9}"/>
                </a:ext>
              </a:extLst>
            </p:cNvPr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88;p20">
              <a:extLst>
                <a:ext uri="{FF2B5EF4-FFF2-40B4-BE49-F238E27FC236}">
                  <a16:creationId xmlns:a16="http://schemas.microsoft.com/office/drawing/2014/main" id="{6B6F514F-CEAB-98CC-D7B2-9BAE6F824C67}"/>
                </a:ext>
              </a:extLst>
            </p:cNvPr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89;p20">
              <a:extLst>
                <a:ext uri="{FF2B5EF4-FFF2-40B4-BE49-F238E27FC236}">
                  <a16:creationId xmlns:a16="http://schemas.microsoft.com/office/drawing/2014/main" id="{E83E79EE-F7E9-C8C0-CBFE-1F1B3CD9AD01}"/>
                </a:ext>
              </a:extLst>
            </p:cNvPr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90;p20">
              <a:extLst>
                <a:ext uri="{FF2B5EF4-FFF2-40B4-BE49-F238E27FC236}">
                  <a16:creationId xmlns:a16="http://schemas.microsoft.com/office/drawing/2014/main" id="{36EDD4F9-241E-C6AE-50D7-C4A5B701BDD7}"/>
                </a:ext>
              </a:extLst>
            </p:cNvPr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91;p20">
              <a:extLst>
                <a:ext uri="{FF2B5EF4-FFF2-40B4-BE49-F238E27FC236}">
                  <a16:creationId xmlns:a16="http://schemas.microsoft.com/office/drawing/2014/main" id="{7A1FBC40-FF9C-C296-0BE5-016DA6BF1E0F}"/>
                </a:ext>
              </a:extLst>
            </p:cNvPr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92;p20">
              <a:extLst>
                <a:ext uri="{FF2B5EF4-FFF2-40B4-BE49-F238E27FC236}">
                  <a16:creationId xmlns:a16="http://schemas.microsoft.com/office/drawing/2014/main" id="{ADC8BFB9-2F2D-A835-206B-2595B75339CB}"/>
                </a:ext>
              </a:extLst>
            </p:cNvPr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93;p20">
              <a:extLst>
                <a:ext uri="{FF2B5EF4-FFF2-40B4-BE49-F238E27FC236}">
                  <a16:creationId xmlns:a16="http://schemas.microsoft.com/office/drawing/2014/main" id="{B44EC142-F677-4F67-0699-4C48FCEFC952}"/>
                </a:ext>
              </a:extLst>
            </p:cNvPr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94;p20">
              <a:extLst>
                <a:ext uri="{FF2B5EF4-FFF2-40B4-BE49-F238E27FC236}">
                  <a16:creationId xmlns:a16="http://schemas.microsoft.com/office/drawing/2014/main" id="{E02CFBB5-4C82-3DAF-7712-2773F1F006D5}"/>
                </a:ext>
              </a:extLst>
            </p:cNvPr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95;p20">
              <a:extLst>
                <a:ext uri="{FF2B5EF4-FFF2-40B4-BE49-F238E27FC236}">
                  <a16:creationId xmlns:a16="http://schemas.microsoft.com/office/drawing/2014/main" id="{51553A1C-C303-BAB2-3F42-FC4698DB5CF8}"/>
                </a:ext>
              </a:extLst>
            </p:cNvPr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96;p20">
              <a:extLst>
                <a:ext uri="{FF2B5EF4-FFF2-40B4-BE49-F238E27FC236}">
                  <a16:creationId xmlns:a16="http://schemas.microsoft.com/office/drawing/2014/main" id="{2D0D2E71-6759-EBCA-4F08-FF1813427668}"/>
                </a:ext>
              </a:extLst>
            </p:cNvPr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97;p20">
              <a:extLst>
                <a:ext uri="{FF2B5EF4-FFF2-40B4-BE49-F238E27FC236}">
                  <a16:creationId xmlns:a16="http://schemas.microsoft.com/office/drawing/2014/main" id="{4AC7FC0B-AB70-8BA6-DA64-566F8CCDE8AE}"/>
                </a:ext>
              </a:extLst>
            </p:cNvPr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98;p20">
              <a:extLst>
                <a:ext uri="{FF2B5EF4-FFF2-40B4-BE49-F238E27FC236}">
                  <a16:creationId xmlns:a16="http://schemas.microsoft.com/office/drawing/2014/main" id="{9FF17D06-B658-6465-A472-949EA407CA47}"/>
                </a:ext>
              </a:extLst>
            </p:cNvPr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9;p20">
              <a:extLst>
                <a:ext uri="{FF2B5EF4-FFF2-40B4-BE49-F238E27FC236}">
                  <a16:creationId xmlns:a16="http://schemas.microsoft.com/office/drawing/2014/main" id="{E00F012A-C34C-B84C-170A-A69692328A71}"/>
                </a:ext>
              </a:extLst>
            </p:cNvPr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00;p20">
              <a:extLst>
                <a:ext uri="{FF2B5EF4-FFF2-40B4-BE49-F238E27FC236}">
                  <a16:creationId xmlns:a16="http://schemas.microsoft.com/office/drawing/2014/main" id="{8AD5DB93-2736-74BF-EB2C-9C4FE1AD4D33}"/>
                </a:ext>
              </a:extLst>
            </p:cNvPr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01;p20">
              <a:extLst>
                <a:ext uri="{FF2B5EF4-FFF2-40B4-BE49-F238E27FC236}">
                  <a16:creationId xmlns:a16="http://schemas.microsoft.com/office/drawing/2014/main" id="{7C12892F-3C0D-9A1C-C913-7AEA72DD8AA7}"/>
                </a:ext>
              </a:extLst>
            </p:cNvPr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02;p20">
              <a:extLst>
                <a:ext uri="{FF2B5EF4-FFF2-40B4-BE49-F238E27FC236}">
                  <a16:creationId xmlns:a16="http://schemas.microsoft.com/office/drawing/2014/main" id="{BA800189-A7BA-9741-D471-34BA9BD2444F}"/>
                </a:ext>
              </a:extLst>
            </p:cNvPr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03;p20">
              <a:extLst>
                <a:ext uri="{FF2B5EF4-FFF2-40B4-BE49-F238E27FC236}">
                  <a16:creationId xmlns:a16="http://schemas.microsoft.com/office/drawing/2014/main" id="{CF870EC1-0F74-E1CC-E2D9-C8930EEE8D0C}"/>
                </a:ext>
              </a:extLst>
            </p:cNvPr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04;p20">
              <a:extLst>
                <a:ext uri="{FF2B5EF4-FFF2-40B4-BE49-F238E27FC236}">
                  <a16:creationId xmlns:a16="http://schemas.microsoft.com/office/drawing/2014/main" id="{27C9FC8C-C444-5C78-4667-3288D951C445}"/>
                </a:ext>
              </a:extLst>
            </p:cNvPr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05;p20">
              <a:extLst>
                <a:ext uri="{FF2B5EF4-FFF2-40B4-BE49-F238E27FC236}">
                  <a16:creationId xmlns:a16="http://schemas.microsoft.com/office/drawing/2014/main" id="{9F7306D0-D9B8-1C08-94E0-FC93C35CEBEC}"/>
                </a:ext>
              </a:extLst>
            </p:cNvPr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06;p20">
              <a:extLst>
                <a:ext uri="{FF2B5EF4-FFF2-40B4-BE49-F238E27FC236}">
                  <a16:creationId xmlns:a16="http://schemas.microsoft.com/office/drawing/2014/main" id="{261F6AB4-D4FB-2E8C-3C73-637B1BFD84DB}"/>
                </a:ext>
              </a:extLst>
            </p:cNvPr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07;p20">
              <a:extLst>
                <a:ext uri="{FF2B5EF4-FFF2-40B4-BE49-F238E27FC236}">
                  <a16:creationId xmlns:a16="http://schemas.microsoft.com/office/drawing/2014/main" id="{A8B6A061-85B6-2DEF-F423-FB3CFE8C5BA2}"/>
                </a:ext>
              </a:extLst>
            </p:cNvPr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08;p20">
              <a:extLst>
                <a:ext uri="{FF2B5EF4-FFF2-40B4-BE49-F238E27FC236}">
                  <a16:creationId xmlns:a16="http://schemas.microsoft.com/office/drawing/2014/main" id="{049131F6-3A4F-4246-D30E-A9D4CA15666E}"/>
                </a:ext>
              </a:extLst>
            </p:cNvPr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09;p20">
              <a:extLst>
                <a:ext uri="{FF2B5EF4-FFF2-40B4-BE49-F238E27FC236}">
                  <a16:creationId xmlns:a16="http://schemas.microsoft.com/office/drawing/2014/main" id="{992624F0-AA53-351E-2AA5-C8E7D8676FF9}"/>
                </a:ext>
              </a:extLst>
            </p:cNvPr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10;p20">
              <a:extLst>
                <a:ext uri="{FF2B5EF4-FFF2-40B4-BE49-F238E27FC236}">
                  <a16:creationId xmlns:a16="http://schemas.microsoft.com/office/drawing/2014/main" id="{0D9D15DB-7C23-5916-948D-C058354004CD}"/>
                </a:ext>
              </a:extLst>
            </p:cNvPr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11;p20">
              <a:extLst>
                <a:ext uri="{FF2B5EF4-FFF2-40B4-BE49-F238E27FC236}">
                  <a16:creationId xmlns:a16="http://schemas.microsoft.com/office/drawing/2014/main" id="{41DEA8A2-E448-A68D-D1EF-DD59E9380653}"/>
                </a:ext>
              </a:extLst>
            </p:cNvPr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12;p20">
              <a:extLst>
                <a:ext uri="{FF2B5EF4-FFF2-40B4-BE49-F238E27FC236}">
                  <a16:creationId xmlns:a16="http://schemas.microsoft.com/office/drawing/2014/main" id="{713CAB76-757C-F8D9-906B-D59BA6F7D148}"/>
                </a:ext>
              </a:extLst>
            </p:cNvPr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13;p20">
              <a:extLst>
                <a:ext uri="{FF2B5EF4-FFF2-40B4-BE49-F238E27FC236}">
                  <a16:creationId xmlns:a16="http://schemas.microsoft.com/office/drawing/2014/main" id="{AC2C9479-B864-C452-B085-6276978EBD1B}"/>
                </a:ext>
              </a:extLst>
            </p:cNvPr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14;p20">
              <a:extLst>
                <a:ext uri="{FF2B5EF4-FFF2-40B4-BE49-F238E27FC236}">
                  <a16:creationId xmlns:a16="http://schemas.microsoft.com/office/drawing/2014/main" id="{DAAC351C-CF15-41C0-A685-35405856A3F7}"/>
                </a:ext>
              </a:extLst>
            </p:cNvPr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15;p20">
              <a:extLst>
                <a:ext uri="{FF2B5EF4-FFF2-40B4-BE49-F238E27FC236}">
                  <a16:creationId xmlns:a16="http://schemas.microsoft.com/office/drawing/2014/main" id="{669D8A91-8445-F562-15B7-A8AE3755A8BE}"/>
                </a:ext>
              </a:extLst>
            </p:cNvPr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16;p20">
              <a:extLst>
                <a:ext uri="{FF2B5EF4-FFF2-40B4-BE49-F238E27FC236}">
                  <a16:creationId xmlns:a16="http://schemas.microsoft.com/office/drawing/2014/main" id="{FFD3991C-0AE0-C7F1-2A34-2B10E4F8DA05}"/>
                </a:ext>
              </a:extLst>
            </p:cNvPr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17;p20">
              <a:extLst>
                <a:ext uri="{FF2B5EF4-FFF2-40B4-BE49-F238E27FC236}">
                  <a16:creationId xmlns:a16="http://schemas.microsoft.com/office/drawing/2014/main" id="{75F3B25E-DAEC-0DDF-D652-E165F2C0FC28}"/>
                </a:ext>
              </a:extLst>
            </p:cNvPr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18;p20">
              <a:extLst>
                <a:ext uri="{FF2B5EF4-FFF2-40B4-BE49-F238E27FC236}">
                  <a16:creationId xmlns:a16="http://schemas.microsoft.com/office/drawing/2014/main" id="{B16C65C6-3BED-1C7B-C8D1-A8A04074CA8A}"/>
                </a:ext>
              </a:extLst>
            </p:cNvPr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19;p20">
              <a:extLst>
                <a:ext uri="{FF2B5EF4-FFF2-40B4-BE49-F238E27FC236}">
                  <a16:creationId xmlns:a16="http://schemas.microsoft.com/office/drawing/2014/main" id="{7EFEA393-78EE-7A5C-6A67-C86D1CB44E00}"/>
                </a:ext>
              </a:extLst>
            </p:cNvPr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20;p20">
              <a:extLst>
                <a:ext uri="{FF2B5EF4-FFF2-40B4-BE49-F238E27FC236}">
                  <a16:creationId xmlns:a16="http://schemas.microsoft.com/office/drawing/2014/main" id="{61A4DE47-4389-A2BE-E03D-C5A7CF3E8C9C}"/>
                </a:ext>
              </a:extLst>
            </p:cNvPr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21;p20">
              <a:extLst>
                <a:ext uri="{FF2B5EF4-FFF2-40B4-BE49-F238E27FC236}">
                  <a16:creationId xmlns:a16="http://schemas.microsoft.com/office/drawing/2014/main" id="{14D9FE5C-133F-3CBA-D5D1-9B085FC92E34}"/>
                </a:ext>
              </a:extLst>
            </p:cNvPr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22;p20">
              <a:extLst>
                <a:ext uri="{FF2B5EF4-FFF2-40B4-BE49-F238E27FC236}">
                  <a16:creationId xmlns:a16="http://schemas.microsoft.com/office/drawing/2014/main" id="{DC8FA718-89A5-22F4-5F08-F5EECD3BB292}"/>
                </a:ext>
              </a:extLst>
            </p:cNvPr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23;p20">
              <a:extLst>
                <a:ext uri="{FF2B5EF4-FFF2-40B4-BE49-F238E27FC236}">
                  <a16:creationId xmlns:a16="http://schemas.microsoft.com/office/drawing/2014/main" id="{813C25C3-7392-ACCD-000E-BE0699BB98D8}"/>
                </a:ext>
              </a:extLst>
            </p:cNvPr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24;p20">
              <a:extLst>
                <a:ext uri="{FF2B5EF4-FFF2-40B4-BE49-F238E27FC236}">
                  <a16:creationId xmlns:a16="http://schemas.microsoft.com/office/drawing/2014/main" id="{8C10E3FA-15B2-390F-89BC-8BF4207B7759}"/>
                </a:ext>
              </a:extLst>
            </p:cNvPr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25;p20">
              <a:extLst>
                <a:ext uri="{FF2B5EF4-FFF2-40B4-BE49-F238E27FC236}">
                  <a16:creationId xmlns:a16="http://schemas.microsoft.com/office/drawing/2014/main" id="{E69A479B-6EDB-AB2B-0703-DA7EAC3B937A}"/>
                </a:ext>
              </a:extLst>
            </p:cNvPr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26;p20">
              <a:extLst>
                <a:ext uri="{FF2B5EF4-FFF2-40B4-BE49-F238E27FC236}">
                  <a16:creationId xmlns:a16="http://schemas.microsoft.com/office/drawing/2014/main" id="{B9B4A026-C11B-E0A4-4D50-882A0E6A31DE}"/>
                </a:ext>
              </a:extLst>
            </p:cNvPr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27;p20">
              <a:extLst>
                <a:ext uri="{FF2B5EF4-FFF2-40B4-BE49-F238E27FC236}">
                  <a16:creationId xmlns:a16="http://schemas.microsoft.com/office/drawing/2014/main" id="{D6D85C5C-77E3-BC73-D115-76D75395DC3C}"/>
                </a:ext>
              </a:extLst>
            </p:cNvPr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28;p20">
              <a:extLst>
                <a:ext uri="{FF2B5EF4-FFF2-40B4-BE49-F238E27FC236}">
                  <a16:creationId xmlns:a16="http://schemas.microsoft.com/office/drawing/2014/main" id="{E2FD242A-8F3B-D868-CF13-91CE130CA027}"/>
                </a:ext>
              </a:extLst>
            </p:cNvPr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6" name="Image 405">
            <a:extLst>
              <a:ext uri="{FF2B5EF4-FFF2-40B4-BE49-F238E27FC236}">
                <a16:creationId xmlns:a16="http://schemas.microsoft.com/office/drawing/2014/main" id="{43EBF7E8-624D-E640-35CA-DAFBBB56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8" y="1357487"/>
            <a:ext cx="4599562" cy="2039855"/>
          </a:xfrm>
          <a:prstGeom prst="rect">
            <a:avLst/>
          </a:prstGeom>
        </p:spPr>
      </p:pic>
      <p:pic>
        <p:nvPicPr>
          <p:cNvPr id="408" name="Image 407">
            <a:extLst>
              <a:ext uri="{FF2B5EF4-FFF2-40B4-BE49-F238E27FC236}">
                <a16:creationId xmlns:a16="http://schemas.microsoft.com/office/drawing/2014/main" id="{AFCA9D31-EABB-A9C2-DE1F-03A244CA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54" y="1034100"/>
            <a:ext cx="2204070" cy="40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7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10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F0BF97-14D6-9526-A943-66FE39EB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9" y="2625674"/>
            <a:ext cx="4142539" cy="362001"/>
          </a:xfrm>
          <a:prstGeom prst="rect">
            <a:avLst/>
          </a:prstGeom>
        </p:spPr>
      </p:pic>
      <p:grpSp>
        <p:nvGrpSpPr>
          <p:cNvPr id="6" name="Google Shape;2463;p37">
            <a:extLst>
              <a:ext uri="{FF2B5EF4-FFF2-40B4-BE49-F238E27FC236}">
                <a16:creationId xmlns:a16="http://schemas.microsoft.com/office/drawing/2014/main" id="{4575CA2F-7361-A27C-3651-A119789C7B94}"/>
              </a:ext>
            </a:extLst>
          </p:cNvPr>
          <p:cNvGrpSpPr/>
          <p:nvPr/>
        </p:nvGrpSpPr>
        <p:grpSpPr>
          <a:xfrm>
            <a:off x="7511194" y="3983790"/>
            <a:ext cx="1038187" cy="814142"/>
            <a:chOff x="3115275" y="2982775"/>
            <a:chExt cx="2142800" cy="1680375"/>
          </a:xfrm>
        </p:grpSpPr>
        <p:sp>
          <p:nvSpPr>
            <p:cNvPr id="7" name="Google Shape;2464;p37">
              <a:extLst>
                <a:ext uri="{FF2B5EF4-FFF2-40B4-BE49-F238E27FC236}">
                  <a16:creationId xmlns:a16="http://schemas.microsoft.com/office/drawing/2014/main" id="{F3E143BF-E3C4-3B19-D549-AF9390CEFE58}"/>
                </a:ext>
              </a:extLst>
            </p:cNvPr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65;p37">
              <a:extLst>
                <a:ext uri="{FF2B5EF4-FFF2-40B4-BE49-F238E27FC236}">
                  <a16:creationId xmlns:a16="http://schemas.microsoft.com/office/drawing/2014/main" id="{A855A5C9-63B1-AFB6-0C35-037D7AA95439}"/>
                </a:ext>
              </a:extLst>
            </p:cNvPr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6;p37">
              <a:extLst>
                <a:ext uri="{FF2B5EF4-FFF2-40B4-BE49-F238E27FC236}">
                  <a16:creationId xmlns:a16="http://schemas.microsoft.com/office/drawing/2014/main" id="{B4F44B6C-DCD7-771A-D909-302E1A948246}"/>
                </a:ext>
              </a:extLst>
            </p:cNvPr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7;p37">
              <a:extLst>
                <a:ext uri="{FF2B5EF4-FFF2-40B4-BE49-F238E27FC236}">
                  <a16:creationId xmlns:a16="http://schemas.microsoft.com/office/drawing/2014/main" id="{74BC1132-E867-5A6C-5D54-72CD86EF1BC1}"/>
                </a:ext>
              </a:extLst>
            </p:cNvPr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8;p37">
              <a:extLst>
                <a:ext uri="{FF2B5EF4-FFF2-40B4-BE49-F238E27FC236}">
                  <a16:creationId xmlns:a16="http://schemas.microsoft.com/office/drawing/2014/main" id="{91792C89-8686-77F1-74D9-ED6EBB8C2302}"/>
                </a:ext>
              </a:extLst>
            </p:cNvPr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9;p37">
              <a:extLst>
                <a:ext uri="{FF2B5EF4-FFF2-40B4-BE49-F238E27FC236}">
                  <a16:creationId xmlns:a16="http://schemas.microsoft.com/office/drawing/2014/main" id="{1880ACD2-12B8-E616-2B4A-732DF5759AF9}"/>
                </a:ext>
              </a:extLst>
            </p:cNvPr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0;p37">
              <a:extLst>
                <a:ext uri="{FF2B5EF4-FFF2-40B4-BE49-F238E27FC236}">
                  <a16:creationId xmlns:a16="http://schemas.microsoft.com/office/drawing/2014/main" id="{4EDDBF76-EB23-E8EB-FC40-F46FE0F35BFA}"/>
                </a:ext>
              </a:extLst>
            </p:cNvPr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1;p37">
              <a:extLst>
                <a:ext uri="{FF2B5EF4-FFF2-40B4-BE49-F238E27FC236}">
                  <a16:creationId xmlns:a16="http://schemas.microsoft.com/office/drawing/2014/main" id="{238DD8BA-1B44-281C-F6C6-AE27DCC08CC8}"/>
                </a:ext>
              </a:extLst>
            </p:cNvPr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2;p37">
              <a:extLst>
                <a:ext uri="{FF2B5EF4-FFF2-40B4-BE49-F238E27FC236}">
                  <a16:creationId xmlns:a16="http://schemas.microsoft.com/office/drawing/2014/main" id="{8EB831C2-4199-CA75-A598-E44213E9C69E}"/>
                </a:ext>
              </a:extLst>
            </p:cNvPr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3;p37">
              <a:extLst>
                <a:ext uri="{FF2B5EF4-FFF2-40B4-BE49-F238E27FC236}">
                  <a16:creationId xmlns:a16="http://schemas.microsoft.com/office/drawing/2014/main" id="{CD265BA9-8464-9A7F-31F3-471E1BEC3F82}"/>
                </a:ext>
              </a:extLst>
            </p:cNvPr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74;p37">
              <a:extLst>
                <a:ext uri="{FF2B5EF4-FFF2-40B4-BE49-F238E27FC236}">
                  <a16:creationId xmlns:a16="http://schemas.microsoft.com/office/drawing/2014/main" id="{9BE5E634-F412-E51F-010B-2A5352262756}"/>
                </a:ext>
              </a:extLst>
            </p:cNvPr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75;p37">
              <a:extLst>
                <a:ext uri="{FF2B5EF4-FFF2-40B4-BE49-F238E27FC236}">
                  <a16:creationId xmlns:a16="http://schemas.microsoft.com/office/drawing/2014/main" id="{40DC10FC-6C34-97D4-B2AF-AFBD0C5555AB}"/>
                </a:ext>
              </a:extLst>
            </p:cNvPr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6;p37">
              <a:extLst>
                <a:ext uri="{FF2B5EF4-FFF2-40B4-BE49-F238E27FC236}">
                  <a16:creationId xmlns:a16="http://schemas.microsoft.com/office/drawing/2014/main" id="{EDE3F570-98FE-D77F-1D20-77D0D0F741FD}"/>
                </a:ext>
              </a:extLst>
            </p:cNvPr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7;p37">
              <a:extLst>
                <a:ext uri="{FF2B5EF4-FFF2-40B4-BE49-F238E27FC236}">
                  <a16:creationId xmlns:a16="http://schemas.microsoft.com/office/drawing/2014/main" id="{EC86C8E7-09A4-43EE-7BB1-E50BDC2EFD7D}"/>
                </a:ext>
              </a:extLst>
            </p:cNvPr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8;p37">
              <a:extLst>
                <a:ext uri="{FF2B5EF4-FFF2-40B4-BE49-F238E27FC236}">
                  <a16:creationId xmlns:a16="http://schemas.microsoft.com/office/drawing/2014/main" id="{BC6E7FFC-97C0-5A10-278F-A3FCC8AB87DD}"/>
                </a:ext>
              </a:extLst>
            </p:cNvPr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79;p37">
              <a:extLst>
                <a:ext uri="{FF2B5EF4-FFF2-40B4-BE49-F238E27FC236}">
                  <a16:creationId xmlns:a16="http://schemas.microsoft.com/office/drawing/2014/main" id="{A75A4153-EBBF-D589-7721-CBF3D577C8E9}"/>
                </a:ext>
              </a:extLst>
            </p:cNvPr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0;p37">
              <a:extLst>
                <a:ext uri="{FF2B5EF4-FFF2-40B4-BE49-F238E27FC236}">
                  <a16:creationId xmlns:a16="http://schemas.microsoft.com/office/drawing/2014/main" id="{70936A90-FA21-C5A1-6B97-81ED6C32D6AF}"/>
                </a:ext>
              </a:extLst>
            </p:cNvPr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1;p37">
              <a:extLst>
                <a:ext uri="{FF2B5EF4-FFF2-40B4-BE49-F238E27FC236}">
                  <a16:creationId xmlns:a16="http://schemas.microsoft.com/office/drawing/2014/main" id="{BE423C6B-4294-EE24-C621-1D1E169F32EB}"/>
                </a:ext>
              </a:extLst>
            </p:cNvPr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2;p37">
              <a:extLst>
                <a:ext uri="{FF2B5EF4-FFF2-40B4-BE49-F238E27FC236}">
                  <a16:creationId xmlns:a16="http://schemas.microsoft.com/office/drawing/2014/main" id="{A63413E2-1767-0ED2-1EBB-ACC4884FF492}"/>
                </a:ext>
              </a:extLst>
            </p:cNvPr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3;p37">
              <a:extLst>
                <a:ext uri="{FF2B5EF4-FFF2-40B4-BE49-F238E27FC236}">
                  <a16:creationId xmlns:a16="http://schemas.microsoft.com/office/drawing/2014/main" id="{C242CC46-18FA-E6A5-6617-DD659A5B846D}"/>
                </a:ext>
              </a:extLst>
            </p:cNvPr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84;p37">
              <a:extLst>
                <a:ext uri="{FF2B5EF4-FFF2-40B4-BE49-F238E27FC236}">
                  <a16:creationId xmlns:a16="http://schemas.microsoft.com/office/drawing/2014/main" id="{1A36D960-1776-FCBF-3EA9-1D12E94017C5}"/>
                </a:ext>
              </a:extLst>
            </p:cNvPr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85;p37">
              <a:extLst>
                <a:ext uri="{FF2B5EF4-FFF2-40B4-BE49-F238E27FC236}">
                  <a16:creationId xmlns:a16="http://schemas.microsoft.com/office/drawing/2014/main" id="{227418F2-9DC0-4E53-DB02-E6D1E35E2077}"/>
                </a:ext>
              </a:extLst>
            </p:cNvPr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86;p37">
              <a:extLst>
                <a:ext uri="{FF2B5EF4-FFF2-40B4-BE49-F238E27FC236}">
                  <a16:creationId xmlns:a16="http://schemas.microsoft.com/office/drawing/2014/main" id="{40936944-4AC7-9F6D-56D5-69A88F9CCB05}"/>
                </a:ext>
              </a:extLst>
            </p:cNvPr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87;p37">
              <a:extLst>
                <a:ext uri="{FF2B5EF4-FFF2-40B4-BE49-F238E27FC236}">
                  <a16:creationId xmlns:a16="http://schemas.microsoft.com/office/drawing/2014/main" id="{5A6B0289-11A4-1205-C8C8-CA388D2B69DC}"/>
                </a:ext>
              </a:extLst>
            </p:cNvPr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88;p37">
              <a:extLst>
                <a:ext uri="{FF2B5EF4-FFF2-40B4-BE49-F238E27FC236}">
                  <a16:creationId xmlns:a16="http://schemas.microsoft.com/office/drawing/2014/main" id="{F7FD55B3-6AE8-D777-F0A1-ADCF134B76E9}"/>
                </a:ext>
              </a:extLst>
            </p:cNvPr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89;p37">
              <a:extLst>
                <a:ext uri="{FF2B5EF4-FFF2-40B4-BE49-F238E27FC236}">
                  <a16:creationId xmlns:a16="http://schemas.microsoft.com/office/drawing/2014/main" id="{98BB3B10-9EE8-E5EF-958B-C4B3A8251153}"/>
                </a:ext>
              </a:extLst>
            </p:cNvPr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370;p37">
            <a:extLst>
              <a:ext uri="{FF2B5EF4-FFF2-40B4-BE49-F238E27FC236}">
                <a16:creationId xmlns:a16="http://schemas.microsoft.com/office/drawing/2014/main" id="{76B1221B-7D42-C0DE-47D2-9376B15D8B2B}"/>
              </a:ext>
            </a:extLst>
          </p:cNvPr>
          <p:cNvGrpSpPr/>
          <p:nvPr/>
        </p:nvGrpSpPr>
        <p:grpSpPr>
          <a:xfrm>
            <a:off x="7054232" y="3871480"/>
            <a:ext cx="530201" cy="934210"/>
            <a:chOff x="2584050" y="917150"/>
            <a:chExt cx="913825" cy="1609875"/>
          </a:xfrm>
        </p:grpSpPr>
        <p:sp>
          <p:nvSpPr>
            <p:cNvPr id="34" name="Google Shape;2371;p37">
              <a:extLst>
                <a:ext uri="{FF2B5EF4-FFF2-40B4-BE49-F238E27FC236}">
                  <a16:creationId xmlns:a16="http://schemas.microsoft.com/office/drawing/2014/main" id="{639DD90A-8AAC-CD8C-B0F0-CF93C1E0D70B}"/>
                </a:ext>
              </a:extLst>
            </p:cNvPr>
            <p:cNvSpPr/>
            <p:nvPr/>
          </p:nvSpPr>
          <p:spPr>
            <a:xfrm>
              <a:off x="2674925" y="940400"/>
              <a:ext cx="232400" cy="74400"/>
            </a:xfrm>
            <a:custGeom>
              <a:avLst/>
              <a:gdLst/>
              <a:ahLst/>
              <a:cxnLst/>
              <a:rect l="l" t="t" r="r" b="b"/>
              <a:pathLst>
                <a:path w="9296" h="2976" extrusionOk="0">
                  <a:moveTo>
                    <a:pt x="17" y="1"/>
                  </a:moveTo>
                  <a:cubicBezTo>
                    <a:pt x="8" y="1"/>
                    <a:pt x="0" y="8"/>
                    <a:pt x="0" y="17"/>
                  </a:cubicBezTo>
                  <a:lnTo>
                    <a:pt x="0" y="2958"/>
                  </a:lnTo>
                  <a:cubicBezTo>
                    <a:pt x="0" y="2967"/>
                    <a:pt x="8" y="2976"/>
                    <a:pt x="17" y="2976"/>
                  </a:cubicBezTo>
                  <a:lnTo>
                    <a:pt x="9279" y="2976"/>
                  </a:lnTo>
                  <a:cubicBezTo>
                    <a:pt x="9288" y="2976"/>
                    <a:pt x="9295" y="2967"/>
                    <a:pt x="9295" y="2958"/>
                  </a:cubicBezTo>
                  <a:lnTo>
                    <a:pt x="9295" y="17"/>
                  </a:lnTo>
                  <a:cubicBezTo>
                    <a:pt x="9295" y="8"/>
                    <a:pt x="9288" y="1"/>
                    <a:pt x="9279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2;p37">
              <a:extLst>
                <a:ext uri="{FF2B5EF4-FFF2-40B4-BE49-F238E27FC236}">
                  <a16:creationId xmlns:a16="http://schemas.microsoft.com/office/drawing/2014/main" id="{D433BCC1-2FF2-0A5E-8038-2AD611619D9B}"/>
                </a:ext>
              </a:extLst>
            </p:cNvPr>
            <p:cNvSpPr/>
            <p:nvPr/>
          </p:nvSpPr>
          <p:spPr>
            <a:xfrm>
              <a:off x="2656300" y="917150"/>
              <a:ext cx="263450" cy="46500"/>
            </a:xfrm>
            <a:custGeom>
              <a:avLst/>
              <a:gdLst/>
              <a:ahLst/>
              <a:cxnLst/>
              <a:rect l="l" t="t" r="r" b="b"/>
              <a:pathLst>
                <a:path w="10538" h="1860" extrusionOk="0">
                  <a:moveTo>
                    <a:pt x="931" y="1"/>
                  </a:moveTo>
                  <a:cubicBezTo>
                    <a:pt x="418" y="1"/>
                    <a:pt x="1" y="416"/>
                    <a:pt x="1" y="931"/>
                  </a:cubicBezTo>
                  <a:cubicBezTo>
                    <a:pt x="1" y="1444"/>
                    <a:pt x="418" y="1859"/>
                    <a:pt x="931" y="1859"/>
                  </a:cubicBezTo>
                  <a:lnTo>
                    <a:pt x="9607" y="1859"/>
                  </a:lnTo>
                  <a:cubicBezTo>
                    <a:pt x="10121" y="1859"/>
                    <a:pt x="10537" y="1444"/>
                    <a:pt x="10537" y="931"/>
                  </a:cubicBezTo>
                  <a:cubicBezTo>
                    <a:pt x="10537" y="416"/>
                    <a:pt x="10121" y="1"/>
                    <a:pt x="9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3;p37">
              <a:extLst>
                <a:ext uri="{FF2B5EF4-FFF2-40B4-BE49-F238E27FC236}">
                  <a16:creationId xmlns:a16="http://schemas.microsoft.com/office/drawing/2014/main" id="{3EE0232F-3803-C0A9-1AB3-4374FA4A6CA0}"/>
                </a:ext>
              </a:extLst>
            </p:cNvPr>
            <p:cNvSpPr/>
            <p:nvPr/>
          </p:nvSpPr>
          <p:spPr>
            <a:xfrm>
              <a:off x="3154250" y="945925"/>
              <a:ext cx="53525" cy="77250"/>
            </a:xfrm>
            <a:custGeom>
              <a:avLst/>
              <a:gdLst/>
              <a:ahLst/>
              <a:cxnLst/>
              <a:rect l="l" t="t" r="r" b="b"/>
              <a:pathLst>
                <a:path w="2141" h="3090" extrusionOk="0">
                  <a:moveTo>
                    <a:pt x="33" y="1"/>
                  </a:moveTo>
                  <a:cubicBezTo>
                    <a:pt x="15" y="1"/>
                    <a:pt x="0" y="16"/>
                    <a:pt x="2" y="33"/>
                  </a:cubicBezTo>
                  <a:lnTo>
                    <a:pt x="2" y="3090"/>
                  </a:lnTo>
                  <a:lnTo>
                    <a:pt x="2140" y="3090"/>
                  </a:lnTo>
                  <a:lnTo>
                    <a:pt x="2140" y="32"/>
                  </a:lnTo>
                  <a:cubicBezTo>
                    <a:pt x="2140" y="16"/>
                    <a:pt x="2126" y="1"/>
                    <a:pt x="2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74;p37">
              <a:extLst>
                <a:ext uri="{FF2B5EF4-FFF2-40B4-BE49-F238E27FC236}">
                  <a16:creationId xmlns:a16="http://schemas.microsoft.com/office/drawing/2014/main" id="{BE6C56B0-6F71-3867-8804-CA303AD1DE55}"/>
                </a:ext>
              </a:extLst>
            </p:cNvPr>
            <p:cNvSpPr/>
            <p:nvPr/>
          </p:nvSpPr>
          <p:spPr>
            <a:xfrm>
              <a:off x="3256200" y="945925"/>
              <a:ext cx="53525" cy="77250"/>
            </a:xfrm>
            <a:custGeom>
              <a:avLst/>
              <a:gdLst/>
              <a:ahLst/>
              <a:cxnLst/>
              <a:rect l="l" t="t" r="r" b="b"/>
              <a:pathLst>
                <a:path w="2141" h="3090" extrusionOk="0">
                  <a:moveTo>
                    <a:pt x="33" y="1"/>
                  </a:moveTo>
                  <a:cubicBezTo>
                    <a:pt x="15" y="1"/>
                    <a:pt x="1" y="16"/>
                    <a:pt x="1" y="33"/>
                  </a:cubicBezTo>
                  <a:lnTo>
                    <a:pt x="1" y="3090"/>
                  </a:lnTo>
                  <a:lnTo>
                    <a:pt x="2140" y="3090"/>
                  </a:lnTo>
                  <a:lnTo>
                    <a:pt x="2140" y="32"/>
                  </a:lnTo>
                  <a:cubicBezTo>
                    <a:pt x="2140" y="16"/>
                    <a:pt x="2126" y="1"/>
                    <a:pt x="2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75;p37">
              <a:extLst>
                <a:ext uri="{FF2B5EF4-FFF2-40B4-BE49-F238E27FC236}">
                  <a16:creationId xmlns:a16="http://schemas.microsoft.com/office/drawing/2014/main" id="{9B25D7B3-1D33-8308-125E-F8143ECF2FB9}"/>
                </a:ext>
              </a:extLst>
            </p:cNvPr>
            <p:cNvSpPr/>
            <p:nvPr/>
          </p:nvSpPr>
          <p:spPr>
            <a:xfrm>
              <a:off x="2584050" y="998500"/>
              <a:ext cx="913825" cy="118525"/>
            </a:xfrm>
            <a:custGeom>
              <a:avLst/>
              <a:gdLst/>
              <a:ahLst/>
              <a:cxnLst/>
              <a:rect l="l" t="t" r="r" b="b"/>
              <a:pathLst>
                <a:path w="36553" h="4741" extrusionOk="0">
                  <a:moveTo>
                    <a:pt x="990" y="1"/>
                  </a:moveTo>
                  <a:cubicBezTo>
                    <a:pt x="331" y="1"/>
                    <a:pt x="1" y="797"/>
                    <a:pt x="466" y="1263"/>
                  </a:cubicBezTo>
                  <a:lnTo>
                    <a:pt x="3727" y="4525"/>
                  </a:lnTo>
                  <a:cubicBezTo>
                    <a:pt x="3867" y="4663"/>
                    <a:pt x="4055" y="4740"/>
                    <a:pt x="4251" y="4740"/>
                  </a:cubicBezTo>
                  <a:lnTo>
                    <a:pt x="32317" y="4725"/>
                  </a:lnTo>
                  <a:cubicBezTo>
                    <a:pt x="32513" y="4725"/>
                    <a:pt x="32701" y="4647"/>
                    <a:pt x="32841" y="4509"/>
                  </a:cubicBezTo>
                  <a:lnTo>
                    <a:pt x="36087" y="1263"/>
                  </a:lnTo>
                  <a:cubicBezTo>
                    <a:pt x="36552" y="797"/>
                    <a:pt x="36222" y="1"/>
                    <a:pt x="3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76;p37">
              <a:extLst>
                <a:ext uri="{FF2B5EF4-FFF2-40B4-BE49-F238E27FC236}">
                  <a16:creationId xmlns:a16="http://schemas.microsoft.com/office/drawing/2014/main" id="{4F6BE993-359E-0767-A871-201D58A08E5C}"/>
                </a:ext>
              </a:extLst>
            </p:cNvPr>
            <p:cNvSpPr/>
            <p:nvPr/>
          </p:nvSpPr>
          <p:spPr>
            <a:xfrm>
              <a:off x="2682625" y="1055050"/>
              <a:ext cx="731400" cy="1471975"/>
            </a:xfrm>
            <a:custGeom>
              <a:avLst/>
              <a:gdLst/>
              <a:ahLst/>
              <a:cxnLst/>
              <a:rect l="l" t="t" r="r" b="b"/>
              <a:pathLst>
                <a:path w="29256" h="58879" extrusionOk="0">
                  <a:moveTo>
                    <a:pt x="60" y="0"/>
                  </a:moveTo>
                  <a:cubicBezTo>
                    <a:pt x="27" y="0"/>
                    <a:pt x="1" y="27"/>
                    <a:pt x="1" y="59"/>
                  </a:cubicBezTo>
                  <a:lnTo>
                    <a:pt x="1" y="58878"/>
                  </a:lnTo>
                  <a:lnTo>
                    <a:pt x="29255" y="58878"/>
                  </a:lnTo>
                  <a:lnTo>
                    <a:pt x="29255" y="59"/>
                  </a:lnTo>
                  <a:cubicBezTo>
                    <a:pt x="29255" y="27"/>
                    <a:pt x="29228" y="0"/>
                    <a:pt x="29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7;p37">
              <a:extLst>
                <a:ext uri="{FF2B5EF4-FFF2-40B4-BE49-F238E27FC236}">
                  <a16:creationId xmlns:a16="http://schemas.microsoft.com/office/drawing/2014/main" id="{A609109F-E9FC-30B3-F440-AAA68F22EC78}"/>
                </a:ext>
              </a:extLst>
            </p:cNvPr>
            <p:cNvSpPr/>
            <p:nvPr/>
          </p:nvSpPr>
          <p:spPr>
            <a:xfrm>
              <a:off x="2682675" y="2409200"/>
              <a:ext cx="731300" cy="117775"/>
            </a:xfrm>
            <a:custGeom>
              <a:avLst/>
              <a:gdLst/>
              <a:ahLst/>
              <a:cxnLst/>
              <a:rect l="l" t="t" r="r" b="b"/>
              <a:pathLst>
                <a:path w="29252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29252" y="4711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8;p37">
              <a:extLst>
                <a:ext uri="{FF2B5EF4-FFF2-40B4-BE49-F238E27FC236}">
                  <a16:creationId xmlns:a16="http://schemas.microsoft.com/office/drawing/2014/main" id="{25D4B1B7-D1B5-FE08-AE0C-F92F62E5E77C}"/>
                </a:ext>
              </a:extLst>
            </p:cNvPr>
            <p:cNvSpPr/>
            <p:nvPr/>
          </p:nvSpPr>
          <p:spPr>
            <a:xfrm>
              <a:off x="2817475" y="1222400"/>
              <a:ext cx="443125" cy="528350"/>
            </a:xfrm>
            <a:custGeom>
              <a:avLst/>
              <a:gdLst/>
              <a:ahLst/>
              <a:cxnLst/>
              <a:rect l="l" t="t" r="r" b="b"/>
              <a:pathLst>
                <a:path w="17725" h="21134" extrusionOk="0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lnTo>
                    <a:pt x="0" y="21134"/>
                  </a:lnTo>
                  <a:lnTo>
                    <a:pt x="17725" y="21134"/>
                  </a:lnTo>
                  <a:lnTo>
                    <a:pt x="17725" y="43"/>
                  </a:lnTo>
                  <a:cubicBezTo>
                    <a:pt x="17725" y="19"/>
                    <a:pt x="17705" y="0"/>
                    <a:pt x="17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9;p37">
              <a:extLst>
                <a:ext uri="{FF2B5EF4-FFF2-40B4-BE49-F238E27FC236}">
                  <a16:creationId xmlns:a16="http://schemas.microsoft.com/office/drawing/2014/main" id="{B49E5242-690A-E985-8789-77F6BA8B40FE}"/>
                </a:ext>
              </a:extLst>
            </p:cNvPr>
            <p:cNvSpPr/>
            <p:nvPr/>
          </p:nvSpPr>
          <p:spPr>
            <a:xfrm>
              <a:off x="2890875" y="1249300"/>
              <a:ext cx="295500" cy="473925"/>
            </a:xfrm>
            <a:custGeom>
              <a:avLst/>
              <a:gdLst/>
              <a:ahLst/>
              <a:cxnLst/>
              <a:rect l="l" t="t" r="r" b="b"/>
              <a:pathLst>
                <a:path w="11820" h="18957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80;p37">
              <a:extLst>
                <a:ext uri="{FF2B5EF4-FFF2-40B4-BE49-F238E27FC236}">
                  <a16:creationId xmlns:a16="http://schemas.microsoft.com/office/drawing/2014/main" id="{3514D642-B643-324D-90C2-E26C3ECA2C12}"/>
                </a:ext>
              </a:extLst>
            </p:cNvPr>
            <p:cNvSpPr/>
            <p:nvPr/>
          </p:nvSpPr>
          <p:spPr>
            <a:xfrm>
              <a:off x="2848425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81;p37">
              <a:extLst>
                <a:ext uri="{FF2B5EF4-FFF2-40B4-BE49-F238E27FC236}">
                  <a16:creationId xmlns:a16="http://schemas.microsoft.com/office/drawing/2014/main" id="{20ED133C-AE8C-BBD2-5024-BAB0AF35FD3D}"/>
                </a:ext>
              </a:extLst>
            </p:cNvPr>
            <p:cNvSpPr/>
            <p:nvPr/>
          </p:nvSpPr>
          <p:spPr>
            <a:xfrm>
              <a:off x="2901100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8" y="8368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82;p37">
              <a:extLst>
                <a:ext uri="{FF2B5EF4-FFF2-40B4-BE49-F238E27FC236}">
                  <a16:creationId xmlns:a16="http://schemas.microsoft.com/office/drawing/2014/main" id="{F19B8005-1B41-7524-2F08-086E30687184}"/>
                </a:ext>
              </a:extLst>
            </p:cNvPr>
            <p:cNvSpPr/>
            <p:nvPr/>
          </p:nvSpPr>
          <p:spPr>
            <a:xfrm>
              <a:off x="2953800" y="1541550"/>
              <a:ext cx="12425" cy="209200"/>
            </a:xfrm>
            <a:custGeom>
              <a:avLst/>
              <a:gdLst/>
              <a:ahLst/>
              <a:cxnLst/>
              <a:rect l="l" t="t" r="r" b="b"/>
              <a:pathLst>
                <a:path w="497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83;p37">
              <a:extLst>
                <a:ext uri="{FF2B5EF4-FFF2-40B4-BE49-F238E27FC236}">
                  <a16:creationId xmlns:a16="http://schemas.microsoft.com/office/drawing/2014/main" id="{59031FC3-1DFC-787D-5B62-B78C0C51106C}"/>
                </a:ext>
              </a:extLst>
            </p:cNvPr>
            <p:cNvSpPr/>
            <p:nvPr/>
          </p:nvSpPr>
          <p:spPr>
            <a:xfrm>
              <a:off x="3006475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84;p37">
              <a:extLst>
                <a:ext uri="{FF2B5EF4-FFF2-40B4-BE49-F238E27FC236}">
                  <a16:creationId xmlns:a16="http://schemas.microsoft.com/office/drawing/2014/main" id="{0555D578-EEE1-90E4-90CC-66F71FEA1CFB}"/>
                </a:ext>
              </a:extLst>
            </p:cNvPr>
            <p:cNvSpPr/>
            <p:nvPr/>
          </p:nvSpPr>
          <p:spPr>
            <a:xfrm>
              <a:off x="3059150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5;p37">
              <a:extLst>
                <a:ext uri="{FF2B5EF4-FFF2-40B4-BE49-F238E27FC236}">
                  <a16:creationId xmlns:a16="http://schemas.microsoft.com/office/drawing/2014/main" id="{A8B0DDE2-4C6C-441A-2123-BFD2CFAC1BB6}"/>
                </a:ext>
              </a:extLst>
            </p:cNvPr>
            <p:cNvSpPr/>
            <p:nvPr/>
          </p:nvSpPr>
          <p:spPr>
            <a:xfrm>
              <a:off x="3111825" y="1541550"/>
              <a:ext cx="12425" cy="209200"/>
            </a:xfrm>
            <a:custGeom>
              <a:avLst/>
              <a:gdLst/>
              <a:ahLst/>
              <a:cxnLst/>
              <a:rect l="l" t="t" r="r" b="b"/>
              <a:pathLst>
                <a:path w="497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6;p37">
              <a:extLst>
                <a:ext uri="{FF2B5EF4-FFF2-40B4-BE49-F238E27FC236}">
                  <a16:creationId xmlns:a16="http://schemas.microsoft.com/office/drawing/2014/main" id="{F480628A-BDE5-E668-3B21-6C7891FCA478}"/>
                </a:ext>
              </a:extLst>
            </p:cNvPr>
            <p:cNvSpPr/>
            <p:nvPr/>
          </p:nvSpPr>
          <p:spPr>
            <a:xfrm>
              <a:off x="3164525" y="1541550"/>
              <a:ext cx="12400" cy="209200"/>
            </a:xfrm>
            <a:custGeom>
              <a:avLst/>
              <a:gdLst/>
              <a:ahLst/>
              <a:cxnLst/>
              <a:rect l="l" t="t" r="r" b="b"/>
              <a:pathLst>
                <a:path w="496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7;p37">
              <a:extLst>
                <a:ext uri="{FF2B5EF4-FFF2-40B4-BE49-F238E27FC236}">
                  <a16:creationId xmlns:a16="http://schemas.microsoft.com/office/drawing/2014/main" id="{BCEE4A36-497C-5F3A-DA83-908DD796BA8A}"/>
                </a:ext>
              </a:extLst>
            </p:cNvPr>
            <p:cNvSpPr/>
            <p:nvPr/>
          </p:nvSpPr>
          <p:spPr>
            <a:xfrm>
              <a:off x="3217200" y="1541550"/>
              <a:ext cx="12400" cy="209200"/>
            </a:xfrm>
            <a:custGeom>
              <a:avLst/>
              <a:gdLst/>
              <a:ahLst/>
              <a:cxnLst/>
              <a:rect l="l" t="t" r="r" b="b"/>
              <a:pathLst>
                <a:path w="496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8;p37">
              <a:extLst>
                <a:ext uri="{FF2B5EF4-FFF2-40B4-BE49-F238E27FC236}">
                  <a16:creationId xmlns:a16="http://schemas.microsoft.com/office/drawing/2014/main" id="{FBB9B484-A77D-80E5-952D-82B893D24DC5}"/>
                </a:ext>
              </a:extLst>
            </p:cNvPr>
            <p:cNvSpPr/>
            <p:nvPr/>
          </p:nvSpPr>
          <p:spPr>
            <a:xfrm>
              <a:off x="2810825" y="1533300"/>
              <a:ext cx="456425" cy="18600"/>
            </a:xfrm>
            <a:custGeom>
              <a:avLst/>
              <a:gdLst/>
              <a:ahLst/>
              <a:cxnLst/>
              <a:rect l="l" t="t" r="r" b="b"/>
              <a:pathLst>
                <a:path w="18257" h="744" extrusionOk="0">
                  <a:moveTo>
                    <a:pt x="373" y="0"/>
                  </a:moveTo>
                  <a:cubicBezTo>
                    <a:pt x="167" y="0"/>
                    <a:pt x="1" y="166"/>
                    <a:pt x="1" y="373"/>
                  </a:cubicBezTo>
                  <a:cubicBezTo>
                    <a:pt x="1" y="577"/>
                    <a:pt x="167" y="743"/>
                    <a:pt x="373" y="743"/>
                  </a:cubicBezTo>
                  <a:lnTo>
                    <a:pt x="17884" y="743"/>
                  </a:lnTo>
                  <a:cubicBezTo>
                    <a:pt x="18090" y="743"/>
                    <a:pt x="18256" y="577"/>
                    <a:pt x="18256" y="373"/>
                  </a:cubicBezTo>
                  <a:cubicBezTo>
                    <a:pt x="18256" y="166"/>
                    <a:pt x="18090" y="0"/>
                    <a:pt x="17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9;p37">
              <a:extLst>
                <a:ext uri="{FF2B5EF4-FFF2-40B4-BE49-F238E27FC236}">
                  <a16:creationId xmlns:a16="http://schemas.microsoft.com/office/drawing/2014/main" id="{CCB1B9B3-CFB5-965F-3BC9-BFABF5908502}"/>
                </a:ext>
              </a:extLst>
            </p:cNvPr>
            <p:cNvSpPr/>
            <p:nvPr/>
          </p:nvSpPr>
          <p:spPr>
            <a:xfrm>
              <a:off x="2788025" y="1730900"/>
              <a:ext cx="502025" cy="71275"/>
            </a:xfrm>
            <a:custGeom>
              <a:avLst/>
              <a:gdLst/>
              <a:ahLst/>
              <a:cxnLst/>
              <a:rect l="l" t="t" r="r" b="b"/>
              <a:pathLst>
                <a:path w="20081" h="2851" extrusionOk="0">
                  <a:moveTo>
                    <a:pt x="57" y="0"/>
                  </a:moveTo>
                  <a:cubicBezTo>
                    <a:pt x="26" y="0"/>
                    <a:pt x="1" y="26"/>
                    <a:pt x="1" y="57"/>
                  </a:cubicBezTo>
                  <a:lnTo>
                    <a:pt x="1" y="2794"/>
                  </a:lnTo>
                  <a:cubicBezTo>
                    <a:pt x="1" y="2826"/>
                    <a:pt x="26" y="2851"/>
                    <a:pt x="57" y="2851"/>
                  </a:cubicBezTo>
                  <a:lnTo>
                    <a:pt x="20024" y="2851"/>
                  </a:lnTo>
                  <a:cubicBezTo>
                    <a:pt x="20055" y="2851"/>
                    <a:pt x="20080" y="2826"/>
                    <a:pt x="20080" y="2794"/>
                  </a:cubicBezTo>
                  <a:lnTo>
                    <a:pt x="20080" y="57"/>
                  </a:lnTo>
                  <a:cubicBezTo>
                    <a:pt x="20080" y="26"/>
                    <a:pt x="20055" y="0"/>
                    <a:pt x="20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90;p37">
              <a:extLst>
                <a:ext uri="{FF2B5EF4-FFF2-40B4-BE49-F238E27FC236}">
                  <a16:creationId xmlns:a16="http://schemas.microsoft.com/office/drawing/2014/main" id="{C40C0B28-B974-B683-FD65-5FF9700F73E1}"/>
                </a:ext>
              </a:extLst>
            </p:cNvPr>
            <p:cNvSpPr/>
            <p:nvPr/>
          </p:nvSpPr>
          <p:spPr>
            <a:xfrm>
              <a:off x="2912225" y="1886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1"/>
                  </a:moveTo>
                  <a:lnTo>
                    <a:pt x="1" y="4021"/>
                  </a:lnTo>
                  <a:lnTo>
                    <a:pt x="4022" y="40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91;p37">
              <a:extLst>
                <a:ext uri="{FF2B5EF4-FFF2-40B4-BE49-F238E27FC236}">
                  <a16:creationId xmlns:a16="http://schemas.microsoft.com/office/drawing/2014/main" id="{CFD081FC-FF9F-A8E2-1E76-1580ACEF5544}"/>
                </a:ext>
              </a:extLst>
            </p:cNvPr>
            <p:cNvSpPr/>
            <p:nvPr/>
          </p:nvSpPr>
          <p:spPr>
            <a:xfrm>
              <a:off x="2912225" y="1886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1"/>
                  </a:moveTo>
                  <a:lnTo>
                    <a:pt x="4022" y="4021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92;p37">
              <a:extLst>
                <a:ext uri="{FF2B5EF4-FFF2-40B4-BE49-F238E27FC236}">
                  <a16:creationId xmlns:a16="http://schemas.microsoft.com/office/drawing/2014/main" id="{1AAA8E45-3C6C-B65A-A0E7-91BE8A03C46C}"/>
                </a:ext>
              </a:extLst>
            </p:cNvPr>
            <p:cNvSpPr/>
            <p:nvPr/>
          </p:nvSpPr>
          <p:spPr>
            <a:xfrm>
              <a:off x="3086150" y="1886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1"/>
                  </a:moveTo>
                  <a:lnTo>
                    <a:pt x="0" y="4021"/>
                  </a:lnTo>
                  <a:lnTo>
                    <a:pt x="4021" y="40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93;p37">
              <a:extLst>
                <a:ext uri="{FF2B5EF4-FFF2-40B4-BE49-F238E27FC236}">
                  <a16:creationId xmlns:a16="http://schemas.microsoft.com/office/drawing/2014/main" id="{E7C54F70-1206-F469-A08A-E3291A0E9A95}"/>
                </a:ext>
              </a:extLst>
            </p:cNvPr>
            <p:cNvSpPr/>
            <p:nvPr/>
          </p:nvSpPr>
          <p:spPr>
            <a:xfrm>
              <a:off x="3086150" y="1886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1"/>
                  </a:moveTo>
                  <a:lnTo>
                    <a:pt x="4021" y="4021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4;p37">
              <a:extLst>
                <a:ext uri="{FF2B5EF4-FFF2-40B4-BE49-F238E27FC236}">
                  <a16:creationId xmlns:a16="http://schemas.microsoft.com/office/drawing/2014/main" id="{CDF539E8-30CA-95F7-88B5-66FD53F4AE14}"/>
                </a:ext>
              </a:extLst>
            </p:cNvPr>
            <p:cNvSpPr/>
            <p:nvPr/>
          </p:nvSpPr>
          <p:spPr>
            <a:xfrm>
              <a:off x="2912225" y="2079025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4023" h="4023" extrusionOk="0">
                  <a:moveTo>
                    <a:pt x="1" y="1"/>
                  </a:moveTo>
                  <a:lnTo>
                    <a:pt x="1" y="4022"/>
                  </a:lnTo>
                  <a:lnTo>
                    <a:pt x="4022" y="4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5;p37">
              <a:extLst>
                <a:ext uri="{FF2B5EF4-FFF2-40B4-BE49-F238E27FC236}">
                  <a16:creationId xmlns:a16="http://schemas.microsoft.com/office/drawing/2014/main" id="{291BA0FF-192A-EA5A-9F26-7DBD82E8BF78}"/>
                </a:ext>
              </a:extLst>
            </p:cNvPr>
            <p:cNvSpPr/>
            <p:nvPr/>
          </p:nvSpPr>
          <p:spPr>
            <a:xfrm>
              <a:off x="2912225" y="2079025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4023" h="4023" extrusionOk="0">
                  <a:moveTo>
                    <a:pt x="1" y="1"/>
                  </a:moveTo>
                  <a:lnTo>
                    <a:pt x="4022" y="4022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96;p37">
              <a:extLst>
                <a:ext uri="{FF2B5EF4-FFF2-40B4-BE49-F238E27FC236}">
                  <a16:creationId xmlns:a16="http://schemas.microsoft.com/office/drawing/2014/main" id="{E1B5AF6B-2F94-ACA3-026C-AC0FE6D26094}"/>
                </a:ext>
              </a:extLst>
            </p:cNvPr>
            <p:cNvSpPr/>
            <p:nvPr/>
          </p:nvSpPr>
          <p:spPr>
            <a:xfrm>
              <a:off x="3086150" y="2079025"/>
              <a:ext cx="100525" cy="100575"/>
            </a:xfrm>
            <a:custGeom>
              <a:avLst/>
              <a:gdLst/>
              <a:ahLst/>
              <a:cxnLst/>
              <a:rect l="l" t="t" r="r" b="b"/>
              <a:pathLst>
                <a:path w="4021" h="4023" extrusionOk="0">
                  <a:moveTo>
                    <a:pt x="0" y="1"/>
                  </a:moveTo>
                  <a:lnTo>
                    <a:pt x="0" y="4022"/>
                  </a:lnTo>
                  <a:lnTo>
                    <a:pt x="4021" y="4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7;p37">
              <a:extLst>
                <a:ext uri="{FF2B5EF4-FFF2-40B4-BE49-F238E27FC236}">
                  <a16:creationId xmlns:a16="http://schemas.microsoft.com/office/drawing/2014/main" id="{72A9E1F3-F91A-FE0E-9729-29CFCF9124A4}"/>
                </a:ext>
              </a:extLst>
            </p:cNvPr>
            <p:cNvSpPr/>
            <p:nvPr/>
          </p:nvSpPr>
          <p:spPr>
            <a:xfrm>
              <a:off x="3086150" y="2079025"/>
              <a:ext cx="100525" cy="100575"/>
            </a:xfrm>
            <a:custGeom>
              <a:avLst/>
              <a:gdLst/>
              <a:ahLst/>
              <a:cxnLst/>
              <a:rect l="l" t="t" r="r" b="b"/>
              <a:pathLst>
                <a:path w="4021" h="4023" extrusionOk="0">
                  <a:moveTo>
                    <a:pt x="0" y="1"/>
                  </a:moveTo>
                  <a:lnTo>
                    <a:pt x="4021" y="4022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8;p37">
              <a:extLst>
                <a:ext uri="{FF2B5EF4-FFF2-40B4-BE49-F238E27FC236}">
                  <a16:creationId xmlns:a16="http://schemas.microsoft.com/office/drawing/2014/main" id="{1D6B70B0-9B46-FDD3-F6B2-9637F4F10E5A}"/>
                </a:ext>
              </a:extLst>
            </p:cNvPr>
            <p:cNvSpPr/>
            <p:nvPr/>
          </p:nvSpPr>
          <p:spPr>
            <a:xfrm>
              <a:off x="2912225" y="2271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0"/>
                  </a:moveTo>
                  <a:lnTo>
                    <a:pt x="1" y="4022"/>
                  </a:lnTo>
                  <a:lnTo>
                    <a:pt x="4022" y="4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9;p37">
              <a:extLst>
                <a:ext uri="{FF2B5EF4-FFF2-40B4-BE49-F238E27FC236}">
                  <a16:creationId xmlns:a16="http://schemas.microsoft.com/office/drawing/2014/main" id="{3181322A-70E8-75E2-92C3-E080BAEF05EF}"/>
                </a:ext>
              </a:extLst>
            </p:cNvPr>
            <p:cNvSpPr/>
            <p:nvPr/>
          </p:nvSpPr>
          <p:spPr>
            <a:xfrm>
              <a:off x="2912225" y="2271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0"/>
                  </a:moveTo>
                  <a:lnTo>
                    <a:pt x="4022" y="4022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0;p37">
              <a:extLst>
                <a:ext uri="{FF2B5EF4-FFF2-40B4-BE49-F238E27FC236}">
                  <a16:creationId xmlns:a16="http://schemas.microsoft.com/office/drawing/2014/main" id="{3A0DA96A-5A8E-0CA8-2E35-B16A975111D5}"/>
                </a:ext>
              </a:extLst>
            </p:cNvPr>
            <p:cNvSpPr/>
            <p:nvPr/>
          </p:nvSpPr>
          <p:spPr>
            <a:xfrm>
              <a:off x="3086150" y="2271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0"/>
                  </a:moveTo>
                  <a:lnTo>
                    <a:pt x="0" y="4022"/>
                  </a:lnTo>
                  <a:lnTo>
                    <a:pt x="4021" y="4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01;p37">
              <a:extLst>
                <a:ext uri="{FF2B5EF4-FFF2-40B4-BE49-F238E27FC236}">
                  <a16:creationId xmlns:a16="http://schemas.microsoft.com/office/drawing/2014/main" id="{0A5FC4E7-0229-6197-EFDE-17F84ADD93AC}"/>
                </a:ext>
              </a:extLst>
            </p:cNvPr>
            <p:cNvSpPr/>
            <p:nvPr/>
          </p:nvSpPr>
          <p:spPr>
            <a:xfrm>
              <a:off x="3086150" y="2271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0"/>
                  </a:moveTo>
                  <a:lnTo>
                    <a:pt x="4021" y="4022"/>
                  </a:lnTo>
                  <a:lnTo>
                    <a:pt x="402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2416;p37">
            <a:extLst>
              <a:ext uri="{FF2B5EF4-FFF2-40B4-BE49-F238E27FC236}">
                <a16:creationId xmlns:a16="http://schemas.microsoft.com/office/drawing/2014/main" id="{E96A1FF7-3974-FCBE-A826-FA428A0D2555}"/>
              </a:ext>
            </a:extLst>
          </p:cNvPr>
          <p:cNvGrpSpPr/>
          <p:nvPr/>
        </p:nvGrpSpPr>
        <p:grpSpPr>
          <a:xfrm>
            <a:off x="8511903" y="3838628"/>
            <a:ext cx="574181" cy="967080"/>
            <a:chOff x="5173775" y="325450"/>
            <a:chExt cx="814325" cy="1371550"/>
          </a:xfrm>
        </p:grpSpPr>
        <p:sp>
          <p:nvSpPr>
            <p:cNvPr id="194" name="Google Shape;2417;p37">
              <a:extLst>
                <a:ext uri="{FF2B5EF4-FFF2-40B4-BE49-F238E27FC236}">
                  <a16:creationId xmlns:a16="http://schemas.microsoft.com/office/drawing/2014/main" id="{2D093609-114D-4084-5B2E-617BAD12870B}"/>
                </a:ext>
              </a:extLst>
            </p:cNvPr>
            <p:cNvSpPr/>
            <p:nvPr/>
          </p:nvSpPr>
          <p:spPr>
            <a:xfrm>
              <a:off x="5213375" y="1008325"/>
              <a:ext cx="734825" cy="688650"/>
            </a:xfrm>
            <a:custGeom>
              <a:avLst/>
              <a:gdLst/>
              <a:ahLst/>
              <a:cxnLst/>
              <a:rect l="l" t="t" r="r" b="b"/>
              <a:pathLst>
                <a:path w="29393" h="27546" extrusionOk="0">
                  <a:moveTo>
                    <a:pt x="0" y="1"/>
                  </a:moveTo>
                  <a:lnTo>
                    <a:pt x="0" y="27545"/>
                  </a:lnTo>
                  <a:lnTo>
                    <a:pt x="29393" y="27545"/>
                  </a:lnTo>
                  <a:lnTo>
                    <a:pt x="29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18;p37">
              <a:extLst>
                <a:ext uri="{FF2B5EF4-FFF2-40B4-BE49-F238E27FC236}">
                  <a16:creationId xmlns:a16="http://schemas.microsoft.com/office/drawing/2014/main" id="{1770C885-093D-6835-B7CD-B205D64494B3}"/>
                </a:ext>
              </a:extLst>
            </p:cNvPr>
            <p:cNvSpPr/>
            <p:nvPr/>
          </p:nvSpPr>
          <p:spPr>
            <a:xfrm>
              <a:off x="5173775" y="1584125"/>
              <a:ext cx="157750" cy="112850"/>
            </a:xfrm>
            <a:custGeom>
              <a:avLst/>
              <a:gdLst/>
              <a:ahLst/>
              <a:cxnLst/>
              <a:rect l="l" t="t" r="r" b="b"/>
              <a:pathLst>
                <a:path w="6310" h="4514" extrusionOk="0">
                  <a:moveTo>
                    <a:pt x="60" y="0"/>
                  </a:moveTo>
                  <a:cubicBezTo>
                    <a:pt x="27" y="0"/>
                    <a:pt x="1" y="27"/>
                    <a:pt x="1" y="60"/>
                  </a:cubicBezTo>
                  <a:lnTo>
                    <a:pt x="1" y="4513"/>
                  </a:lnTo>
                  <a:lnTo>
                    <a:pt x="6309" y="4513"/>
                  </a:lnTo>
                  <a:lnTo>
                    <a:pt x="6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19;p37">
              <a:extLst>
                <a:ext uri="{FF2B5EF4-FFF2-40B4-BE49-F238E27FC236}">
                  <a16:creationId xmlns:a16="http://schemas.microsoft.com/office/drawing/2014/main" id="{815BF3DD-CD01-0ECB-712D-9F0F16614202}"/>
                </a:ext>
              </a:extLst>
            </p:cNvPr>
            <p:cNvSpPr/>
            <p:nvPr/>
          </p:nvSpPr>
          <p:spPr>
            <a:xfrm>
              <a:off x="5830325" y="1584125"/>
              <a:ext cx="157775" cy="112850"/>
            </a:xfrm>
            <a:custGeom>
              <a:avLst/>
              <a:gdLst/>
              <a:ahLst/>
              <a:cxnLst/>
              <a:rect l="l" t="t" r="r" b="b"/>
              <a:pathLst>
                <a:path w="6311" h="4514" extrusionOk="0">
                  <a:moveTo>
                    <a:pt x="0" y="0"/>
                  </a:moveTo>
                  <a:lnTo>
                    <a:pt x="0" y="4513"/>
                  </a:lnTo>
                  <a:lnTo>
                    <a:pt x="6310" y="4513"/>
                  </a:lnTo>
                  <a:lnTo>
                    <a:pt x="6310" y="60"/>
                  </a:lnTo>
                  <a:cubicBezTo>
                    <a:pt x="6310" y="27"/>
                    <a:pt x="6282" y="0"/>
                    <a:pt x="6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0;p37">
              <a:extLst>
                <a:ext uri="{FF2B5EF4-FFF2-40B4-BE49-F238E27FC236}">
                  <a16:creationId xmlns:a16="http://schemas.microsoft.com/office/drawing/2014/main" id="{50121A09-CD9C-BB6C-0DF2-CA39B21F6358}"/>
                </a:ext>
              </a:extLst>
            </p:cNvPr>
            <p:cNvSpPr/>
            <p:nvPr/>
          </p:nvSpPr>
          <p:spPr>
            <a:xfrm>
              <a:off x="5329425" y="1141050"/>
              <a:ext cx="503000" cy="555950"/>
            </a:xfrm>
            <a:custGeom>
              <a:avLst/>
              <a:gdLst/>
              <a:ahLst/>
              <a:cxnLst/>
              <a:rect l="l" t="t" r="r" b="b"/>
              <a:pathLst>
                <a:path w="20120" h="22238" extrusionOk="0">
                  <a:moveTo>
                    <a:pt x="10060" y="0"/>
                  </a:moveTo>
                  <a:cubicBezTo>
                    <a:pt x="6706" y="0"/>
                    <a:pt x="3353" y="706"/>
                    <a:pt x="0" y="2117"/>
                  </a:cubicBezTo>
                  <a:lnTo>
                    <a:pt x="0" y="22238"/>
                  </a:lnTo>
                  <a:lnTo>
                    <a:pt x="20119" y="22238"/>
                  </a:lnTo>
                  <a:lnTo>
                    <a:pt x="20119" y="2117"/>
                  </a:lnTo>
                  <a:cubicBezTo>
                    <a:pt x="16766" y="706"/>
                    <a:pt x="13413" y="0"/>
                    <a:pt x="10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1;p37">
              <a:extLst>
                <a:ext uri="{FF2B5EF4-FFF2-40B4-BE49-F238E27FC236}">
                  <a16:creationId xmlns:a16="http://schemas.microsoft.com/office/drawing/2014/main" id="{84DC69F0-7241-DC0D-1AC2-834C2D178A32}"/>
                </a:ext>
              </a:extLst>
            </p:cNvPr>
            <p:cNvSpPr/>
            <p:nvPr/>
          </p:nvSpPr>
          <p:spPr>
            <a:xfrm>
              <a:off x="5306800" y="1648850"/>
              <a:ext cx="548225" cy="48125"/>
            </a:xfrm>
            <a:custGeom>
              <a:avLst/>
              <a:gdLst/>
              <a:ahLst/>
              <a:cxnLst/>
              <a:rect l="l" t="t" r="r" b="b"/>
              <a:pathLst>
                <a:path w="21929" h="1925" extrusionOk="0">
                  <a:moveTo>
                    <a:pt x="40" y="1"/>
                  </a:moveTo>
                  <a:cubicBezTo>
                    <a:pt x="18" y="1"/>
                    <a:pt x="0" y="18"/>
                    <a:pt x="0" y="41"/>
                  </a:cubicBezTo>
                  <a:lnTo>
                    <a:pt x="0" y="1884"/>
                  </a:lnTo>
                  <a:cubicBezTo>
                    <a:pt x="0" y="1906"/>
                    <a:pt x="18" y="1924"/>
                    <a:pt x="40" y="1924"/>
                  </a:cubicBezTo>
                  <a:lnTo>
                    <a:pt x="21889" y="1924"/>
                  </a:lnTo>
                  <a:cubicBezTo>
                    <a:pt x="21911" y="1924"/>
                    <a:pt x="21929" y="1906"/>
                    <a:pt x="21929" y="1884"/>
                  </a:cubicBezTo>
                  <a:lnTo>
                    <a:pt x="21929" y="41"/>
                  </a:lnTo>
                  <a:cubicBezTo>
                    <a:pt x="21929" y="18"/>
                    <a:pt x="21911" y="1"/>
                    <a:pt x="21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2;p37">
              <a:extLst>
                <a:ext uri="{FF2B5EF4-FFF2-40B4-BE49-F238E27FC236}">
                  <a16:creationId xmlns:a16="http://schemas.microsoft.com/office/drawing/2014/main" id="{C85508DC-3E8E-0E0B-FF7F-FAFCA03D735E}"/>
                </a:ext>
              </a:extLst>
            </p:cNvPr>
            <p:cNvSpPr/>
            <p:nvPr/>
          </p:nvSpPr>
          <p:spPr>
            <a:xfrm>
              <a:off x="5435675" y="1177600"/>
              <a:ext cx="290500" cy="471275"/>
            </a:xfrm>
            <a:custGeom>
              <a:avLst/>
              <a:gdLst/>
              <a:ahLst/>
              <a:cxnLst/>
              <a:rect l="l" t="t" r="r" b="b"/>
              <a:pathLst>
                <a:path w="11620" h="18851" extrusionOk="0">
                  <a:moveTo>
                    <a:pt x="5810" y="1"/>
                  </a:moveTo>
                  <a:cubicBezTo>
                    <a:pt x="3873" y="1"/>
                    <a:pt x="1937" y="616"/>
                    <a:pt x="0" y="1847"/>
                  </a:cubicBezTo>
                  <a:lnTo>
                    <a:pt x="0" y="18851"/>
                  </a:lnTo>
                  <a:lnTo>
                    <a:pt x="11619" y="18851"/>
                  </a:lnTo>
                  <a:lnTo>
                    <a:pt x="11619" y="1847"/>
                  </a:lnTo>
                  <a:cubicBezTo>
                    <a:pt x="9682" y="616"/>
                    <a:pt x="7746" y="1"/>
                    <a:pt x="5810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3;p37">
              <a:extLst>
                <a:ext uri="{FF2B5EF4-FFF2-40B4-BE49-F238E27FC236}">
                  <a16:creationId xmlns:a16="http://schemas.microsoft.com/office/drawing/2014/main" id="{23037D4E-54BC-A125-A10A-CFD75A5E8693}"/>
                </a:ext>
              </a:extLst>
            </p:cNvPr>
            <p:cNvSpPr/>
            <p:nvPr/>
          </p:nvSpPr>
          <p:spPr>
            <a:xfrm>
              <a:off x="5451050" y="1197925"/>
              <a:ext cx="115950" cy="431200"/>
            </a:xfrm>
            <a:custGeom>
              <a:avLst/>
              <a:gdLst/>
              <a:ahLst/>
              <a:cxnLst/>
              <a:rect l="l" t="t" r="r" b="b"/>
              <a:pathLst>
                <a:path w="4638" h="17248" extrusionOk="0">
                  <a:moveTo>
                    <a:pt x="4638" y="0"/>
                  </a:moveTo>
                  <a:cubicBezTo>
                    <a:pt x="3093" y="109"/>
                    <a:pt x="1546" y="665"/>
                    <a:pt x="1" y="1670"/>
                  </a:cubicBezTo>
                  <a:lnTo>
                    <a:pt x="1" y="17247"/>
                  </a:lnTo>
                  <a:lnTo>
                    <a:pt x="4638" y="17247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4;p37">
              <a:extLst>
                <a:ext uri="{FF2B5EF4-FFF2-40B4-BE49-F238E27FC236}">
                  <a16:creationId xmlns:a16="http://schemas.microsoft.com/office/drawing/2014/main" id="{A4095986-6C2F-43EF-F702-258A793DE863}"/>
                </a:ext>
              </a:extLst>
            </p:cNvPr>
            <p:cNvSpPr/>
            <p:nvPr/>
          </p:nvSpPr>
          <p:spPr>
            <a:xfrm>
              <a:off x="5594875" y="1197950"/>
              <a:ext cx="115900" cy="431200"/>
            </a:xfrm>
            <a:custGeom>
              <a:avLst/>
              <a:gdLst/>
              <a:ahLst/>
              <a:cxnLst/>
              <a:rect l="l" t="t" r="r" b="b"/>
              <a:pathLst>
                <a:path w="4636" h="17248" extrusionOk="0">
                  <a:moveTo>
                    <a:pt x="0" y="1"/>
                  </a:moveTo>
                  <a:lnTo>
                    <a:pt x="0" y="17248"/>
                  </a:lnTo>
                  <a:lnTo>
                    <a:pt x="4636" y="17248"/>
                  </a:lnTo>
                  <a:lnTo>
                    <a:pt x="4636" y="1669"/>
                  </a:lnTo>
                  <a:cubicBezTo>
                    <a:pt x="3090" y="662"/>
                    <a:pt x="1545" y="106"/>
                    <a:pt x="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25;p37">
              <a:extLst>
                <a:ext uri="{FF2B5EF4-FFF2-40B4-BE49-F238E27FC236}">
                  <a16:creationId xmlns:a16="http://schemas.microsoft.com/office/drawing/2014/main" id="{B63782BD-EB7D-BC6D-AF9C-CDCD5E411A3F}"/>
                </a:ext>
              </a:extLst>
            </p:cNvPr>
            <p:cNvSpPr/>
            <p:nvPr/>
          </p:nvSpPr>
          <p:spPr>
            <a:xfrm>
              <a:off x="5200350" y="932650"/>
              <a:ext cx="760450" cy="148800"/>
            </a:xfrm>
            <a:custGeom>
              <a:avLst/>
              <a:gdLst/>
              <a:ahLst/>
              <a:cxnLst/>
              <a:rect l="l" t="t" r="r" b="b"/>
              <a:pathLst>
                <a:path w="30418" h="5952" extrusionOk="0">
                  <a:moveTo>
                    <a:pt x="3695" y="1"/>
                  </a:moveTo>
                  <a:lnTo>
                    <a:pt x="1" y="2001"/>
                  </a:lnTo>
                  <a:lnTo>
                    <a:pt x="1" y="5952"/>
                  </a:lnTo>
                  <a:lnTo>
                    <a:pt x="30418" y="5952"/>
                  </a:lnTo>
                  <a:lnTo>
                    <a:pt x="30418" y="2105"/>
                  </a:lnTo>
                  <a:lnTo>
                    <a:pt x="26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26;p37">
              <a:extLst>
                <a:ext uri="{FF2B5EF4-FFF2-40B4-BE49-F238E27FC236}">
                  <a16:creationId xmlns:a16="http://schemas.microsoft.com/office/drawing/2014/main" id="{65CFF38C-AE6F-3DDF-99AF-A93006B60EC9}"/>
                </a:ext>
              </a:extLst>
            </p:cNvPr>
            <p:cNvSpPr/>
            <p:nvPr/>
          </p:nvSpPr>
          <p:spPr>
            <a:xfrm>
              <a:off x="5387425" y="325450"/>
              <a:ext cx="393350" cy="205875"/>
            </a:xfrm>
            <a:custGeom>
              <a:avLst/>
              <a:gdLst/>
              <a:ahLst/>
              <a:cxnLst/>
              <a:rect l="l" t="t" r="r" b="b"/>
              <a:pathLst>
                <a:path w="15734" h="8235" extrusionOk="0">
                  <a:moveTo>
                    <a:pt x="7866" y="1"/>
                  </a:moveTo>
                  <a:cubicBezTo>
                    <a:pt x="3521" y="1"/>
                    <a:pt x="1" y="3523"/>
                    <a:pt x="1" y="7868"/>
                  </a:cubicBezTo>
                  <a:lnTo>
                    <a:pt x="1" y="8234"/>
                  </a:lnTo>
                  <a:lnTo>
                    <a:pt x="15734" y="8234"/>
                  </a:lnTo>
                  <a:lnTo>
                    <a:pt x="15734" y="7868"/>
                  </a:lnTo>
                  <a:cubicBezTo>
                    <a:pt x="15734" y="3523"/>
                    <a:pt x="12212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27;p37">
              <a:extLst>
                <a:ext uri="{FF2B5EF4-FFF2-40B4-BE49-F238E27FC236}">
                  <a16:creationId xmlns:a16="http://schemas.microsoft.com/office/drawing/2014/main" id="{95B33582-89BF-6982-93E3-6C3780ACF09D}"/>
                </a:ext>
              </a:extLst>
            </p:cNvPr>
            <p:cNvSpPr/>
            <p:nvPr/>
          </p:nvSpPr>
          <p:spPr>
            <a:xfrm>
              <a:off x="5310400" y="512050"/>
              <a:ext cx="543325" cy="448225"/>
            </a:xfrm>
            <a:custGeom>
              <a:avLst/>
              <a:gdLst/>
              <a:ahLst/>
              <a:cxnLst/>
              <a:rect l="l" t="t" r="r" b="b"/>
              <a:pathLst>
                <a:path w="21733" h="17929" extrusionOk="0">
                  <a:moveTo>
                    <a:pt x="119" y="1"/>
                  </a:moveTo>
                  <a:cubicBezTo>
                    <a:pt x="52" y="1"/>
                    <a:pt x="0" y="54"/>
                    <a:pt x="0" y="119"/>
                  </a:cubicBezTo>
                  <a:lnTo>
                    <a:pt x="0" y="17890"/>
                  </a:lnTo>
                  <a:cubicBezTo>
                    <a:pt x="0" y="17910"/>
                    <a:pt x="17" y="17928"/>
                    <a:pt x="39" y="17928"/>
                  </a:cubicBezTo>
                  <a:lnTo>
                    <a:pt x="21694" y="17928"/>
                  </a:lnTo>
                  <a:cubicBezTo>
                    <a:pt x="21715" y="17928"/>
                    <a:pt x="21733" y="17910"/>
                    <a:pt x="21733" y="17890"/>
                  </a:cubicBezTo>
                  <a:lnTo>
                    <a:pt x="21733" y="119"/>
                  </a:lnTo>
                  <a:cubicBezTo>
                    <a:pt x="21733" y="54"/>
                    <a:pt x="21680" y="1"/>
                    <a:pt x="21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28;p37">
              <a:extLst>
                <a:ext uri="{FF2B5EF4-FFF2-40B4-BE49-F238E27FC236}">
                  <a16:creationId xmlns:a16="http://schemas.microsoft.com/office/drawing/2014/main" id="{8D4EFF6E-DFC1-8703-1314-D5C8990B1894}"/>
                </a:ext>
              </a:extLst>
            </p:cNvPr>
            <p:cNvSpPr/>
            <p:nvPr/>
          </p:nvSpPr>
          <p:spPr>
            <a:xfrm>
              <a:off x="5379525" y="584200"/>
              <a:ext cx="187325" cy="303925"/>
            </a:xfrm>
            <a:custGeom>
              <a:avLst/>
              <a:gdLst/>
              <a:ahLst/>
              <a:cxnLst/>
              <a:rect l="l" t="t" r="r" b="b"/>
              <a:pathLst>
                <a:path w="7493" h="12157" extrusionOk="0">
                  <a:moveTo>
                    <a:pt x="3747" y="0"/>
                  </a:moveTo>
                  <a:cubicBezTo>
                    <a:pt x="2498" y="0"/>
                    <a:pt x="1250" y="397"/>
                    <a:pt x="1" y="1191"/>
                  </a:cubicBezTo>
                  <a:lnTo>
                    <a:pt x="1" y="12156"/>
                  </a:lnTo>
                  <a:lnTo>
                    <a:pt x="7493" y="12156"/>
                  </a:lnTo>
                  <a:lnTo>
                    <a:pt x="7493" y="1191"/>
                  </a:lnTo>
                  <a:cubicBezTo>
                    <a:pt x="6244" y="397"/>
                    <a:pt x="4996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29;p37">
              <a:extLst>
                <a:ext uri="{FF2B5EF4-FFF2-40B4-BE49-F238E27FC236}">
                  <a16:creationId xmlns:a16="http://schemas.microsoft.com/office/drawing/2014/main" id="{58FD4736-BBC9-0A68-77CB-EA204CD6E49E}"/>
                </a:ext>
              </a:extLst>
            </p:cNvPr>
            <p:cNvSpPr/>
            <p:nvPr/>
          </p:nvSpPr>
          <p:spPr>
            <a:xfrm>
              <a:off x="5394950" y="606450"/>
              <a:ext cx="69850" cy="259800"/>
            </a:xfrm>
            <a:custGeom>
              <a:avLst/>
              <a:gdLst/>
              <a:ahLst/>
              <a:cxnLst/>
              <a:rect l="l" t="t" r="r" b="b"/>
              <a:pathLst>
                <a:path w="2794" h="10392" extrusionOk="0">
                  <a:moveTo>
                    <a:pt x="2793" y="0"/>
                  </a:moveTo>
                  <a:cubicBezTo>
                    <a:pt x="1862" y="65"/>
                    <a:pt x="931" y="401"/>
                    <a:pt x="1" y="1006"/>
                  </a:cubicBezTo>
                  <a:lnTo>
                    <a:pt x="1" y="10391"/>
                  </a:lnTo>
                  <a:lnTo>
                    <a:pt x="2793" y="10391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0;p37">
              <a:extLst>
                <a:ext uri="{FF2B5EF4-FFF2-40B4-BE49-F238E27FC236}">
                  <a16:creationId xmlns:a16="http://schemas.microsoft.com/office/drawing/2014/main" id="{834F00F9-8D29-9FF6-B42D-A1E8F20CA109}"/>
                </a:ext>
              </a:extLst>
            </p:cNvPr>
            <p:cNvSpPr/>
            <p:nvPr/>
          </p:nvSpPr>
          <p:spPr>
            <a:xfrm>
              <a:off x="5481575" y="606450"/>
              <a:ext cx="69850" cy="259800"/>
            </a:xfrm>
            <a:custGeom>
              <a:avLst/>
              <a:gdLst/>
              <a:ahLst/>
              <a:cxnLst/>
              <a:rect l="l" t="t" r="r" b="b"/>
              <a:pathLst>
                <a:path w="2794" h="10392" extrusionOk="0">
                  <a:moveTo>
                    <a:pt x="0" y="0"/>
                  </a:moveTo>
                  <a:lnTo>
                    <a:pt x="0" y="10391"/>
                  </a:lnTo>
                  <a:lnTo>
                    <a:pt x="2794" y="10391"/>
                  </a:lnTo>
                  <a:lnTo>
                    <a:pt x="2794" y="1006"/>
                  </a:lnTo>
                  <a:cubicBezTo>
                    <a:pt x="1863" y="399"/>
                    <a:pt x="931" y="64"/>
                    <a:pt x="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31;p37">
              <a:extLst>
                <a:ext uri="{FF2B5EF4-FFF2-40B4-BE49-F238E27FC236}">
                  <a16:creationId xmlns:a16="http://schemas.microsoft.com/office/drawing/2014/main" id="{724B8DDE-5D25-C76F-2D22-4B48622C764A}"/>
                </a:ext>
              </a:extLst>
            </p:cNvPr>
            <p:cNvSpPr/>
            <p:nvPr/>
          </p:nvSpPr>
          <p:spPr>
            <a:xfrm>
              <a:off x="5616950" y="584200"/>
              <a:ext cx="187325" cy="303925"/>
            </a:xfrm>
            <a:custGeom>
              <a:avLst/>
              <a:gdLst/>
              <a:ahLst/>
              <a:cxnLst/>
              <a:rect l="l" t="t" r="r" b="b"/>
              <a:pathLst>
                <a:path w="7493" h="12157" extrusionOk="0">
                  <a:moveTo>
                    <a:pt x="3747" y="0"/>
                  </a:moveTo>
                  <a:cubicBezTo>
                    <a:pt x="2498" y="0"/>
                    <a:pt x="1249" y="397"/>
                    <a:pt x="1" y="1191"/>
                  </a:cubicBezTo>
                  <a:lnTo>
                    <a:pt x="1" y="12156"/>
                  </a:lnTo>
                  <a:lnTo>
                    <a:pt x="7493" y="12156"/>
                  </a:lnTo>
                  <a:lnTo>
                    <a:pt x="7493" y="1191"/>
                  </a:lnTo>
                  <a:cubicBezTo>
                    <a:pt x="6244" y="397"/>
                    <a:pt x="4995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32;p37">
              <a:extLst>
                <a:ext uri="{FF2B5EF4-FFF2-40B4-BE49-F238E27FC236}">
                  <a16:creationId xmlns:a16="http://schemas.microsoft.com/office/drawing/2014/main" id="{E432985A-3434-6110-A217-50D8AF4F32F0}"/>
                </a:ext>
              </a:extLst>
            </p:cNvPr>
            <p:cNvSpPr/>
            <p:nvPr/>
          </p:nvSpPr>
          <p:spPr>
            <a:xfrm>
              <a:off x="5632375" y="606450"/>
              <a:ext cx="69875" cy="259800"/>
            </a:xfrm>
            <a:custGeom>
              <a:avLst/>
              <a:gdLst/>
              <a:ahLst/>
              <a:cxnLst/>
              <a:rect l="l" t="t" r="r" b="b"/>
              <a:pathLst>
                <a:path w="2795" h="10392" extrusionOk="0">
                  <a:moveTo>
                    <a:pt x="2795" y="0"/>
                  </a:moveTo>
                  <a:cubicBezTo>
                    <a:pt x="1863" y="65"/>
                    <a:pt x="932" y="401"/>
                    <a:pt x="1" y="1006"/>
                  </a:cubicBezTo>
                  <a:lnTo>
                    <a:pt x="1" y="10391"/>
                  </a:lnTo>
                  <a:lnTo>
                    <a:pt x="2795" y="10391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33;p37">
              <a:extLst>
                <a:ext uri="{FF2B5EF4-FFF2-40B4-BE49-F238E27FC236}">
                  <a16:creationId xmlns:a16="http://schemas.microsoft.com/office/drawing/2014/main" id="{7FCDA8E9-CFAE-8B66-69EA-B8F66ED73493}"/>
                </a:ext>
              </a:extLst>
            </p:cNvPr>
            <p:cNvSpPr/>
            <p:nvPr/>
          </p:nvSpPr>
          <p:spPr>
            <a:xfrm>
              <a:off x="5719025" y="606400"/>
              <a:ext cx="69825" cy="259850"/>
            </a:xfrm>
            <a:custGeom>
              <a:avLst/>
              <a:gdLst/>
              <a:ahLst/>
              <a:cxnLst/>
              <a:rect l="l" t="t" r="r" b="b"/>
              <a:pathLst>
                <a:path w="2793" h="10394" extrusionOk="0">
                  <a:moveTo>
                    <a:pt x="0" y="1"/>
                  </a:moveTo>
                  <a:lnTo>
                    <a:pt x="0" y="10393"/>
                  </a:lnTo>
                  <a:lnTo>
                    <a:pt x="2793" y="10393"/>
                  </a:lnTo>
                  <a:lnTo>
                    <a:pt x="2793" y="1008"/>
                  </a:lnTo>
                  <a:cubicBezTo>
                    <a:pt x="1863" y="401"/>
                    <a:pt x="932" y="65"/>
                    <a:pt x="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BE40CA35-DF98-507E-2073-D3156E72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" y="1173127"/>
            <a:ext cx="4354830" cy="37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11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AC0CC9-C611-1D31-EC72-2429F3FFE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40" y="1034100"/>
            <a:ext cx="4460263" cy="4064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0E77151-2147-E67C-F862-1D32A3E1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43" y="1417320"/>
            <a:ext cx="3202744" cy="2126518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1052ED2-893E-8F0F-9184-26179B336C26}"/>
              </a:ext>
            </a:extLst>
          </p:cNvPr>
          <p:cNvGrpSpPr/>
          <p:nvPr/>
        </p:nvGrpSpPr>
        <p:grpSpPr>
          <a:xfrm>
            <a:off x="3512820" y="4223240"/>
            <a:ext cx="3299460" cy="920260"/>
            <a:chOff x="668763" y="2330676"/>
            <a:chExt cx="8167497" cy="3009184"/>
          </a:xfrm>
        </p:grpSpPr>
        <p:sp>
          <p:nvSpPr>
            <p:cNvPr id="6" name="Google Shape;696;p22">
              <a:extLst>
                <a:ext uri="{FF2B5EF4-FFF2-40B4-BE49-F238E27FC236}">
                  <a16:creationId xmlns:a16="http://schemas.microsoft.com/office/drawing/2014/main" id="{B6FAC25F-E887-842D-818A-362C36E3325F}"/>
                </a:ext>
              </a:extLst>
            </p:cNvPr>
            <p:cNvSpPr/>
            <p:nvPr/>
          </p:nvSpPr>
          <p:spPr>
            <a:xfrm>
              <a:off x="2227749" y="4583328"/>
              <a:ext cx="854242" cy="608617"/>
            </a:xfrm>
            <a:custGeom>
              <a:avLst/>
              <a:gdLst/>
              <a:ahLst/>
              <a:cxnLst/>
              <a:rect l="l" t="t" r="r" b="b"/>
              <a:pathLst>
                <a:path w="40016" h="28510" extrusionOk="0">
                  <a:moveTo>
                    <a:pt x="17075" y="1"/>
                  </a:moveTo>
                  <a:cubicBezTo>
                    <a:pt x="16745" y="1"/>
                    <a:pt x="16414" y="16"/>
                    <a:pt x="16083" y="47"/>
                  </a:cubicBezTo>
                  <a:cubicBezTo>
                    <a:pt x="11480" y="461"/>
                    <a:pt x="7818" y="3709"/>
                    <a:pt x="6651" y="7912"/>
                  </a:cubicBezTo>
                  <a:cubicBezTo>
                    <a:pt x="6442" y="8678"/>
                    <a:pt x="5780" y="9234"/>
                    <a:pt x="4990" y="9310"/>
                  </a:cubicBezTo>
                  <a:cubicBezTo>
                    <a:pt x="4691" y="9340"/>
                    <a:pt x="4395" y="9394"/>
                    <a:pt x="4104" y="9473"/>
                  </a:cubicBezTo>
                  <a:cubicBezTo>
                    <a:pt x="1821" y="10090"/>
                    <a:pt x="158" y="12164"/>
                    <a:pt x="64" y="14526"/>
                  </a:cubicBezTo>
                  <a:cubicBezTo>
                    <a:pt x="1" y="15978"/>
                    <a:pt x="518" y="17396"/>
                    <a:pt x="1501" y="18467"/>
                  </a:cubicBezTo>
                  <a:cubicBezTo>
                    <a:pt x="2075" y="19093"/>
                    <a:pt x="2320" y="19942"/>
                    <a:pt x="2124" y="20765"/>
                  </a:cubicBezTo>
                  <a:cubicBezTo>
                    <a:pt x="1761" y="22307"/>
                    <a:pt x="1703" y="23910"/>
                    <a:pt x="1960" y="25477"/>
                  </a:cubicBezTo>
                  <a:cubicBezTo>
                    <a:pt x="2130" y="26526"/>
                    <a:pt x="2444" y="27545"/>
                    <a:pt x="2889" y="28510"/>
                  </a:cubicBezTo>
                  <a:lnTo>
                    <a:pt x="38186" y="28510"/>
                  </a:lnTo>
                  <a:cubicBezTo>
                    <a:pt x="39390" y="26577"/>
                    <a:pt x="40016" y="24270"/>
                    <a:pt x="39798" y="21866"/>
                  </a:cubicBezTo>
                  <a:cubicBezTo>
                    <a:pt x="39632" y="20000"/>
                    <a:pt x="38982" y="18207"/>
                    <a:pt x="37911" y="16667"/>
                  </a:cubicBezTo>
                  <a:cubicBezTo>
                    <a:pt x="37279" y="15754"/>
                    <a:pt x="37037" y="14629"/>
                    <a:pt x="37237" y="13537"/>
                  </a:cubicBezTo>
                  <a:cubicBezTo>
                    <a:pt x="37427" y="12470"/>
                    <a:pt x="37418" y="11375"/>
                    <a:pt x="37213" y="10308"/>
                  </a:cubicBezTo>
                  <a:cubicBezTo>
                    <a:pt x="36435" y="6249"/>
                    <a:pt x="32837" y="3243"/>
                    <a:pt x="28709" y="3192"/>
                  </a:cubicBezTo>
                  <a:cubicBezTo>
                    <a:pt x="28670" y="3191"/>
                    <a:pt x="28632" y="3191"/>
                    <a:pt x="28594" y="3191"/>
                  </a:cubicBezTo>
                  <a:cubicBezTo>
                    <a:pt x="27916" y="3191"/>
                    <a:pt x="27244" y="3267"/>
                    <a:pt x="26586" y="3422"/>
                  </a:cubicBezTo>
                  <a:cubicBezTo>
                    <a:pt x="26407" y="3463"/>
                    <a:pt x="26227" y="3482"/>
                    <a:pt x="26048" y="3482"/>
                  </a:cubicBezTo>
                  <a:cubicBezTo>
                    <a:pt x="25408" y="3482"/>
                    <a:pt x="24786" y="3229"/>
                    <a:pt x="24296" y="2790"/>
                  </a:cubicBezTo>
                  <a:cubicBezTo>
                    <a:pt x="22311" y="987"/>
                    <a:pt x="19732" y="1"/>
                    <a:pt x="170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7;p22">
              <a:extLst>
                <a:ext uri="{FF2B5EF4-FFF2-40B4-BE49-F238E27FC236}">
                  <a16:creationId xmlns:a16="http://schemas.microsoft.com/office/drawing/2014/main" id="{4270DD3B-AA21-1656-6BC7-E0A4DC60D292}"/>
                </a:ext>
              </a:extLst>
            </p:cNvPr>
            <p:cNvSpPr/>
            <p:nvPr/>
          </p:nvSpPr>
          <p:spPr>
            <a:xfrm>
              <a:off x="782423" y="4808729"/>
              <a:ext cx="577374" cy="411357"/>
            </a:xfrm>
            <a:custGeom>
              <a:avLst/>
              <a:gdLst/>
              <a:ahLst/>
              <a:cxnLst/>
              <a:rect l="l" t="t" r="r" b="b"/>
              <a:pathLst>
                <a:path w="40019" h="28512" extrusionOk="0">
                  <a:moveTo>
                    <a:pt x="17066" y="1"/>
                  </a:moveTo>
                  <a:cubicBezTo>
                    <a:pt x="16739" y="1"/>
                    <a:pt x="16411" y="16"/>
                    <a:pt x="16083" y="46"/>
                  </a:cubicBezTo>
                  <a:cubicBezTo>
                    <a:pt x="11480" y="463"/>
                    <a:pt x="7818" y="3708"/>
                    <a:pt x="6651" y="7911"/>
                  </a:cubicBezTo>
                  <a:cubicBezTo>
                    <a:pt x="6442" y="8677"/>
                    <a:pt x="5780" y="9233"/>
                    <a:pt x="4990" y="9312"/>
                  </a:cubicBezTo>
                  <a:cubicBezTo>
                    <a:pt x="4691" y="9342"/>
                    <a:pt x="4395" y="9396"/>
                    <a:pt x="4104" y="9475"/>
                  </a:cubicBezTo>
                  <a:cubicBezTo>
                    <a:pt x="1821" y="10092"/>
                    <a:pt x="158" y="12163"/>
                    <a:pt x="64" y="14528"/>
                  </a:cubicBezTo>
                  <a:cubicBezTo>
                    <a:pt x="1" y="15980"/>
                    <a:pt x="518" y="17395"/>
                    <a:pt x="1500" y="18469"/>
                  </a:cubicBezTo>
                  <a:cubicBezTo>
                    <a:pt x="2075" y="19092"/>
                    <a:pt x="2320" y="19941"/>
                    <a:pt x="2126" y="20764"/>
                  </a:cubicBezTo>
                  <a:cubicBezTo>
                    <a:pt x="1761" y="22309"/>
                    <a:pt x="1703" y="23909"/>
                    <a:pt x="1960" y="25476"/>
                  </a:cubicBezTo>
                  <a:cubicBezTo>
                    <a:pt x="2133" y="26525"/>
                    <a:pt x="2444" y="27547"/>
                    <a:pt x="2889" y="28512"/>
                  </a:cubicBezTo>
                  <a:lnTo>
                    <a:pt x="38189" y="28512"/>
                  </a:lnTo>
                  <a:cubicBezTo>
                    <a:pt x="39393" y="26579"/>
                    <a:pt x="40019" y="24272"/>
                    <a:pt x="39798" y="21868"/>
                  </a:cubicBezTo>
                  <a:cubicBezTo>
                    <a:pt x="39632" y="20002"/>
                    <a:pt x="38982" y="18209"/>
                    <a:pt x="37914" y="16669"/>
                  </a:cubicBezTo>
                  <a:cubicBezTo>
                    <a:pt x="37282" y="15756"/>
                    <a:pt x="37040" y="14631"/>
                    <a:pt x="37240" y="13539"/>
                  </a:cubicBezTo>
                  <a:cubicBezTo>
                    <a:pt x="37430" y="12472"/>
                    <a:pt x="37421" y="11377"/>
                    <a:pt x="37215" y="10310"/>
                  </a:cubicBezTo>
                  <a:cubicBezTo>
                    <a:pt x="36438" y="6251"/>
                    <a:pt x="32840" y="3245"/>
                    <a:pt x="28709" y="3194"/>
                  </a:cubicBezTo>
                  <a:cubicBezTo>
                    <a:pt x="28670" y="3193"/>
                    <a:pt x="28632" y="3193"/>
                    <a:pt x="28594" y="3193"/>
                  </a:cubicBezTo>
                  <a:cubicBezTo>
                    <a:pt x="27918" y="3193"/>
                    <a:pt x="27244" y="3269"/>
                    <a:pt x="26586" y="3421"/>
                  </a:cubicBezTo>
                  <a:cubicBezTo>
                    <a:pt x="26406" y="3462"/>
                    <a:pt x="26225" y="3482"/>
                    <a:pt x="26045" y="3482"/>
                  </a:cubicBezTo>
                  <a:cubicBezTo>
                    <a:pt x="25406" y="3482"/>
                    <a:pt x="24785" y="3228"/>
                    <a:pt x="24296" y="2789"/>
                  </a:cubicBezTo>
                  <a:cubicBezTo>
                    <a:pt x="22309" y="987"/>
                    <a:pt x="19727" y="1"/>
                    <a:pt x="17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8;p22">
              <a:extLst>
                <a:ext uri="{FF2B5EF4-FFF2-40B4-BE49-F238E27FC236}">
                  <a16:creationId xmlns:a16="http://schemas.microsoft.com/office/drawing/2014/main" id="{8943FD02-AF2A-0B34-A71E-A4A337428A60}"/>
                </a:ext>
              </a:extLst>
            </p:cNvPr>
            <p:cNvSpPr/>
            <p:nvPr/>
          </p:nvSpPr>
          <p:spPr>
            <a:xfrm>
              <a:off x="1619363" y="4641971"/>
              <a:ext cx="778032" cy="554434"/>
            </a:xfrm>
            <a:custGeom>
              <a:avLst/>
              <a:gdLst/>
              <a:ahLst/>
              <a:cxnLst/>
              <a:rect l="l" t="t" r="r" b="b"/>
              <a:pathLst>
                <a:path w="53927" h="38429" extrusionOk="0">
                  <a:moveTo>
                    <a:pt x="22996" y="1"/>
                  </a:moveTo>
                  <a:cubicBezTo>
                    <a:pt x="22555" y="1"/>
                    <a:pt x="22112" y="21"/>
                    <a:pt x="21668" y="62"/>
                  </a:cubicBezTo>
                  <a:cubicBezTo>
                    <a:pt x="15469" y="624"/>
                    <a:pt x="10527" y="5000"/>
                    <a:pt x="8958" y="10664"/>
                  </a:cubicBezTo>
                  <a:cubicBezTo>
                    <a:pt x="8674" y="11699"/>
                    <a:pt x="7781" y="12449"/>
                    <a:pt x="6717" y="12551"/>
                  </a:cubicBezTo>
                  <a:cubicBezTo>
                    <a:pt x="6315" y="12594"/>
                    <a:pt x="5916" y="12666"/>
                    <a:pt x="5522" y="12772"/>
                  </a:cubicBezTo>
                  <a:cubicBezTo>
                    <a:pt x="2447" y="13604"/>
                    <a:pt x="203" y="16398"/>
                    <a:pt x="79" y="19582"/>
                  </a:cubicBezTo>
                  <a:cubicBezTo>
                    <a:pt x="0" y="21660"/>
                    <a:pt x="753" y="23520"/>
                    <a:pt x="2014" y="24893"/>
                  </a:cubicBezTo>
                  <a:cubicBezTo>
                    <a:pt x="2786" y="25733"/>
                    <a:pt x="3118" y="26877"/>
                    <a:pt x="2855" y="27989"/>
                  </a:cubicBezTo>
                  <a:cubicBezTo>
                    <a:pt x="2362" y="30070"/>
                    <a:pt x="2287" y="32229"/>
                    <a:pt x="2631" y="34340"/>
                  </a:cubicBezTo>
                  <a:cubicBezTo>
                    <a:pt x="2861" y="35752"/>
                    <a:pt x="3282" y="37128"/>
                    <a:pt x="3883" y="38429"/>
                  </a:cubicBezTo>
                  <a:lnTo>
                    <a:pt x="51462" y="38429"/>
                  </a:lnTo>
                  <a:cubicBezTo>
                    <a:pt x="53083" y="35825"/>
                    <a:pt x="53927" y="32716"/>
                    <a:pt x="53633" y="29474"/>
                  </a:cubicBezTo>
                  <a:cubicBezTo>
                    <a:pt x="53406" y="26955"/>
                    <a:pt x="52529" y="24542"/>
                    <a:pt x="51090" y="22464"/>
                  </a:cubicBezTo>
                  <a:cubicBezTo>
                    <a:pt x="50240" y="21237"/>
                    <a:pt x="49914" y="19718"/>
                    <a:pt x="50183" y="18249"/>
                  </a:cubicBezTo>
                  <a:cubicBezTo>
                    <a:pt x="50440" y="16806"/>
                    <a:pt x="50428" y="15330"/>
                    <a:pt x="50149" y="13897"/>
                  </a:cubicBezTo>
                  <a:cubicBezTo>
                    <a:pt x="49103" y="8426"/>
                    <a:pt x="44252" y="4374"/>
                    <a:pt x="38685" y="4305"/>
                  </a:cubicBezTo>
                  <a:cubicBezTo>
                    <a:pt x="38625" y="4304"/>
                    <a:pt x="38564" y="4303"/>
                    <a:pt x="38504" y="4303"/>
                  </a:cubicBezTo>
                  <a:cubicBezTo>
                    <a:pt x="37600" y="4303"/>
                    <a:pt x="36703" y="4409"/>
                    <a:pt x="35821" y="4613"/>
                  </a:cubicBezTo>
                  <a:cubicBezTo>
                    <a:pt x="35580" y="4669"/>
                    <a:pt x="35338" y="4695"/>
                    <a:pt x="35097" y="4695"/>
                  </a:cubicBezTo>
                  <a:cubicBezTo>
                    <a:pt x="34236" y="4695"/>
                    <a:pt x="33396" y="4354"/>
                    <a:pt x="32740" y="3763"/>
                  </a:cubicBezTo>
                  <a:cubicBezTo>
                    <a:pt x="30060" y="1332"/>
                    <a:pt x="26583" y="1"/>
                    <a:pt x="22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9;p22">
              <a:extLst>
                <a:ext uri="{FF2B5EF4-FFF2-40B4-BE49-F238E27FC236}">
                  <a16:creationId xmlns:a16="http://schemas.microsoft.com/office/drawing/2014/main" id="{1C919CA4-C512-3691-FF45-3D66FD97DB20}"/>
                </a:ext>
              </a:extLst>
            </p:cNvPr>
            <p:cNvSpPr/>
            <p:nvPr/>
          </p:nvSpPr>
          <p:spPr>
            <a:xfrm>
              <a:off x="7050821" y="4820690"/>
              <a:ext cx="687424" cy="489827"/>
            </a:xfrm>
            <a:custGeom>
              <a:avLst/>
              <a:gdLst/>
              <a:ahLst/>
              <a:cxnLst/>
              <a:rect l="l" t="t" r="r" b="b"/>
              <a:pathLst>
                <a:path w="29042" h="20694" extrusionOk="0">
                  <a:moveTo>
                    <a:pt x="12375" y="1"/>
                  </a:moveTo>
                  <a:cubicBezTo>
                    <a:pt x="11646" y="1"/>
                    <a:pt x="10911" y="103"/>
                    <a:pt x="10192" y="311"/>
                  </a:cubicBezTo>
                  <a:cubicBezTo>
                    <a:pt x="7582" y="1070"/>
                    <a:pt x="5553" y="3123"/>
                    <a:pt x="4824" y="5742"/>
                  </a:cubicBezTo>
                  <a:cubicBezTo>
                    <a:pt x="4673" y="6299"/>
                    <a:pt x="4192" y="6704"/>
                    <a:pt x="3620" y="6758"/>
                  </a:cubicBezTo>
                  <a:cubicBezTo>
                    <a:pt x="3403" y="6780"/>
                    <a:pt x="3188" y="6822"/>
                    <a:pt x="2976" y="6876"/>
                  </a:cubicBezTo>
                  <a:cubicBezTo>
                    <a:pt x="1322" y="7324"/>
                    <a:pt x="112" y="8830"/>
                    <a:pt x="46" y="10545"/>
                  </a:cubicBezTo>
                  <a:cubicBezTo>
                    <a:pt x="0" y="11597"/>
                    <a:pt x="375" y="12628"/>
                    <a:pt x="1089" y="13405"/>
                  </a:cubicBezTo>
                  <a:cubicBezTo>
                    <a:pt x="1503" y="13859"/>
                    <a:pt x="1682" y="14473"/>
                    <a:pt x="1543" y="15072"/>
                  </a:cubicBezTo>
                  <a:cubicBezTo>
                    <a:pt x="1277" y="16194"/>
                    <a:pt x="1234" y="17355"/>
                    <a:pt x="1422" y="18492"/>
                  </a:cubicBezTo>
                  <a:cubicBezTo>
                    <a:pt x="1546" y="19254"/>
                    <a:pt x="1773" y="19995"/>
                    <a:pt x="2096" y="20693"/>
                  </a:cubicBezTo>
                  <a:lnTo>
                    <a:pt x="27717" y="20693"/>
                  </a:lnTo>
                  <a:cubicBezTo>
                    <a:pt x="28588" y="19290"/>
                    <a:pt x="29041" y="17618"/>
                    <a:pt x="28884" y="15873"/>
                  </a:cubicBezTo>
                  <a:cubicBezTo>
                    <a:pt x="28763" y="14515"/>
                    <a:pt x="28291" y="13215"/>
                    <a:pt x="27514" y="12096"/>
                  </a:cubicBezTo>
                  <a:cubicBezTo>
                    <a:pt x="27057" y="11434"/>
                    <a:pt x="26882" y="10617"/>
                    <a:pt x="27024" y="9825"/>
                  </a:cubicBezTo>
                  <a:cubicBezTo>
                    <a:pt x="27163" y="9051"/>
                    <a:pt x="27157" y="8255"/>
                    <a:pt x="27009" y="7481"/>
                  </a:cubicBezTo>
                  <a:cubicBezTo>
                    <a:pt x="26443" y="4539"/>
                    <a:pt x="23834" y="2355"/>
                    <a:pt x="20834" y="2316"/>
                  </a:cubicBezTo>
                  <a:cubicBezTo>
                    <a:pt x="20808" y="2316"/>
                    <a:pt x="20782" y="2315"/>
                    <a:pt x="20756" y="2315"/>
                  </a:cubicBezTo>
                  <a:cubicBezTo>
                    <a:pt x="20262" y="2315"/>
                    <a:pt x="19771" y="2370"/>
                    <a:pt x="19291" y="2482"/>
                  </a:cubicBezTo>
                  <a:cubicBezTo>
                    <a:pt x="19160" y="2513"/>
                    <a:pt x="19028" y="2528"/>
                    <a:pt x="18897" y="2528"/>
                  </a:cubicBezTo>
                  <a:cubicBezTo>
                    <a:pt x="18435" y="2528"/>
                    <a:pt x="17985" y="2344"/>
                    <a:pt x="17634" y="2026"/>
                  </a:cubicBezTo>
                  <a:cubicBezTo>
                    <a:pt x="16173" y="705"/>
                    <a:pt x="14292" y="1"/>
                    <a:pt x="12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0;p22">
              <a:extLst>
                <a:ext uri="{FF2B5EF4-FFF2-40B4-BE49-F238E27FC236}">
                  <a16:creationId xmlns:a16="http://schemas.microsoft.com/office/drawing/2014/main" id="{31890787-D804-8807-E8FE-219C9E5EFAB6}"/>
                </a:ext>
              </a:extLst>
            </p:cNvPr>
            <p:cNvSpPr/>
            <p:nvPr/>
          </p:nvSpPr>
          <p:spPr>
            <a:xfrm>
              <a:off x="6257830" y="4591630"/>
              <a:ext cx="926562" cy="660251"/>
            </a:xfrm>
            <a:custGeom>
              <a:avLst/>
              <a:gdLst/>
              <a:ahLst/>
              <a:cxnLst/>
              <a:rect l="l" t="t" r="r" b="b"/>
              <a:pathLst>
                <a:path w="39145" h="27894" extrusionOk="0">
                  <a:moveTo>
                    <a:pt x="16693" y="1"/>
                  </a:moveTo>
                  <a:cubicBezTo>
                    <a:pt x="16372" y="1"/>
                    <a:pt x="16051" y="15"/>
                    <a:pt x="15729" y="45"/>
                  </a:cubicBezTo>
                  <a:cubicBezTo>
                    <a:pt x="11229" y="453"/>
                    <a:pt x="7645" y="3628"/>
                    <a:pt x="6505" y="7738"/>
                  </a:cubicBezTo>
                  <a:cubicBezTo>
                    <a:pt x="6299" y="8488"/>
                    <a:pt x="5652" y="9032"/>
                    <a:pt x="4881" y="9108"/>
                  </a:cubicBezTo>
                  <a:cubicBezTo>
                    <a:pt x="4588" y="9138"/>
                    <a:pt x="4297" y="9193"/>
                    <a:pt x="4013" y="9268"/>
                  </a:cubicBezTo>
                  <a:cubicBezTo>
                    <a:pt x="1781" y="9873"/>
                    <a:pt x="151" y="11899"/>
                    <a:pt x="64" y="14213"/>
                  </a:cubicBezTo>
                  <a:cubicBezTo>
                    <a:pt x="0" y="15631"/>
                    <a:pt x="505" y="17019"/>
                    <a:pt x="1467" y="18068"/>
                  </a:cubicBezTo>
                  <a:cubicBezTo>
                    <a:pt x="2026" y="18679"/>
                    <a:pt x="2268" y="19508"/>
                    <a:pt x="2078" y="20315"/>
                  </a:cubicBezTo>
                  <a:cubicBezTo>
                    <a:pt x="1718" y="21824"/>
                    <a:pt x="1663" y="23394"/>
                    <a:pt x="1914" y="24927"/>
                  </a:cubicBezTo>
                  <a:cubicBezTo>
                    <a:pt x="2081" y="25952"/>
                    <a:pt x="2386" y="26950"/>
                    <a:pt x="2822" y="27894"/>
                  </a:cubicBezTo>
                  <a:lnTo>
                    <a:pt x="37357" y="27891"/>
                  </a:lnTo>
                  <a:cubicBezTo>
                    <a:pt x="38534" y="26001"/>
                    <a:pt x="39144" y="23745"/>
                    <a:pt x="38933" y="21392"/>
                  </a:cubicBezTo>
                  <a:cubicBezTo>
                    <a:pt x="38769" y="19565"/>
                    <a:pt x="38131" y="17811"/>
                    <a:pt x="37085" y="16305"/>
                  </a:cubicBezTo>
                  <a:cubicBezTo>
                    <a:pt x="36468" y="15413"/>
                    <a:pt x="36232" y="14309"/>
                    <a:pt x="36426" y="13242"/>
                  </a:cubicBezTo>
                  <a:cubicBezTo>
                    <a:pt x="36613" y="12199"/>
                    <a:pt x="36604" y="11125"/>
                    <a:pt x="36402" y="10085"/>
                  </a:cubicBezTo>
                  <a:cubicBezTo>
                    <a:pt x="35642" y="6114"/>
                    <a:pt x="32122" y="3172"/>
                    <a:pt x="28082" y="3123"/>
                  </a:cubicBezTo>
                  <a:cubicBezTo>
                    <a:pt x="28034" y="3122"/>
                    <a:pt x="27985" y="3122"/>
                    <a:pt x="27937" y="3122"/>
                  </a:cubicBezTo>
                  <a:cubicBezTo>
                    <a:pt x="27285" y="3122"/>
                    <a:pt x="26638" y="3198"/>
                    <a:pt x="26005" y="3347"/>
                  </a:cubicBezTo>
                  <a:cubicBezTo>
                    <a:pt x="25830" y="3387"/>
                    <a:pt x="25654" y="3407"/>
                    <a:pt x="25479" y="3407"/>
                  </a:cubicBezTo>
                  <a:cubicBezTo>
                    <a:pt x="24852" y="3407"/>
                    <a:pt x="24242" y="3157"/>
                    <a:pt x="23767" y="2727"/>
                  </a:cubicBezTo>
                  <a:cubicBezTo>
                    <a:pt x="21820" y="963"/>
                    <a:pt x="19296" y="1"/>
                    <a:pt x="16693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1;p22">
              <a:extLst>
                <a:ext uri="{FF2B5EF4-FFF2-40B4-BE49-F238E27FC236}">
                  <a16:creationId xmlns:a16="http://schemas.microsoft.com/office/drawing/2014/main" id="{F4231F1E-0FFF-9E68-52E9-12A37C850A16}"/>
                </a:ext>
              </a:extLst>
            </p:cNvPr>
            <p:cNvSpPr/>
            <p:nvPr/>
          </p:nvSpPr>
          <p:spPr>
            <a:xfrm>
              <a:off x="7004265" y="2769088"/>
              <a:ext cx="1645822" cy="2130963"/>
            </a:xfrm>
            <a:custGeom>
              <a:avLst/>
              <a:gdLst/>
              <a:ahLst/>
              <a:cxnLst/>
              <a:rect l="l" t="t" r="r" b="b"/>
              <a:pathLst>
                <a:path w="69532" h="90028" extrusionOk="0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3;p22">
              <a:extLst>
                <a:ext uri="{FF2B5EF4-FFF2-40B4-BE49-F238E27FC236}">
                  <a16:creationId xmlns:a16="http://schemas.microsoft.com/office/drawing/2014/main" id="{92E11D3A-4893-05F9-983A-C0BD48799555}"/>
                </a:ext>
              </a:extLst>
            </p:cNvPr>
            <p:cNvSpPr/>
            <p:nvPr/>
          </p:nvSpPr>
          <p:spPr>
            <a:xfrm>
              <a:off x="8124645" y="3736010"/>
              <a:ext cx="711615" cy="1192282"/>
            </a:xfrm>
            <a:custGeom>
              <a:avLst/>
              <a:gdLst/>
              <a:ahLst/>
              <a:cxnLst/>
              <a:rect l="l" t="t" r="r" b="b"/>
              <a:pathLst>
                <a:path w="30064" h="50371" extrusionOk="0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4;p22">
              <a:extLst>
                <a:ext uri="{FF2B5EF4-FFF2-40B4-BE49-F238E27FC236}">
                  <a16:creationId xmlns:a16="http://schemas.microsoft.com/office/drawing/2014/main" id="{AEC43541-8638-BCE9-D144-F9DD59F2203F}"/>
                </a:ext>
              </a:extLst>
            </p:cNvPr>
            <p:cNvSpPr/>
            <p:nvPr/>
          </p:nvSpPr>
          <p:spPr>
            <a:xfrm>
              <a:off x="8346273" y="4112419"/>
              <a:ext cx="258145" cy="1222627"/>
            </a:xfrm>
            <a:custGeom>
              <a:avLst/>
              <a:gdLst/>
              <a:ahLst/>
              <a:cxnLst/>
              <a:rect l="l" t="t" r="r" b="b"/>
              <a:pathLst>
                <a:path w="10906" h="51653" extrusionOk="0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5;p22">
              <a:extLst>
                <a:ext uri="{FF2B5EF4-FFF2-40B4-BE49-F238E27FC236}">
                  <a16:creationId xmlns:a16="http://schemas.microsoft.com/office/drawing/2014/main" id="{E3FF21A6-6CA0-053B-45B4-3CA0487A703B}"/>
                </a:ext>
              </a:extLst>
            </p:cNvPr>
            <p:cNvSpPr/>
            <p:nvPr/>
          </p:nvSpPr>
          <p:spPr>
            <a:xfrm>
              <a:off x="2438860" y="3453301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6;p22">
              <a:extLst>
                <a:ext uri="{FF2B5EF4-FFF2-40B4-BE49-F238E27FC236}">
                  <a16:creationId xmlns:a16="http://schemas.microsoft.com/office/drawing/2014/main" id="{3CBCFFBB-6767-F314-2AE4-FF5E5CFF527A}"/>
                </a:ext>
              </a:extLst>
            </p:cNvPr>
            <p:cNvSpPr/>
            <p:nvPr/>
          </p:nvSpPr>
          <p:spPr>
            <a:xfrm>
              <a:off x="2767000" y="3991678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7;p22">
              <a:extLst>
                <a:ext uri="{FF2B5EF4-FFF2-40B4-BE49-F238E27FC236}">
                  <a16:creationId xmlns:a16="http://schemas.microsoft.com/office/drawing/2014/main" id="{A0BCA794-3D5C-0F7D-2FA7-2608269D65F2}"/>
                </a:ext>
              </a:extLst>
            </p:cNvPr>
            <p:cNvSpPr/>
            <p:nvPr/>
          </p:nvSpPr>
          <p:spPr>
            <a:xfrm>
              <a:off x="3527790" y="4198961"/>
              <a:ext cx="751500" cy="1104411"/>
            </a:xfrm>
            <a:custGeom>
              <a:avLst/>
              <a:gdLst/>
              <a:ahLst/>
              <a:cxnLst/>
              <a:rect l="l" t="t" r="r" b="b"/>
              <a:pathLst>
                <a:path w="27968" h="41102" extrusionOk="0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56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8;p22">
              <a:extLst>
                <a:ext uri="{FF2B5EF4-FFF2-40B4-BE49-F238E27FC236}">
                  <a16:creationId xmlns:a16="http://schemas.microsoft.com/office/drawing/2014/main" id="{7227B898-6EAA-84C8-DEDB-46EEBD22ECC7}"/>
                </a:ext>
              </a:extLst>
            </p:cNvPr>
            <p:cNvSpPr/>
            <p:nvPr/>
          </p:nvSpPr>
          <p:spPr>
            <a:xfrm>
              <a:off x="4265210" y="4669454"/>
              <a:ext cx="1092964" cy="633917"/>
            </a:xfrm>
            <a:custGeom>
              <a:avLst/>
              <a:gdLst/>
              <a:ahLst/>
              <a:cxnLst/>
              <a:rect l="l" t="t" r="r" b="b"/>
              <a:pathLst>
                <a:path w="40676" h="23592" extrusionOk="0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9;p22">
              <a:extLst>
                <a:ext uri="{FF2B5EF4-FFF2-40B4-BE49-F238E27FC236}">
                  <a16:creationId xmlns:a16="http://schemas.microsoft.com/office/drawing/2014/main" id="{EC5B7000-31DE-6A5F-BCD8-61A8F7990E46}"/>
                </a:ext>
              </a:extLst>
            </p:cNvPr>
            <p:cNvSpPr/>
            <p:nvPr/>
          </p:nvSpPr>
          <p:spPr>
            <a:xfrm>
              <a:off x="4380187" y="4844324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0;p22">
              <a:extLst>
                <a:ext uri="{FF2B5EF4-FFF2-40B4-BE49-F238E27FC236}">
                  <a16:creationId xmlns:a16="http://schemas.microsoft.com/office/drawing/2014/main" id="{92D15042-99F9-2F44-88D9-E99EC30521A5}"/>
                </a:ext>
              </a:extLst>
            </p:cNvPr>
            <p:cNvSpPr/>
            <p:nvPr/>
          </p:nvSpPr>
          <p:spPr>
            <a:xfrm>
              <a:off x="3741272" y="4695545"/>
              <a:ext cx="259967" cy="454828"/>
            </a:xfrm>
            <a:custGeom>
              <a:avLst/>
              <a:gdLst/>
              <a:ahLst/>
              <a:cxnLst/>
              <a:rect l="l" t="t" r="r" b="b"/>
              <a:pathLst>
                <a:path w="9675" h="16927" extrusionOk="0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1;p22">
              <a:extLst>
                <a:ext uri="{FF2B5EF4-FFF2-40B4-BE49-F238E27FC236}">
                  <a16:creationId xmlns:a16="http://schemas.microsoft.com/office/drawing/2014/main" id="{27C3276B-A227-1421-28DD-DE13D5631168}"/>
                </a:ext>
              </a:extLst>
            </p:cNvPr>
            <p:cNvSpPr/>
            <p:nvPr/>
          </p:nvSpPr>
          <p:spPr>
            <a:xfrm>
              <a:off x="4686290" y="4882829"/>
              <a:ext cx="284204" cy="415356"/>
            </a:xfrm>
            <a:custGeom>
              <a:avLst/>
              <a:gdLst/>
              <a:ahLst/>
              <a:cxnLst/>
              <a:rect l="l" t="t" r="r" b="b"/>
              <a:pathLst>
                <a:path w="10577" h="15458" extrusionOk="0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2;p22">
              <a:extLst>
                <a:ext uri="{FF2B5EF4-FFF2-40B4-BE49-F238E27FC236}">
                  <a16:creationId xmlns:a16="http://schemas.microsoft.com/office/drawing/2014/main" id="{1D8C3C13-6AF4-13DA-3EA9-5D78639EAB0C}"/>
                </a:ext>
              </a:extLst>
            </p:cNvPr>
            <p:cNvSpPr/>
            <p:nvPr/>
          </p:nvSpPr>
          <p:spPr>
            <a:xfrm>
              <a:off x="5052609" y="4844324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3;p22">
              <a:extLst>
                <a:ext uri="{FF2B5EF4-FFF2-40B4-BE49-F238E27FC236}">
                  <a16:creationId xmlns:a16="http://schemas.microsoft.com/office/drawing/2014/main" id="{F658C2F9-6029-EFC7-0AAC-266A5B3CAB98}"/>
                </a:ext>
              </a:extLst>
            </p:cNvPr>
            <p:cNvSpPr/>
            <p:nvPr/>
          </p:nvSpPr>
          <p:spPr>
            <a:xfrm>
              <a:off x="3455732" y="4195871"/>
              <a:ext cx="2081780" cy="502765"/>
            </a:xfrm>
            <a:custGeom>
              <a:avLst/>
              <a:gdLst/>
              <a:ahLst/>
              <a:cxnLst/>
              <a:rect l="l" t="t" r="r" b="b"/>
              <a:pathLst>
                <a:path w="77476" h="18711" extrusionOk="0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;p22">
              <a:extLst>
                <a:ext uri="{FF2B5EF4-FFF2-40B4-BE49-F238E27FC236}">
                  <a16:creationId xmlns:a16="http://schemas.microsoft.com/office/drawing/2014/main" id="{D05A467C-332D-9760-ABC2-C816EA4EDFD2}"/>
                </a:ext>
              </a:extLst>
            </p:cNvPr>
            <p:cNvSpPr/>
            <p:nvPr/>
          </p:nvSpPr>
          <p:spPr>
            <a:xfrm>
              <a:off x="5733451" y="34767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5;p22">
              <a:extLst>
                <a:ext uri="{FF2B5EF4-FFF2-40B4-BE49-F238E27FC236}">
                  <a16:creationId xmlns:a16="http://schemas.microsoft.com/office/drawing/2014/main" id="{41C6D31C-1E30-D557-506D-1082A84C584D}"/>
                </a:ext>
              </a:extLst>
            </p:cNvPr>
            <p:cNvSpPr/>
            <p:nvPr/>
          </p:nvSpPr>
          <p:spPr>
            <a:xfrm>
              <a:off x="6240050" y="39211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6;p22">
              <a:extLst>
                <a:ext uri="{FF2B5EF4-FFF2-40B4-BE49-F238E27FC236}">
                  <a16:creationId xmlns:a16="http://schemas.microsoft.com/office/drawing/2014/main" id="{47123D4C-053E-34D5-0CB0-3C8751D95DB6}"/>
                </a:ext>
              </a:extLst>
            </p:cNvPr>
            <p:cNvSpPr/>
            <p:nvPr/>
          </p:nvSpPr>
          <p:spPr>
            <a:xfrm>
              <a:off x="5209084" y="4820708"/>
              <a:ext cx="524368" cy="387385"/>
            </a:xfrm>
            <a:custGeom>
              <a:avLst/>
              <a:gdLst/>
              <a:ahLst/>
              <a:cxnLst/>
              <a:rect l="l" t="t" r="r" b="b"/>
              <a:pathLst>
                <a:path w="19515" h="14417" extrusionOk="0">
                  <a:moveTo>
                    <a:pt x="8420" y="1"/>
                  </a:moveTo>
                  <a:cubicBezTo>
                    <a:pt x="8024" y="1"/>
                    <a:pt x="7625" y="45"/>
                    <a:pt x="7231" y="137"/>
                  </a:cubicBezTo>
                  <a:cubicBezTo>
                    <a:pt x="5456" y="551"/>
                    <a:pt x="4022" y="1854"/>
                    <a:pt x="3442" y="3581"/>
                  </a:cubicBezTo>
                  <a:cubicBezTo>
                    <a:pt x="3321" y="3950"/>
                    <a:pt x="2985" y="4201"/>
                    <a:pt x="2598" y="4219"/>
                  </a:cubicBezTo>
                  <a:cubicBezTo>
                    <a:pt x="2453" y="4225"/>
                    <a:pt x="2308" y="4244"/>
                    <a:pt x="2162" y="4277"/>
                  </a:cubicBezTo>
                  <a:cubicBezTo>
                    <a:pt x="1037" y="4516"/>
                    <a:pt x="176" y="5480"/>
                    <a:pt x="70" y="6627"/>
                  </a:cubicBezTo>
                  <a:cubicBezTo>
                    <a:pt x="0" y="7331"/>
                    <a:pt x="215" y="8033"/>
                    <a:pt x="666" y="8577"/>
                  </a:cubicBezTo>
                  <a:cubicBezTo>
                    <a:pt x="929" y="8892"/>
                    <a:pt x="1022" y="9318"/>
                    <a:pt x="907" y="9711"/>
                  </a:cubicBezTo>
                  <a:cubicBezTo>
                    <a:pt x="690" y="10452"/>
                    <a:pt x="620" y="11229"/>
                    <a:pt x="705" y="11997"/>
                  </a:cubicBezTo>
                  <a:cubicBezTo>
                    <a:pt x="759" y="12511"/>
                    <a:pt x="886" y="13017"/>
                    <a:pt x="1077" y="13497"/>
                  </a:cubicBezTo>
                  <a:lnTo>
                    <a:pt x="18236" y="14417"/>
                  </a:lnTo>
                  <a:cubicBezTo>
                    <a:pt x="19445" y="12705"/>
                    <a:pt x="19515" y="10434"/>
                    <a:pt x="18408" y="8653"/>
                  </a:cubicBezTo>
                  <a:cubicBezTo>
                    <a:pt x="18127" y="8193"/>
                    <a:pt x="18036" y="7640"/>
                    <a:pt x="18163" y="7113"/>
                  </a:cubicBezTo>
                  <a:cubicBezTo>
                    <a:pt x="18284" y="6599"/>
                    <a:pt x="18308" y="6067"/>
                    <a:pt x="18236" y="5544"/>
                  </a:cubicBezTo>
                  <a:cubicBezTo>
                    <a:pt x="17964" y="3551"/>
                    <a:pt x="16291" y="1997"/>
                    <a:pt x="14286" y="1864"/>
                  </a:cubicBezTo>
                  <a:cubicBezTo>
                    <a:pt x="14187" y="1857"/>
                    <a:pt x="14087" y="1853"/>
                    <a:pt x="13988" y="1853"/>
                  </a:cubicBezTo>
                  <a:cubicBezTo>
                    <a:pt x="13740" y="1853"/>
                    <a:pt x="13493" y="1875"/>
                    <a:pt x="13249" y="1918"/>
                  </a:cubicBezTo>
                  <a:cubicBezTo>
                    <a:pt x="13181" y="1930"/>
                    <a:pt x="13112" y="1936"/>
                    <a:pt x="13045" y="1936"/>
                  </a:cubicBezTo>
                  <a:cubicBezTo>
                    <a:pt x="12713" y="1936"/>
                    <a:pt x="12392" y="1793"/>
                    <a:pt x="12151" y="1552"/>
                  </a:cubicBezTo>
                  <a:cubicBezTo>
                    <a:pt x="11154" y="548"/>
                    <a:pt x="9805" y="1"/>
                    <a:pt x="8420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;p22">
              <a:extLst>
                <a:ext uri="{FF2B5EF4-FFF2-40B4-BE49-F238E27FC236}">
                  <a16:creationId xmlns:a16="http://schemas.microsoft.com/office/drawing/2014/main" id="{07CE1962-0D5B-0799-5940-88D88FC6A8DB}"/>
                </a:ext>
              </a:extLst>
            </p:cNvPr>
            <p:cNvSpPr/>
            <p:nvPr/>
          </p:nvSpPr>
          <p:spPr>
            <a:xfrm>
              <a:off x="1058330" y="23306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8;p22">
              <a:extLst>
                <a:ext uri="{FF2B5EF4-FFF2-40B4-BE49-F238E27FC236}">
                  <a16:creationId xmlns:a16="http://schemas.microsoft.com/office/drawing/2014/main" id="{93F044DD-A409-3859-86FC-74F8F240D157}"/>
                </a:ext>
              </a:extLst>
            </p:cNvPr>
            <p:cNvSpPr/>
            <p:nvPr/>
          </p:nvSpPr>
          <p:spPr>
            <a:xfrm>
              <a:off x="1484864" y="30391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0;p22">
              <a:extLst>
                <a:ext uri="{FF2B5EF4-FFF2-40B4-BE49-F238E27FC236}">
                  <a16:creationId xmlns:a16="http://schemas.microsoft.com/office/drawing/2014/main" id="{A7C5E2F4-D546-D4C0-1E4D-D0DBF126A912}"/>
                </a:ext>
              </a:extLst>
            </p:cNvPr>
            <p:cNvSpPr/>
            <p:nvPr/>
          </p:nvSpPr>
          <p:spPr>
            <a:xfrm>
              <a:off x="668763" y="351823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2;p22">
              <a:extLst>
                <a:ext uri="{FF2B5EF4-FFF2-40B4-BE49-F238E27FC236}">
                  <a16:creationId xmlns:a16="http://schemas.microsoft.com/office/drawing/2014/main" id="{C98AC66F-5250-5A70-6DE0-D9346EE92CFE}"/>
                </a:ext>
              </a:extLst>
            </p:cNvPr>
            <p:cNvSpPr txBox="1">
              <a:spLocks/>
            </p:cNvSpPr>
            <p:nvPr/>
          </p:nvSpPr>
          <p:spPr>
            <a:xfrm>
              <a:off x="3099175" y="2412374"/>
              <a:ext cx="30927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Montserrat ExtraBold"/>
                <a:buNone/>
                <a:defRPr sz="1200" b="0" i="0" u="none" strike="noStrike" cap="none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quada One"/>
                <a:buNone/>
                <a:defRPr sz="1100" b="0" i="0" u="none" strike="noStrike" cap="none">
                  <a:solidFill>
                    <a:srgbClr val="000000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9pPr>
            </a:lstStyle>
            <a:p>
              <a:pPr algn="ctr"/>
              <a:r>
                <a:rPr lang="fr-FR"/>
                <a:t>—Someone famous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24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12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4E5D49-3466-9575-4D94-B7D78FC6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" y="1104401"/>
            <a:ext cx="5638593" cy="365044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E91534B-BD60-56D4-FD09-C1DE72A66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94" y="2442176"/>
            <a:ext cx="3050156" cy="2595878"/>
          </a:xfrm>
          <a:prstGeom prst="rect">
            <a:avLst/>
          </a:prstGeom>
        </p:spPr>
      </p:pic>
      <p:grpSp>
        <p:nvGrpSpPr>
          <p:cNvPr id="8" name="Google Shape;2208;p37">
            <a:extLst>
              <a:ext uri="{FF2B5EF4-FFF2-40B4-BE49-F238E27FC236}">
                <a16:creationId xmlns:a16="http://schemas.microsoft.com/office/drawing/2014/main" id="{87FC1434-DAC8-AD34-361A-2EE2D2090BC2}"/>
              </a:ext>
            </a:extLst>
          </p:cNvPr>
          <p:cNvGrpSpPr/>
          <p:nvPr/>
        </p:nvGrpSpPr>
        <p:grpSpPr>
          <a:xfrm rot="-1083714">
            <a:off x="3715917" y="3916847"/>
            <a:ext cx="1406504" cy="672716"/>
            <a:chOff x="238125" y="1785325"/>
            <a:chExt cx="6880950" cy="2706350"/>
          </a:xfrm>
        </p:grpSpPr>
        <p:sp>
          <p:nvSpPr>
            <p:cNvPr id="9" name="Google Shape;2209;p37">
              <a:extLst>
                <a:ext uri="{FF2B5EF4-FFF2-40B4-BE49-F238E27FC236}">
                  <a16:creationId xmlns:a16="http://schemas.microsoft.com/office/drawing/2014/main" id="{728C3185-27F4-E81B-F946-76D437F6785F}"/>
                </a:ext>
              </a:extLst>
            </p:cNvPr>
            <p:cNvSpPr/>
            <p:nvPr/>
          </p:nvSpPr>
          <p:spPr>
            <a:xfrm>
              <a:off x="4606575" y="1927350"/>
              <a:ext cx="1661450" cy="831075"/>
            </a:xfrm>
            <a:custGeom>
              <a:avLst/>
              <a:gdLst/>
              <a:ahLst/>
              <a:cxnLst/>
              <a:rect l="l" t="t" r="r" b="b"/>
              <a:pathLst>
                <a:path w="66458" h="33243" extrusionOk="0">
                  <a:moveTo>
                    <a:pt x="12461" y="0"/>
                  </a:moveTo>
                  <a:lnTo>
                    <a:pt x="17374" y="10156"/>
                  </a:lnTo>
                  <a:cubicBezTo>
                    <a:pt x="17374" y="10156"/>
                    <a:pt x="20759" y="10491"/>
                    <a:pt x="25206" y="10785"/>
                  </a:cubicBezTo>
                  <a:lnTo>
                    <a:pt x="26382" y="17618"/>
                  </a:lnTo>
                  <a:lnTo>
                    <a:pt x="26382" y="17618"/>
                  </a:lnTo>
                  <a:lnTo>
                    <a:pt x="13472" y="12166"/>
                  </a:lnTo>
                  <a:cubicBezTo>
                    <a:pt x="13472" y="12166"/>
                    <a:pt x="125" y="14882"/>
                    <a:pt x="63" y="15539"/>
                  </a:cubicBezTo>
                  <a:cubicBezTo>
                    <a:pt x="1" y="16196"/>
                    <a:pt x="3754" y="33243"/>
                    <a:pt x="3754" y="33243"/>
                  </a:cubicBezTo>
                  <a:cubicBezTo>
                    <a:pt x="3754" y="33243"/>
                    <a:pt x="6051" y="19563"/>
                    <a:pt x="28351" y="19563"/>
                  </a:cubicBezTo>
                  <a:cubicBezTo>
                    <a:pt x="28641" y="19563"/>
                    <a:pt x="28934" y="19566"/>
                    <a:pt x="29231" y="19570"/>
                  </a:cubicBezTo>
                  <a:cubicBezTo>
                    <a:pt x="34228" y="20642"/>
                    <a:pt x="45189" y="23351"/>
                    <a:pt x="51085" y="27573"/>
                  </a:cubicBezTo>
                  <a:cubicBezTo>
                    <a:pt x="53076" y="29197"/>
                    <a:pt x="56816" y="30137"/>
                    <a:pt x="59996" y="30137"/>
                  </a:cubicBezTo>
                  <a:cubicBezTo>
                    <a:pt x="62966" y="30137"/>
                    <a:pt x="65449" y="29317"/>
                    <a:pt x="65563" y="27468"/>
                  </a:cubicBezTo>
                  <a:cubicBezTo>
                    <a:pt x="66458" y="25895"/>
                    <a:pt x="59358" y="20689"/>
                    <a:pt x="53655" y="17914"/>
                  </a:cubicBezTo>
                  <a:cubicBezTo>
                    <a:pt x="51373" y="16803"/>
                    <a:pt x="46120" y="14023"/>
                    <a:pt x="40636" y="11086"/>
                  </a:cubicBezTo>
                  <a:cubicBezTo>
                    <a:pt x="41369" y="11037"/>
                    <a:pt x="42052" y="10973"/>
                    <a:pt x="42671" y="10893"/>
                  </a:cubicBezTo>
                  <a:cubicBezTo>
                    <a:pt x="50348" y="9877"/>
                    <a:pt x="51732" y="5572"/>
                    <a:pt x="51332" y="4541"/>
                  </a:cubicBezTo>
                  <a:cubicBezTo>
                    <a:pt x="50997" y="3671"/>
                    <a:pt x="49094" y="1592"/>
                    <a:pt x="42558" y="1592"/>
                  </a:cubicBezTo>
                  <a:cubicBezTo>
                    <a:pt x="41344" y="1592"/>
                    <a:pt x="39970" y="1664"/>
                    <a:pt x="38417" y="1829"/>
                  </a:cubicBezTo>
                  <a:cubicBezTo>
                    <a:pt x="36885" y="1991"/>
                    <a:pt x="35208" y="2060"/>
                    <a:pt x="33467" y="2060"/>
                  </a:cubicBezTo>
                  <a:cubicBezTo>
                    <a:pt x="23929" y="2060"/>
                    <a:pt x="12462" y="0"/>
                    <a:pt x="1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10;p37">
              <a:extLst>
                <a:ext uri="{FF2B5EF4-FFF2-40B4-BE49-F238E27FC236}">
                  <a16:creationId xmlns:a16="http://schemas.microsoft.com/office/drawing/2014/main" id="{BDBC163E-381E-6DA1-DD4D-80911D0ADF1B}"/>
                </a:ext>
              </a:extLst>
            </p:cNvPr>
            <p:cNvSpPr/>
            <p:nvPr/>
          </p:nvSpPr>
          <p:spPr>
            <a:xfrm>
              <a:off x="5770250" y="3595975"/>
              <a:ext cx="305575" cy="180025"/>
            </a:xfrm>
            <a:custGeom>
              <a:avLst/>
              <a:gdLst/>
              <a:ahLst/>
              <a:cxnLst/>
              <a:rect l="l" t="t" r="r" b="b"/>
              <a:pathLst>
                <a:path w="12223" h="7201" extrusionOk="0">
                  <a:moveTo>
                    <a:pt x="11410" y="1"/>
                  </a:moveTo>
                  <a:cubicBezTo>
                    <a:pt x="8457" y="3426"/>
                    <a:pt x="4338" y="5298"/>
                    <a:pt x="121" y="5521"/>
                  </a:cubicBezTo>
                  <a:lnTo>
                    <a:pt x="87" y="6023"/>
                  </a:lnTo>
                  <a:lnTo>
                    <a:pt x="35" y="6699"/>
                  </a:lnTo>
                  <a:lnTo>
                    <a:pt x="0" y="7200"/>
                  </a:lnTo>
                  <a:cubicBezTo>
                    <a:pt x="4561" y="6892"/>
                    <a:pt x="8984" y="4787"/>
                    <a:pt x="12120" y="995"/>
                  </a:cubicBezTo>
                  <a:cubicBezTo>
                    <a:pt x="12156" y="952"/>
                    <a:pt x="12190" y="906"/>
                    <a:pt x="12223" y="861"/>
                  </a:cubicBezTo>
                  <a:lnTo>
                    <a:pt x="12218" y="857"/>
                  </a:lnTo>
                  <a:cubicBezTo>
                    <a:pt x="12174" y="826"/>
                    <a:pt x="12129" y="793"/>
                    <a:pt x="12088" y="757"/>
                  </a:cubicBezTo>
                  <a:cubicBezTo>
                    <a:pt x="11825" y="541"/>
                    <a:pt x="11595" y="286"/>
                    <a:pt x="11410" y="1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11;p37">
              <a:extLst>
                <a:ext uri="{FF2B5EF4-FFF2-40B4-BE49-F238E27FC236}">
                  <a16:creationId xmlns:a16="http://schemas.microsoft.com/office/drawing/2014/main" id="{A34D2373-B352-C10F-46EB-7CC870FF5AC8}"/>
                </a:ext>
              </a:extLst>
            </p:cNvPr>
            <p:cNvSpPr/>
            <p:nvPr/>
          </p:nvSpPr>
          <p:spPr>
            <a:xfrm>
              <a:off x="4866525" y="3043750"/>
              <a:ext cx="704250" cy="704225"/>
            </a:xfrm>
            <a:custGeom>
              <a:avLst/>
              <a:gdLst/>
              <a:ahLst/>
              <a:cxnLst/>
              <a:rect l="l" t="t" r="r" b="b"/>
              <a:pathLst>
                <a:path w="28170" h="28169" extrusionOk="0">
                  <a:moveTo>
                    <a:pt x="14084" y="0"/>
                  </a:moveTo>
                  <a:cubicBezTo>
                    <a:pt x="10349" y="0"/>
                    <a:pt x="6766" y="1484"/>
                    <a:pt x="4126" y="4125"/>
                  </a:cubicBezTo>
                  <a:cubicBezTo>
                    <a:pt x="1483" y="6767"/>
                    <a:pt x="1" y="10349"/>
                    <a:pt x="1" y="14085"/>
                  </a:cubicBezTo>
                  <a:cubicBezTo>
                    <a:pt x="1" y="17820"/>
                    <a:pt x="1483" y="21403"/>
                    <a:pt x="4126" y="24044"/>
                  </a:cubicBezTo>
                  <a:cubicBezTo>
                    <a:pt x="6766" y="26686"/>
                    <a:pt x="10349" y="28169"/>
                    <a:pt x="14084" y="28169"/>
                  </a:cubicBezTo>
                  <a:cubicBezTo>
                    <a:pt x="17821" y="28169"/>
                    <a:pt x="21404" y="26686"/>
                    <a:pt x="24044" y="24044"/>
                  </a:cubicBezTo>
                  <a:cubicBezTo>
                    <a:pt x="26685" y="21403"/>
                    <a:pt x="28169" y="17820"/>
                    <a:pt x="28169" y="14085"/>
                  </a:cubicBezTo>
                  <a:cubicBezTo>
                    <a:pt x="28169" y="10349"/>
                    <a:pt x="26685" y="6767"/>
                    <a:pt x="24044" y="4125"/>
                  </a:cubicBezTo>
                  <a:cubicBezTo>
                    <a:pt x="21404" y="1484"/>
                    <a:pt x="17821" y="0"/>
                    <a:pt x="14084" y="0"/>
                  </a:cubicBezTo>
                  <a:close/>
                </a:path>
              </a:pathLst>
            </a:custGeom>
            <a:solidFill>
              <a:srgbClr val="849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2;p37">
              <a:extLst>
                <a:ext uri="{FF2B5EF4-FFF2-40B4-BE49-F238E27FC236}">
                  <a16:creationId xmlns:a16="http://schemas.microsoft.com/office/drawing/2014/main" id="{10E771EE-E43F-BEE4-A94B-4FD6A91E8CBE}"/>
                </a:ext>
              </a:extLst>
            </p:cNvPr>
            <p:cNvSpPr/>
            <p:nvPr/>
          </p:nvSpPr>
          <p:spPr>
            <a:xfrm>
              <a:off x="4357650" y="3271950"/>
              <a:ext cx="1000600" cy="1199125"/>
            </a:xfrm>
            <a:custGeom>
              <a:avLst/>
              <a:gdLst/>
              <a:ahLst/>
              <a:cxnLst/>
              <a:rect l="l" t="t" r="r" b="b"/>
              <a:pathLst>
                <a:path w="40024" h="47965" extrusionOk="0">
                  <a:moveTo>
                    <a:pt x="33918" y="0"/>
                  </a:moveTo>
                  <a:lnTo>
                    <a:pt x="687" y="40203"/>
                  </a:lnTo>
                  <a:lnTo>
                    <a:pt x="1" y="47059"/>
                  </a:lnTo>
                  <a:lnTo>
                    <a:pt x="4550" y="47965"/>
                  </a:lnTo>
                  <a:lnTo>
                    <a:pt x="8678" y="42970"/>
                  </a:lnTo>
                  <a:lnTo>
                    <a:pt x="7594" y="40057"/>
                  </a:lnTo>
                  <a:lnTo>
                    <a:pt x="10659" y="40575"/>
                  </a:lnTo>
                  <a:lnTo>
                    <a:pt x="14460" y="35977"/>
                  </a:lnTo>
                  <a:lnTo>
                    <a:pt x="12975" y="31992"/>
                  </a:lnTo>
                  <a:lnTo>
                    <a:pt x="17169" y="32700"/>
                  </a:lnTo>
                  <a:lnTo>
                    <a:pt x="21211" y="27809"/>
                  </a:lnTo>
                  <a:lnTo>
                    <a:pt x="20187" y="25055"/>
                  </a:lnTo>
                  <a:lnTo>
                    <a:pt x="23085" y="25543"/>
                  </a:lnTo>
                  <a:lnTo>
                    <a:pt x="40024" y="5049"/>
                  </a:lnTo>
                  <a:lnTo>
                    <a:pt x="33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3;p37">
              <a:extLst>
                <a:ext uri="{FF2B5EF4-FFF2-40B4-BE49-F238E27FC236}">
                  <a16:creationId xmlns:a16="http://schemas.microsoft.com/office/drawing/2014/main" id="{2F301E31-DE93-A3E3-B0E9-28AFA85C23F8}"/>
                </a:ext>
              </a:extLst>
            </p:cNvPr>
            <p:cNvSpPr/>
            <p:nvPr/>
          </p:nvSpPr>
          <p:spPr>
            <a:xfrm>
              <a:off x="4403450" y="3614450"/>
              <a:ext cx="609925" cy="764725"/>
            </a:xfrm>
            <a:custGeom>
              <a:avLst/>
              <a:gdLst/>
              <a:ahLst/>
              <a:cxnLst/>
              <a:rect l="l" t="t" r="r" b="b"/>
              <a:pathLst>
                <a:path w="24397" h="30589" extrusionOk="0">
                  <a:moveTo>
                    <a:pt x="23097" y="0"/>
                  </a:moveTo>
                  <a:lnTo>
                    <a:pt x="197" y="27706"/>
                  </a:lnTo>
                  <a:lnTo>
                    <a:pt x="0" y="30589"/>
                  </a:lnTo>
                  <a:lnTo>
                    <a:pt x="24396" y="1075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4;p37">
              <a:extLst>
                <a:ext uri="{FF2B5EF4-FFF2-40B4-BE49-F238E27FC236}">
                  <a16:creationId xmlns:a16="http://schemas.microsoft.com/office/drawing/2014/main" id="{BC68EF54-91B6-072D-AA57-6D048F19AA76}"/>
                </a:ext>
              </a:extLst>
            </p:cNvPr>
            <p:cNvSpPr/>
            <p:nvPr/>
          </p:nvSpPr>
          <p:spPr>
            <a:xfrm>
              <a:off x="4855475" y="3057100"/>
              <a:ext cx="704250" cy="704275"/>
            </a:xfrm>
            <a:custGeom>
              <a:avLst/>
              <a:gdLst/>
              <a:ahLst/>
              <a:cxnLst/>
              <a:rect l="l" t="t" r="r" b="b"/>
              <a:pathLst>
                <a:path w="28170" h="28171" extrusionOk="0">
                  <a:moveTo>
                    <a:pt x="14085" y="0"/>
                  </a:moveTo>
                  <a:cubicBezTo>
                    <a:pt x="10349" y="0"/>
                    <a:pt x="6766" y="1484"/>
                    <a:pt x="4125" y="4127"/>
                  </a:cubicBezTo>
                  <a:cubicBezTo>
                    <a:pt x="1484" y="6767"/>
                    <a:pt x="0" y="10350"/>
                    <a:pt x="0" y="14085"/>
                  </a:cubicBezTo>
                  <a:cubicBezTo>
                    <a:pt x="0" y="17820"/>
                    <a:pt x="1484" y="21403"/>
                    <a:pt x="4125" y="24046"/>
                  </a:cubicBezTo>
                  <a:cubicBezTo>
                    <a:pt x="6766" y="26686"/>
                    <a:pt x="10349" y="28171"/>
                    <a:pt x="14085" y="28171"/>
                  </a:cubicBezTo>
                  <a:cubicBezTo>
                    <a:pt x="17821" y="28171"/>
                    <a:pt x="21403" y="26686"/>
                    <a:pt x="24044" y="24046"/>
                  </a:cubicBezTo>
                  <a:cubicBezTo>
                    <a:pt x="26687" y="21403"/>
                    <a:pt x="28169" y="17820"/>
                    <a:pt x="28169" y="14085"/>
                  </a:cubicBezTo>
                  <a:cubicBezTo>
                    <a:pt x="28169" y="10350"/>
                    <a:pt x="26687" y="6767"/>
                    <a:pt x="24044" y="4127"/>
                  </a:cubicBezTo>
                  <a:cubicBezTo>
                    <a:pt x="21403" y="1484"/>
                    <a:pt x="17821" y="0"/>
                    <a:pt x="14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5;p37">
              <a:extLst>
                <a:ext uri="{FF2B5EF4-FFF2-40B4-BE49-F238E27FC236}">
                  <a16:creationId xmlns:a16="http://schemas.microsoft.com/office/drawing/2014/main" id="{E7613F44-AC1E-BF8F-AA95-53CEAA89B027}"/>
                </a:ext>
              </a:extLst>
            </p:cNvPr>
            <p:cNvSpPr/>
            <p:nvPr/>
          </p:nvSpPr>
          <p:spPr>
            <a:xfrm>
              <a:off x="4876100" y="3113950"/>
              <a:ext cx="660875" cy="590600"/>
            </a:xfrm>
            <a:custGeom>
              <a:avLst/>
              <a:gdLst/>
              <a:ahLst/>
              <a:cxnLst/>
              <a:rect l="l" t="t" r="r" b="b"/>
              <a:pathLst>
                <a:path w="26435" h="23624" extrusionOk="0">
                  <a:moveTo>
                    <a:pt x="13267" y="1"/>
                  </a:moveTo>
                  <a:cubicBezTo>
                    <a:pt x="10176" y="1"/>
                    <a:pt x="7106" y="1208"/>
                    <a:pt x="4819" y="3550"/>
                  </a:cubicBezTo>
                  <a:cubicBezTo>
                    <a:pt x="4589" y="3784"/>
                    <a:pt x="4368" y="4030"/>
                    <a:pt x="4155" y="4287"/>
                  </a:cubicBezTo>
                  <a:cubicBezTo>
                    <a:pt x="1" y="9315"/>
                    <a:pt x="707" y="16760"/>
                    <a:pt x="5735" y="20916"/>
                  </a:cubicBezTo>
                  <a:cubicBezTo>
                    <a:pt x="7936" y="22737"/>
                    <a:pt x="10602" y="23624"/>
                    <a:pt x="13251" y="23624"/>
                  </a:cubicBezTo>
                  <a:cubicBezTo>
                    <a:pt x="16652" y="23624"/>
                    <a:pt x="20026" y="22162"/>
                    <a:pt x="22362" y="19336"/>
                  </a:cubicBezTo>
                  <a:cubicBezTo>
                    <a:pt x="22577" y="19078"/>
                    <a:pt x="22775" y="18816"/>
                    <a:pt x="22962" y="18546"/>
                  </a:cubicBezTo>
                  <a:cubicBezTo>
                    <a:pt x="26435" y="13558"/>
                    <a:pt x="25555" y="6651"/>
                    <a:pt x="20786" y="2709"/>
                  </a:cubicBezTo>
                  <a:cubicBezTo>
                    <a:pt x="18584" y="889"/>
                    <a:pt x="15918" y="1"/>
                    <a:pt x="13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6;p37">
              <a:extLst>
                <a:ext uri="{FF2B5EF4-FFF2-40B4-BE49-F238E27FC236}">
                  <a16:creationId xmlns:a16="http://schemas.microsoft.com/office/drawing/2014/main" id="{1CA28CBC-8AE7-7609-CB20-B17CC1AE05CF}"/>
                </a:ext>
              </a:extLst>
            </p:cNvPr>
            <p:cNvSpPr/>
            <p:nvPr/>
          </p:nvSpPr>
          <p:spPr>
            <a:xfrm>
              <a:off x="4909775" y="3113925"/>
              <a:ext cx="616475" cy="552400"/>
            </a:xfrm>
            <a:custGeom>
              <a:avLst/>
              <a:gdLst/>
              <a:ahLst/>
              <a:cxnLst/>
              <a:rect l="l" t="t" r="r" b="b"/>
              <a:pathLst>
                <a:path w="24659" h="22096" extrusionOk="0">
                  <a:moveTo>
                    <a:pt x="11922" y="1"/>
                  </a:moveTo>
                  <a:cubicBezTo>
                    <a:pt x="8831" y="1"/>
                    <a:pt x="5761" y="1209"/>
                    <a:pt x="3473" y="3551"/>
                  </a:cubicBezTo>
                  <a:cubicBezTo>
                    <a:pt x="0" y="8541"/>
                    <a:pt x="880" y="15447"/>
                    <a:pt x="5651" y="19389"/>
                  </a:cubicBezTo>
                  <a:cubicBezTo>
                    <a:pt x="7852" y="21209"/>
                    <a:pt x="10517" y="22096"/>
                    <a:pt x="13166" y="22096"/>
                  </a:cubicBezTo>
                  <a:cubicBezTo>
                    <a:pt x="16257" y="22096"/>
                    <a:pt x="19328" y="20888"/>
                    <a:pt x="21615" y="18545"/>
                  </a:cubicBezTo>
                  <a:cubicBezTo>
                    <a:pt x="21649" y="18498"/>
                    <a:pt x="21685" y="18444"/>
                    <a:pt x="21718" y="18395"/>
                  </a:cubicBezTo>
                  <a:cubicBezTo>
                    <a:pt x="22095" y="17838"/>
                    <a:pt x="22421" y="17248"/>
                    <a:pt x="22696" y="16634"/>
                  </a:cubicBezTo>
                  <a:cubicBezTo>
                    <a:pt x="24659" y="12260"/>
                    <a:pt x="23784" y="7017"/>
                    <a:pt x="20326" y="3515"/>
                  </a:cubicBezTo>
                  <a:cubicBezTo>
                    <a:pt x="20046" y="3231"/>
                    <a:pt x="19749" y="2961"/>
                    <a:pt x="19439" y="2707"/>
                  </a:cubicBezTo>
                  <a:cubicBezTo>
                    <a:pt x="19390" y="2666"/>
                    <a:pt x="19341" y="2625"/>
                    <a:pt x="19287" y="2588"/>
                  </a:cubicBezTo>
                  <a:cubicBezTo>
                    <a:pt x="17117" y="849"/>
                    <a:pt x="14512" y="1"/>
                    <a:pt x="11922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7;p37">
              <a:extLst>
                <a:ext uri="{FF2B5EF4-FFF2-40B4-BE49-F238E27FC236}">
                  <a16:creationId xmlns:a16="http://schemas.microsoft.com/office/drawing/2014/main" id="{E7409E41-9996-2B8B-BE63-9912D2B44654}"/>
                </a:ext>
              </a:extLst>
            </p:cNvPr>
            <p:cNvSpPr/>
            <p:nvPr/>
          </p:nvSpPr>
          <p:spPr>
            <a:xfrm>
              <a:off x="5363350" y="3176625"/>
              <a:ext cx="113850" cy="397225"/>
            </a:xfrm>
            <a:custGeom>
              <a:avLst/>
              <a:gdLst/>
              <a:ahLst/>
              <a:cxnLst/>
              <a:rect l="l" t="t" r="r" b="b"/>
              <a:pathLst>
                <a:path w="4554" h="15889" extrusionOk="0">
                  <a:moveTo>
                    <a:pt x="975" y="1"/>
                  </a:moveTo>
                  <a:cubicBezTo>
                    <a:pt x="294" y="2041"/>
                    <a:pt x="1" y="4188"/>
                    <a:pt x="107" y="6334"/>
                  </a:cubicBezTo>
                  <a:cubicBezTo>
                    <a:pt x="277" y="9743"/>
                    <a:pt x="1449" y="13085"/>
                    <a:pt x="3575" y="15888"/>
                  </a:cubicBezTo>
                  <a:cubicBezTo>
                    <a:pt x="3952" y="15330"/>
                    <a:pt x="4278" y="14742"/>
                    <a:pt x="4553" y="14127"/>
                  </a:cubicBezTo>
                  <a:cubicBezTo>
                    <a:pt x="2781" y="11562"/>
                    <a:pt x="1791" y="8539"/>
                    <a:pt x="1701" y="5423"/>
                  </a:cubicBezTo>
                  <a:cubicBezTo>
                    <a:pt x="1654" y="3936"/>
                    <a:pt x="1816" y="2450"/>
                    <a:pt x="2183" y="1007"/>
                  </a:cubicBezTo>
                  <a:cubicBezTo>
                    <a:pt x="1903" y="723"/>
                    <a:pt x="1606" y="453"/>
                    <a:pt x="1296" y="199"/>
                  </a:cubicBezTo>
                  <a:cubicBezTo>
                    <a:pt x="1247" y="158"/>
                    <a:pt x="1198" y="117"/>
                    <a:pt x="1144" y="81"/>
                  </a:cubicBezTo>
                  <a:cubicBezTo>
                    <a:pt x="1092" y="48"/>
                    <a:pt x="1034" y="22"/>
                    <a:pt x="9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8;p37">
              <a:extLst>
                <a:ext uri="{FF2B5EF4-FFF2-40B4-BE49-F238E27FC236}">
                  <a16:creationId xmlns:a16="http://schemas.microsoft.com/office/drawing/2014/main" id="{CA555BBD-29BD-F4F9-73CA-5047E3D7E4D7}"/>
                </a:ext>
              </a:extLst>
            </p:cNvPr>
            <p:cNvSpPr/>
            <p:nvPr/>
          </p:nvSpPr>
          <p:spPr>
            <a:xfrm>
              <a:off x="5206900" y="3202425"/>
              <a:ext cx="184150" cy="165725"/>
            </a:xfrm>
            <a:custGeom>
              <a:avLst/>
              <a:gdLst/>
              <a:ahLst/>
              <a:cxnLst/>
              <a:rect l="l" t="t" r="r" b="b"/>
              <a:pathLst>
                <a:path w="7366" h="6629" extrusionOk="0">
                  <a:moveTo>
                    <a:pt x="3725" y="0"/>
                  </a:moveTo>
                  <a:cubicBezTo>
                    <a:pt x="3000" y="0"/>
                    <a:pt x="2280" y="236"/>
                    <a:pt x="1690" y="696"/>
                  </a:cubicBezTo>
                  <a:cubicBezTo>
                    <a:pt x="1496" y="843"/>
                    <a:pt x="1321" y="1013"/>
                    <a:pt x="1167" y="1202"/>
                  </a:cubicBezTo>
                  <a:cubicBezTo>
                    <a:pt x="1" y="2614"/>
                    <a:pt x="199" y="4703"/>
                    <a:pt x="1609" y="5869"/>
                  </a:cubicBezTo>
                  <a:cubicBezTo>
                    <a:pt x="2228" y="6380"/>
                    <a:pt x="2976" y="6628"/>
                    <a:pt x="3719" y="6628"/>
                  </a:cubicBezTo>
                  <a:cubicBezTo>
                    <a:pt x="4674" y="6628"/>
                    <a:pt x="5622" y="6218"/>
                    <a:pt x="6277" y="5425"/>
                  </a:cubicBezTo>
                  <a:cubicBezTo>
                    <a:pt x="6432" y="5238"/>
                    <a:pt x="6567" y="5035"/>
                    <a:pt x="6676" y="4817"/>
                  </a:cubicBezTo>
                  <a:cubicBezTo>
                    <a:pt x="7366" y="3466"/>
                    <a:pt x="7051" y="1765"/>
                    <a:pt x="5834" y="760"/>
                  </a:cubicBezTo>
                  <a:cubicBezTo>
                    <a:pt x="5217" y="249"/>
                    <a:pt x="4469" y="0"/>
                    <a:pt x="3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9;p37">
              <a:extLst>
                <a:ext uri="{FF2B5EF4-FFF2-40B4-BE49-F238E27FC236}">
                  <a16:creationId xmlns:a16="http://schemas.microsoft.com/office/drawing/2014/main" id="{C9C3D693-1835-AAEE-F72B-200562008EB3}"/>
                </a:ext>
              </a:extLst>
            </p:cNvPr>
            <p:cNvSpPr/>
            <p:nvPr/>
          </p:nvSpPr>
          <p:spPr>
            <a:xfrm>
              <a:off x="5894650" y="3232625"/>
              <a:ext cx="1224425" cy="1259050"/>
            </a:xfrm>
            <a:custGeom>
              <a:avLst/>
              <a:gdLst/>
              <a:ahLst/>
              <a:cxnLst/>
              <a:rect l="l" t="t" r="r" b="b"/>
              <a:pathLst>
                <a:path w="48977" h="50362" extrusionOk="0">
                  <a:moveTo>
                    <a:pt x="25778" y="0"/>
                  </a:moveTo>
                  <a:lnTo>
                    <a:pt x="3115" y="7241"/>
                  </a:lnTo>
                  <a:lnTo>
                    <a:pt x="1400" y="20440"/>
                  </a:lnTo>
                  <a:lnTo>
                    <a:pt x="1179" y="22131"/>
                  </a:lnTo>
                  <a:lnTo>
                    <a:pt x="1" y="31187"/>
                  </a:lnTo>
                  <a:lnTo>
                    <a:pt x="23200" y="50362"/>
                  </a:lnTo>
                  <a:lnTo>
                    <a:pt x="48977" y="19177"/>
                  </a:lnTo>
                  <a:lnTo>
                    <a:pt x="257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0;p37">
              <a:extLst>
                <a:ext uri="{FF2B5EF4-FFF2-40B4-BE49-F238E27FC236}">
                  <a16:creationId xmlns:a16="http://schemas.microsoft.com/office/drawing/2014/main" id="{9E841EB5-9719-D755-03DC-02E6FEBD4841}"/>
                </a:ext>
              </a:extLst>
            </p:cNvPr>
            <p:cNvSpPr/>
            <p:nvPr/>
          </p:nvSpPr>
          <p:spPr>
            <a:xfrm>
              <a:off x="5837775" y="3185650"/>
              <a:ext cx="757900" cy="874125"/>
            </a:xfrm>
            <a:custGeom>
              <a:avLst/>
              <a:gdLst/>
              <a:ahLst/>
              <a:cxnLst/>
              <a:rect l="l" t="t" r="r" b="b"/>
              <a:pathLst>
                <a:path w="30316" h="34965" extrusionOk="0">
                  <a:moveTo>
                    <a:pt x="25779" y="0"/>
                  </a:moveTo>
                  <a:lnTo>
                    <a:pt x="3113" y="7240"/>
                  </a:lnTo>
                  <a:lnTo>
                    <a:pt x="1" y="31187"/>
                  </a:lnTo>
                  <a:lnTo>
                    <a:pt x="4569" y="34964"/>
                  </a:lnTo>
                  <a:lnTo>
                    <a:pt x="6394" y="9951"/>
                  </a:lnTo>
                  <a:lnTo>
                    <a:pt x="30315" y="3750"/>
                  </a:lnTo>
                  <a:lnTo>
                    <a:pt x="2577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1;p37">
              <a:extLst>
                <a:ext uri="{FF2B5EF4-FFF2-40B4-BE49-F238E27FC236}">
                  <a16:creationId xmlns:a16="http://schemas.microsoft.com/office/drawing/2014/main" id="{B83CD2E4-9EC3-4CB2-548A-76EBAC719475}"/>
                </a:ext>
              </a:extLst>
            </p:cNvPr>
            <p:cNvSpPr/>
            <p:nvPr/>
          </p:nvSpPr>
          <p:spPr>
            <a:xfrm>
              <a:off x="5752750" y="3092750"/>
              <a:ext cx="931175" cy="1061825"/>
            </a:xfrm>
            <a:custGeom>
              <a:avLst/>
              <a:gdLst/>
              <a:ahLst/>
              <a:cxnLst/>
              <a:rect l="l" t="t" r="r" b="b"/>
              <a:pathLst>
                <a:path w="37247" h="42473" extrusionOk="0">
                  <a:moveTo>
                    <a:pt x="30501" y="1"/>
                  </a:moveTo>
                  <a:lnTo>
                    <a:pt x="2156" y="7352"/>
                  </a:lnTo>
                  <a:lnTo>
                    <a:pt x="1006" y="23096"/>
                  </a:lnTo>
                  <a:lnTo>
                    <a:pt x="888" y="24772"/>
                  </a:lnTo>
                  <a:lnTo>
                    <a:pt x="1" y="36896"/>
                  </a:lnTo>
                  <a:lnTo>
                    <a:pt x="6748" y="42473"/>
                  </a:lnTo>
                  <a:lnTo>
                    <a:pt x="8223" y="22228"/>
                  </a:lnTo>
                  <a:lnTo>
                    <a:pt x="8346" y="20511"/>
                  </a:lnTo>
                  <a:lnTo>
                    <a:pt x="8899" y="12926"/>
                  </a:lnTo>
                  <a:lnTo>
                    <a:pt x="37247" y="5577"/>
                  </a:lnTo>
                  <a:lnTo>
                    <a:pt x="30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2;p37">
              <a:extLst>
                <a:ext uri="{FF2B5EF4-FFF2-40B4-BE49-F238E27FC236}">
                  <a16:creationId xmlns:a16="http://schemas.microsoft.com/office/drawing/2014/main" id="{6D048862-59A8-8916-D1A2-56601EBBD1DD}"/>
                </a:ext>
              </a:extLst>
            </p:cNvPr>
            <p:cNvSpPr/>
            <p:nvPr/>
          </p:nvSpPr>
          <p:spPr>
            <a:xfrm>
              <a:off x="6368225" y="3691800"/>
              <a:ext cx="539900" cy="525200"/>
            </a:xfrm>
            <a:custGeom>
              <a:avLst/>
              <a:gdLst/>
              <a:ahLst/>
              <a:cxnLst/>
              <a:rect l="l" t="t" r="r" b="b"/>
              <a:pathLst>
                <a:path w="21596" h="21008" extrusionOk="0">
                  <a:moveTo>
                    <a:pt x="8237" y="1"/>
                  </a:moveTo>
                  <a:lnTo>
                    <a:pt x="0" y="9964"/>
                  </a:lnTo>
                  <a:lnTo>
                    <a:pt x="13360" y="21008"/>
                  </a:lnTo>
                  <a:lnTo>
                    <a:pt x="21595" y="110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3;p37">
              <a:extLst>
                <a:ext uri="{FF2B5EF4-FFF2-40B4-BE49-F238E27FC236}">
                  <a16:creationId xmlns:a16="http://schemas.microsoft.com/office/drawing/2014/main" id="{3A5D6F27-684A-3711-934C-013156156B78}"/>
                </a:ext>
              </a:extLst>
            </p:cNvPr>
            <p:cNvSpPr/>
            <p:nvPr/>
          </p:nvSpPr>
          <p:spPr>
            <a:xfrm>
              <a:off x="6030600" y="3462400"/>
              <a:ext cx="192125" cy="172225"/>
            </a:xfrm>
            <a:custGeom>
              <a:avLst/>
              <a:gdLst/>
              <a:ahLst/>
              <a:cxnLst/>
              <a:rect l="l" t="t" r="r" b="b"/>
              <a:pathLst>
                <a:path w="7685" h="6889" extrusionOk="0">
                  <a:moveTo>
                    <a:pt x="3869" y="0"/>
                  </a:moveTo>
                  <a:cubicBezTo>
                    <a:pt x="3076" y="0"/>
                    <a:pt x="2283" y="274"/>
                    <a:pt x="1642" y="820"/>
                  </a:cubicBezTo>
                  <a:cubicBezTo>
                    <a:pt x="1484" y="948"/>
                    <a:pt x="1342" y="1091"/>
                    <a:pt x="1214" y="1248"/>
                  </a:cubicBezTo>
                  <a:cubicBezTo>
                    <a:pt x="0" y="2716"/>
                    <a:pt x="207" y="4888"/>
                    <a:pt x="1674" y="6100"/>
                  </a:cubicBezTo>
                  <a:cubicBezTo>
                    <a:pt x="2315" y="6630"/>
                    <a:pt x="3091" y="6889"/>
                    <a:pt x="3863" y="6889"/>
                  </a:cubicBezTo>
                  <a:cubicBezTo>
                    <a:pt x="4855" y="6889"/>
                    <a:pt x="5841" y="6462"/>
                    <a:pt x="6523" y="5637"/>
                  </a:cubicBezTo>
                  <a:cubicBezTo>
                    <a:pt x="6653" y="5481"/>
                    <a:pt x="6768" y="5314"/>
                    <a:pt x="6863" y="5135"/>
                  </a:cubicBezTo>
                  <a:cubicBezTo>
                    <a:pt x="7685" y="3686"/>
                    <a:pt x="7349" y="1853"/>
                    <a:pt x="6063" y="791"/>
                  </a:cubicBezTo>
                  <a:cubicBezTo>
                    <a:pt x="5426" y="264"/>
                    <a:pt x="4648" y="0"/>
                    <a:pt x="3869" y="0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4;p37">
              <a:extLst>
                <a:ext uri="{FF2B5EF4-FFF2-40B4-BE49-F238E27FC236}">
                  <a16:creationId xmlns:a16="http://schemas.microsoft.com/office/drawing/2014/main" id="{27C4BAB0-D38D-8AA0-8592-0CC8F7531FDE}"/>
                </a:ext>
              </a:extLst>
            </p:cNvPr>
            <p:cNvSpPr/>
            <p:nvPr/>
          </p:nvSpPr>
          <p:spPr>
            <a:xfrm>
              <a:off x="6050050" y="3462375"/>
              <a:ext cx="154425" cy="138575"/>
            </a:xfrm>
            <a:custGeom>
              <a:avLst/>
              <a:gdLst/>
              <a:ahLst/>
              <a:cxnLst/>
              <a:rect l="l" t="t" r="r" b="b"/>
              <a:pathLst>
                <a:path w="6177" h="5543" extrusionOk="0">
                  <a:moveTo>
                    <a:pt x="3093" y="1"/>
                  </a:moveTo>
                  <a:cubicBezTo>
                    <a:pt x="2299" y="1"/>
                    <a:pt x="1506" y="275"/>
                    <a:pt x="864" y="821"/>
                  </a:cubicBezTo>
                  <a:cubicBezTo>
                    <a:pt x="149" y="1685"/>
                    <a:pt x="0" y="2884"/>
                    <a:pt x="482" y="3896"/>
                  </a:cubicBezTo>
                  <a:cubicBezTo>
                    <a:pt x="959" y="4902"/>
                    <a:pt x="1973" y="5543"/>
                    <a:pt x="3085" y="5543"/>
                  </a:cubicBezTo>
                  <a:cubicBezTo>
                    <a:pt x="3092" y="5543"/>
                    <a:pt x="3099" y="5543"/>
                    <a:pt x="3106" y="5543"/>
                  </a:cubicBezTo>
                  <a:cubicBezTo>
                    <a:pt x="4227" y="5536"/>
                    <a:pt x="5241" y="4881"/>
                    <a:pt x="5709" y="3862"/>
                  </a:cubicBezTo>
                  <a:cubicBezTo>
                    <a:pt x="6176" y="2843"/>
                    <a:pt x="6011" y="1645"/>
                    <a:pt x="5285" y="792"/>
                  </a:cubicBezTo>
                  <a:cubicBezTo>
                    <a:pt x="4649" y="264"/>
                    <a:pt x="3871" y="1"/>
                    <a:pt x="3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5;p37">
              <a:extLst>
                <a:ext uri="{FF2B5EF4-FFF2-40B4-BE49-F238E27FC236}">
                  <a16:creationId xmlns:a16="http://schemas.microsoft.com/office/drawing/2014/main" id="{C117EC6C-3782-E370-33D6-9A2A181BCF70}"/>
                </a:ext>
              </a:extLst>
            </p:cNvPr>
            <p:cNvSpPr/>
            <p:nvPr/>
          </p:nvSpPr>
          <p:spPr>
            <a:xfrm>
              <a:off x="5960550" y="3511200"/>
              <a:ext cx="89200" cy="105400"/>
            </a:xfrm>
            <a:custGeom>
              <a:avLst/>
              <a:gdLst/>
              <a:ahLst/>
              <a:cxnLst/>
              <a:rect l="l" t="t" r="r" b="b"/>
              <a:pathLst>
                <a:path w="3568" h="4216" extrusionOk="0">
                  <a:moveTo>
                    <a:pt x="3567" y="0"/>
                  </a:moveTo>
                  <a:lnTo>
                    <a:pt x="3567" y="0"/>
                  </a:lnTo>
                  <a:cubicBezTo>
                    <a:pt x="2542" y="1000"/>
                    <a:pt x="1382" y="1852"/>
                    <a:pt x="124" y="2536"/>
                  </a:cubicBezTo>
                  <a:lnTo>
                    <a:pt x="34" y="3773"/>
                  </a:lnTo>
                  <a:lnTo>
                    <a:pt x="1" y="4216"/>
                  </a:lnTo>
                  <a:cubicBezTo>
                    <a:pt x="1172" y="3606"/>
                    <a:pt x="2268" y="2861"/>
                    <a:pt x="3267" y="1997"/>
                  </a:cubicBezTo>
                  <a:cubicBezTo>
                    <a:pt x="3159" y="1316"/>
                    <a:pt x="3264" y="620"/>
                    <a:pt x="35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6;p37">
              <a:extLst>
                <a:ext uri="{FF2B5EF4-FFF2-40B4-BE49-F238E27FC236}">
                  <a16:creationId xmlns:a16="http://schemas.microsoft.com/office/drawing/2014/main" id="{8A408560-8402-C098-4C9E-197B451384E9}"/>
                </a:ext>
              </a:extLst>
            </p:cNvPr>
            <p:cNvSpPr/>
            <p:nvPr/>
          </p:nvSpPr>
          <p:spPr>
            <a:xfrm>
              <a:off x="5774950" y="3605550"/>
              <a:ext cx="186400" cy="106525"/>
            </a:xfrm>
            <a:custGeom>
              <a:avLst/>
              <a:gdLst/>
              <a:ahLst/>
              <a:cxnLst/>
              <a:rect l="l" t="t" r="r" b="b"/>
              <a:pathLst>
                <a:path w="7456" h="4261" extrusionOk="0">
                  <a:moveTo>
                    <a:pt x="7456" y="1"/>
                  </a:moveTo>
                  <a:lnTo>
                    <a:pt x="7456" y="1"/>
                  </a:lnTo>
                  <a:cubicBezTo>
                    <a:pt x="5262" y="1457"/>
                    <a:pt x="2741" y="2345"/>
                    <a:pt x="120" y="2584"/>
                  </a:cubicBezTo>
                  <a:lnTo>
                    <a:pt x="0" y="4260"/>
                  </a:lnTo>
                  <a:cubicBezTo>
                    <a:pt x="2581" y="3983"/>
                    <a:pt x="5094" y="3133"/>
                    <a:pt x="7333" y="1718"/>
                  </a:cubicBezTo>
                  <a:lnTo>
                    <a:pt x="7456" y="1"/>
                  </a:lnTo>
                  <a:close/>
                </a:path>
              </a:pathLst>
            </a:custGeom>
            <a:solidFill>
              <a:srgbClr val="455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7;p37">
              <a:extLst>
                <a:ext uri="{FF2B5EF4-FFF2-40B4-BE49-F238E27FC236}">
                  <a16:creationId xmlns:a16="http://schemas.microsoft.com/office/drawing/2014/main" id="{72D68CD1-ECA7-CCD1-CD00-010F17199662}"/>
                </a:ext>
              </a:extLst>
            </p:cNvPr>
            <p:cNvSpPr/>
            <p:nvPr/>
          </p:nvSpPr>
          <p:spPr>
            <a:xfrm>
              <a:off x="5308050" y="2915500"/>
              <a:ext cx="846750" cy="861525"/>
            </a:xfrm>
            <a:custGeom>
              <a:avLst/>
              <a:gdLst/>
              <a:ahLst/>
              <a:cxnLst/>
              <a:rect l="l" t="t" r="r" b="b"/>
              <a:pathLst>
                <a:path w="33870" h="34461" extrusionOk="0">
                  <a:moveTo>
                    <a:pt x="17338" y="1"/>
                  </a:moveTo>
                  <a:cubicBezTo>
                    <a:pt x="12485" y="1"/>
                    <a:pt x="7667" y="2037"/>
                    <a:pt x="4273" y="5979"/>
                  </a:cubicBezTo>
                  <a:cubicBezTo>
                    <a:pt x="4187" y="6065"/>
                    <a:pt x="4113" y="6156"/>
                    <a:pt x="4034" y="6249"/>
                  </a:cubicBezTo>
                  <a:cubicBezTo>
                    <a:pt x="3680" y="6678"/>
                    <a:pt x="3756" y="6573"/>
                    <a:pt x="3453" y="7021"/>
                  </a:cubicBezTo>
                  <a:cubicBezTo>
                    <a:pt x="3489" y="7042"/>
                    <a:pt x="3520" y="7060"/>
                    <a:pt x="3554" y="7083"/>
                  </a:cubicBezTo>
                  <a:cubicBezTo>
                    <a:pt x="3859" y="7255"/>
                    <a:pt x="4154" y="7443"/>
                    <a:pt x="4439" y="7646"/>
                  </a:cubicBezTo>
                  <a:cubicBezTo>
                    <a:pt x="4714" y="7237"/>
                    <a:pt x="4614" y="7383"/>
                    <a:pt x="4935" y="6994"/>
                  </a:cubicBezTo>
                  <a:cubicBezTo>
                    <a:pt x="5006" y="6906"/>
                    <a:pt x="5081" y="6821"/>
                    <a:pt x="5160" y="6740"/>
                  </a:cubicBezTo>
                  <a:lnTo>
                    <a:pt x="5179" y="6719"/>
                  </a:lnTo>
                  <a:cubicBezTo>
                    <a:pt x="8341" y="3062"/>
                    <a:pt x="12825" y="1172"/>
                    <a:pt x="17341" y="1172"/>
                  </a:cubicBezTo>
                  <a:cubicBezTo>
                    <a:pt x="20945" y="1172"/>
                    <a:pt x="24570" y="2376"/>
                    <a:pt x="27559" y="4847"/>
                  </a:cubicBezTo>
                  <a:cubicBezTo>
                    <a:pt x="29631" y="6557"/>
                    <a:pt x="31240" y="8760"/>
                    <a:pt x="32239" y="11255"/>
                  </a:cubicBezTo>
                  <a:lnTo>
                    <a:pt x="32809" y="11105"/>
                  </a:lnTo>
                  <a:lnTo>
                    <a:pt x="33368" y="10960"/>
                  </a:lnTo>
                  <a:cubicBezTo>
                    <a:pt x="32344" y="8310"/>
                    <a:pt x="30645" y="5882"/>
                    <a:pt x="28303" y="3946"/>
                  </a:cubicBezTo>
                  <a:cubicBezTo>
                    <a:pt x="25095" y="1294"/>
                    <a:pt x="21205" y="1"/>
                    <a:pt x="17338" y="1"/>
                  </a:cubicBezTo>
                  <a:close/>
                  <a:moveTo>
                    <a:pt x="977" y="11743"/>
                  </a:moveTo>
                  <a:cubicBezTo>
                    <a:pt x="296" y="13781"/>
                    <a:pt x="1" y="15931"/>
                    <a:pt x="109" y="18077"/>
                  </a:cubicBezTo>
                  <a:cubicBezTo>
                    <a:pt x="286" y="21633"/>
                    <a:pt x="1556" y="25124"/>
                    <a:pt x="3862" y="28001"/>
                  </a:cubicBezTo>
                  <a:cubicBezTo>
                    <a:pt x="4418" y="28700"/>
                    <a:pt x="5029" y="29352"/>
                    <a:pt x="5690" y="29952"/>
                  </a:cubicBezTo>
                  <a:cubicBezTo>
                    <a:pt x="5900" y="30149"/>
                    <a:pt x="6116" y="30335"/>
                    <a:pt x="6338" y="30519"/>
                  </a:cubicBezTo>
                  <a:cubicBezTo>
                    <a:pt x="9547" y="33172"/>
                    <a:pt x="13429" y="34460"/>
                    <a:pt x="17296" y="34460"/>
                  </a:cubicBezTo>
                  <a:cubicBezTo>
                    <a:pt x="17694" y="34460"/>
                    <a:pt x="18091" y="34447"/>
                    <a:pt x="18488" y="34419"/>
                  </a:cubicBezTo>
                  <a:cubicBezTo>
                    <a:pt x="23049" y="34111"/>
                    <a:pt x="27472" y="32006"/>
                    <a:pt x="30608" y="28214"/>
                  </a:cubicBezTo>
                  <a:cubicBezTo>
                    <a:pt x="30644" y="28171"/>
                    <a:pt x="30678" y="28125"/>
                    <a:pt x="30711" y="28080"/>
                  </a:cubicBezTo>
                  <a:cubicBezTo>
                    <a:pt x="30753" y="28039"/>
                    <a:pt x="30789" y="27993"/>
                    <a:pt x="30817" y="27940"/>
                  </a:cubicBezTo>
                  <a:cubicBezTo>
                    <a:pt x="32213" y="26201"/>
                    <a:pt x="33252" y="24200"/>
                    <a:pt x="33869" y="22056"/>
                  </a:cubicBezTo>
                  <a:cubicBezTo>
                    <a:pt x="33578" y="21958"/>
                    <a:pt x="33273" y="21900"/>
                    <a:pt x="32965" y="21884"/>
                  </a:cubicBezTo>
                  <a:cubicBezTo>
                    <a:pt x="32904" y="21882"/>
                    <a:pt x="32843" y="21879"/>
                    <a:pt x="32782" y="21879"/>
                  </a:cubicBezTo>
                  <a:cubicBezTo>
                    <a:pt x="32756" y="21879"/>
                    <a:pt x="32729" y="21879"/>
                    <a:pt x="32703" y="21881"/>
                  </a:cubicBezTo>
                  <a:cubicBezTo>
                    <a:pt x="32123" y="23815"/>
                    <a:pt x="31178" y="25619"/>
                    <a:pt x="29916" y="27197"/>
                  </a:cubicBezTo>
                  <a:cubicBezTo>
                    <a:pt x="29915" y="27210"/>
                    <a:pt x="29906" y="27218"/>
                    <a:pt x="29898" y="27220"/>
                  </a:cubicBezTo>
                  <a:cubicBezTo>
                    <a:pt x="29839" y="27306"/>
                    <a:pt x="29775" y="27390"/>
                    <a:pt x="29707" y="27470"/>
                  </a:cubicBezTo>
                  <a:cubicBezTo>
                    <a:pt x="26822" y="30961"/>
                    <a:pt x="22761" y="32919"/>
                    <a:pt x="18575" y="33242"/>
                  </a:cubicBezTo>
                  <a:cubicBezTo>
                    <a:pt x="18149" y="33275"/>
                    <a:pt x="17722" y="33292"/>
                    <a:pt x="17295" y="33292"/>
                  </a:cubicBezTo>
                  <a:cubicBezTo>
                    <a:pt x="13690" y="33292"/>
                    <a:pt x="10066" y="32084"/>
                    <a:pt x="7083" y="29618"/>
                  </a:cubicBezTo>
                  <a:cubicBezTo>
                    <a:pt x="6885" y="29454"/>
                    <a:pt x="6690" y="29285"/>
                    <a:pt x="6503" y="29108"/>
                  </a:cubicBezTo>
                  <a:cubicBezTo>
                    <a:pt x="5887" y="28553"/>
                    <a:pt x="5315" y="27949"/>
                    <a:pt x="4796" y="27303"/>
                  </a:cubicBezTo>
                  <a:cubicBezTo>
                    <a:pt x="1451" y="23114"/>
                    <a:pt x="399" y="17539"/>
                    <a:pt x="1988" y="12420"/>
                  </a:cubicBezTo>
                  <a:cubicBezTo>
                    <a:pt x="1924" y="12359"/>
                    <a:pt x="1860" y="12299"/>
                    <a:pt x="1788" y="12240"/>
                  </a:cubicBezTo>
                  <a:cubicBezTo>
                    <a:pt x="1611" y="12092"/>
                    <a:pt x="1420" y="11965"/>
                    <a:pt x="1217" y="11858"/>
                  </a:cubicBezTo>
                  <a:cubicBezTo>
                    <a:pt x="1138" y="11816"/>
                    <a:pt x="1056" y="11778"/>
                    <a:pt x="977" y="11743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8;p37">
              <a:extLst>
                <a:ext uri="{FF2B5EF4-FFF2-40B4-BE49-F238E27FC236}">
                  <a16:creationId xmlns:a16="http://schemas.microsoft.com/office/drawing/2014/main" id="{ED490308-760D-C1D1-803D-85E46C7BEEEF}"/>
                </a:ext>
              </a:extLst>
            </p:cNvPr>
            <p:cNvSpPr/>
            <p:nvPr/>
          </p:nvSpPr>
          <p:spPr>
            <a:xfrm>
              <a:off x="5319150" y="2902300"/>
              <a:ext cx="841700" cy="861600"/>
            </a:xfrm>
            <a:custGeom>
              <a:avLst/>
              <a:gdLst/>
              <a:ahLst/>
              <a:cxnLst/>
              <a:rect l="l" t="t" r="r" b="b"/>
              <a:pathLst>
                <a:path w="33668" h="34464" extrusionOk="0">
                  <a:moveTo>
                    <a:pt x="17327" y="1"/>
                  </a:moveTo>
                  <a:cubicBezTo>
                    <a:pt x="12361" y="1"/>
                    <a:pt x="7430" y="2130"/>
                    <a:pt x="4026" y="6249"/>
                  </a:cubicBezTo>
                  <a:cubicBezTo>
                    <a:pt x="3970" y="6318"/>
                    <a:pt x="3903" y="6407"/>
                    <a:pt x="3829" y="6505"/>
                  </a:cubicBezTo>
                  <a:cubicBezTo>
                    <a:pt x="3469" y="6996"/>
                    <a:pt x="2966" y="7778"/>
                    <a:pt x="2709" y="8156"/>
                  </a:cubicBezTo>
                  <a:cubicBezTo>
                    <a:pt x="2706" y="8166"/>
                    <a:pt x="2701" y="8174"/>
                    <a:pt x="2694" y="8182"/>
                  </a:cubicBezTo>
                  <a:cubicBezTo>
                    <a:pt x="3027" y="8374"/>
                    <a:pt x="3358" y="8579"/>
                    <a:pt x="3679" y="8807"/>
                  </a:cubicBezTo>
                  <a:cubicBezTo>
                    <a:pt x="3900" y="8474"/>
                    <a:pt x="4375" y="7745"/>
                    <a:pt x="4716" y="7268"/>
                  </a:cubicBezTo>
                  <a:lnTo>
                    <a:pt x="4734" y="7245"/>
                  </a:lnTo>
                  <a:cubicBezTo>
                    <a:pt x="4807" y="7147"/>
                    <a:pt x="4870" y="7062"/>
                    <a:pt x="4925" y="6995"/>
                  </a:cubicBezTo>
                  <a:cubicBezTo>
                    <a:pt x="8099" y="3157"/>
                    <a:pt x="12696" y="1172"/>
                    <a:pt x="17326" y="1172"/>
                  </a:cubicBezTo>
                  <a:cubicBezTo>
                    <a:pt x="20933" y="1172"/>
                    <a:pt x="24560" y="2376"/>
                    <a:pt x="27549" y="4847"/>
                  </a:cubicBezTo>
                  <a:cubicBezTo>
                    <a:pt x="29728" y="6643"/>
                    <a:pt x="31389" y="8984"/>
                    <a:pt x="32365" y="11633"/>
                  </a:cubicBezTo>
                  <a:lnTo>
                    <a:pt x="32924" y="11488"/>
                  </a:lnTo>
                  <a:lnTo>
                    <a:pt x="33504" y="11338"/>
                  </a:lnTo>
                  <a:cubicBezTo>
                    <a:pt x="32495" y="8540"/>
                    <a:pt x="30748" y="5974"/>
                    <a:pt x="28294" y="3944"/>
                  </a:cubicBezTo>
                  <a:cubicBezTo>
                    <a:pt x="25086" y="1293"/>
                    <a:pt x="21196" y="1"/>
                    <a:pt x="17327" y="1"/>
                  </a:cubicBezTo>
                  <a:close/>
                  <a:moveTo>
                    <a:pt x="969" y="11746"/>
                  </a:moveTo>
                  <a:cubicBezTo>
                    <a:pt x="899" y="11959"/>
                    <a:pt x="832" y="12170"/>
                    <a:pt x="773" y="12386"/>
                  </a:cubicBezTo>
                  <a:cubicBezTo>
                    <a:pt x="227" y="14232"/>
                    <a:pt x="1" y="16156"/>
                    <a:pt x="101" y="18077"/>
                  </a:cubicBezTo>
                  <a:cubicBezTo>
                    <a:pt x="276" y="21634"/>
                    <a:pt x="1546" y="25125"/>
                    <a:pt x="3852" y="28001"/>
                  </a:cubicBezTo>
                  <a:cubicBezTo>
                    <a:pt x="4409" y="28701"/>
                    <a:pt x="5020" y="29353"/>
                    <a:pt x="5682" y="29954"/>
                  </a:cubicBezTo>
                  <a:cubicBezTo>
                    <a:pt x="5892" y="30149"/>
                    <a:pt x="6108" y="30336"/>
                    <a:pt x="6329" y="30519"/>
                  </a:cubicBezTo>
                  <a:cubicBezTo>
                    <a:pt x="9540" y="33173"/>
                    <a:pt x="13427" y="34464"/>
                    <a:pt x="17297" y="34464"/>
                  </a:cubicBezTo>
                  <a:cubicBezTo>
                    <a:pt x="17558" y="34464"/>
                    <a:pt x="17818" y="34458"/>
                    <a:pt x="18079" y="34446"/>
                  </a:cubicBezTo>
                  <a:cubicBezTo>
                    <a:pt x="22616" y="34240"/>
                    <a:pt x="27059" y="32257"/>
                    <a:pt x="30262" y="28604"/>
                  </a:cubicBezTo>
                  <a:cubicBezTo>
                    <a:pt x="30303" y="28563"/>
                    <a:pt x="30340" y="28517"/>
                    <a:pt x="30373" y="28468"/>
                  </a:cubicBezTo>
                  <a:cubicBezTo>
                    <a:pt x="30452" y="28388"/>
                    <a:pt x="30527" y="28303"/>
                    <a:pt x="30598" y="28214"/>
                  </a:cubicBezTo>
                  <a:cubicBezTo>
                    <a:pt x="31957" y="26576"/>
                    <a:pt x="32998" y="24699"/>
                    <a:pt x="33668" y="22677"/>
                  </a:cubicBezTo>
                  <a:cubicBezTo>
                    <a:pt x="33586" y="22640"/>
                    <a:pt x="33507" y="22613"/>
                    <a:pt x="33425" y="22584"/>
                  </a:cubicBezTo>
                  <a:cubicBezTo>
                    <a:pt x="33134" y="22486"/>
                    <a:pt x="32829" y="22428"/>
                    <a:pt x="32521" y="22414"/>
                  </a:cubicBezTo>
                  <a:cubicBezTo>
                    <a:pt x="31898" y="24257"/>
                    <a:pt x="30940" y="25972"/>
                    <a:pt x="29698" y="27471"/>
                  </a:cubicBezTo>
                  <a:cubicBezTo>
                    <a:pt x="29626" y="27559"/>
                    <a:pt x="29552" y="27644"/>
                    <a:pt x="29472" y="27725"/>
                  </a:cubicBezTo>
                  <a:cubicBezTo>
                    <a:pt x="29469" y="27738"/>
                    <a:pt x="29462" y="27746"/>
                    <a:pt x="29454" y="27748"/>
                  </a:cubicBezTo>
                  <a:cubicBezTo>
                    <a:pt x="26501" y="31173"/>
                    <a:pt x="22382" y="33045"/>
                    <a:pt x="18165" y="33268"/>
                  </a:cubicBezTo>
                  <a:cubicBezTo>
                    <a:pt x="17873" y="33284"/>
                    <a:pt x="17580" y="33292"/>
                    <a:pt x="17287" y="33292"/>
                  </a:cubicBezTo>
                  <a:cubicBezTo>
                    <a:pt x="13681" y="33292"/>
                    <a:pt x="10059" y="32088"/>
                    <a:pt x="7073" y="29618"/>
                  </a:cubicBezTo>
                  <a:cubicBezTo>
                    <a:pt x="6875" y="29455"/>
                    <a:pt x="6682" y="29286"/>
                    <a:pt x="6495" y="29109"/>
                  </a:cubicBezTo>
                  <a:cubicBezTo>
                    <a:pt x="5877" y="28554"/>
                    <a:pt x="5307" y="27951"/>
                    <a:pt x="4788" y="27304"/>
                  </a:cubicBezTo>
                  <a:cubicBezTo>
                    <a:pt x="1443" y="23115"/>
                    <a:pt x="391" y="17540"/>
                    <a:pt x="1980" y="12421"/>
                  </a:cubicBezTo>
                  <a:cubicBezTo>
                    <a:pt x="1916" y="12362"/>
                    <a:pt x="1852" y="12301"/>
                    <a:pt x="1780" y="12240"/>
                  </a:cubicBezTo>
                  <a:cubicBezTo>
                    <a:pt x="1534" y="12037"/>
                    <a:pt x="1261" y="11870"/>
                    <a:pt x="969" y="11746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9;p37">
              <a:extLst>
                <a:ext uri="{FF2B5EF4-FFF2-40B4-BE49-F238E27FC236}">
                  <a16:creationId xmlns:a16="http://schemas.microsoft.com/office/drawing/2014/main" id="{7D4D4842-DDA9-495A-055C-D715DA6B6543}"/>
                </a:ext>
              </a:extLst>
            </p:cNvPr>
            <p:cNvSpPr/>
            <p:nvPr/>
          </p:nvSpPr>
          <p:spPr>
            <a:xfrm>
              <a:off x="4847225" y="2802550"/>
              <a:ext cx="791950" cy="452450"/>
            </a:xfrm>
            <a:custGeom>
              <a:avLst/>
              <a:gdLst/>
              <a:ahLst/>
              <a:cxnLst/>
              <a:rect l="l" t="t" r="r" b="b"/>
              <a:pathLst>
                <a:path w="31678" h="18098" extrusionOk="0">
                  <a:moveTo>
                    <a:pt x="6893" y="1"/>
                  </a:moveTo>
                  <a:lnTo>
                    <a:pt x="1" y="14199"/>
                  </a:lnTo>
                  <a:cubicBezTo>
                    <a:pt x="5471" y="14695"/>
                    <a:pt x="10956" y="15591"/>
                    <a:pt x="15169" y="16925"/>
                  </a:cubicBezTo>
                  <a:cubicBezTo>
                    <a:pt x="16902" y="17470"/>
                    <a:pt x="18626" y="17826"/>
                    <a:pt x="20264" y="17986"/>
                  </a:cubicBezTo>
                  <a:cubicBezTo>
                    <a:pt x="20741" y="18039"/>
                    <a:pt x="21206" y="18065"/>
                    <a:pt x="21666" y="18086"/>
                  </a:cubicBezTo>
                  <a:cubicBezTo>
                    <a:pt x="21888" y="18094"/>
                    <a:pt x="22107" y="18097"/>
                    <a:pt x="22323" y="18097"/>
                  </a:cubicBezTo>
                  <a:cubicBezTo>
                    <a:pt x="22633" y="18097"/>
                    <a:pt x="22938" y="18090"/>
                    <a:pt x="23239" y="18077"/>
                  </a:cubicBezTo>
                  <a:cubicBezTo>
                    <a:pt x="23797" y="18050"/>
                    <a:pt x="24353" y="17995"/>
                    <a:pt x="24905" y="17908"/>
                  </a:cubicBezTo>
                  <a:cubicBezTo>
                    <a:pt x="28642" y="17351"/>
                    <a:pt x="31309" y="15498"/>
                    <a:pt x="31625" y="12466"/>
                  </a:cubicBezTo>
                  <a:cubicBezTo>
                    <a:pt x="31677" y="12019"/>
                    <a:pt x="31672" y="11540"/>
                    <a:pt x="31604" y="11037"/>
                  </a:cubicBezTo>
                  <a:cubicBezTo>
                    <a:pt x="31589" y="10911"/>
                    <a:pt x="31576" y="10778"/>
                    <a:pt x="31548" y="10642"/>
                  </a:cubicBezTo>
                  <a:cubicBezTo>
                    <a:pt x="31507" y="10280"/>
                    <a:pt x="31371" y="9925"/>
                    <a:pt x="31163" y="9578"/>
                  </a:cubicBezTo>
                  <a:cubicBezTo>
                    <a:pt x="30930" y="9191"/>
                    <a:pt x="30596" y="8816"/>
                    <a:pt x="30186" y="8451"/>
                  </a:cubicBezTo>
                  <a:cubicBezTo>
                    <a:pt x="26207" y="4904"/>
                    <a:pt x="17936" y="2161"/>
                    <a:pt x="13886" y="1781"/>
                  </a:cubicBezTo>
                  <a:cubicBezTo>
                    <a:pt x="12161" y="1621"/>
                    <a:pt x="9584" y="918"/>
                    <a:pt x="6893" y="1"/>
                  </a:cubicBezTo>
                  <a:close/>
                </a:path>
              </a:pathLst>
            </a:custGeom>
            <a:solidFill>
              <a:srgbClr val="E89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30;p37">
              <a:extLst>
                <a:ext uri="{FF2B5EF4-FFF2-40B4-BE49-F238E27FC236}">
                  <a16:creationId xmlns:a16="http://schemas.microsoft.com/office/drawing/2014/main" id="{62037A12-709A-B3EC-CB46-B7C66CB5EDD9}"/>
                </a:ext>
              </a:extLst>
            </p:cNvPr>
            <p:cNvSpPr/>
            <p:nvPr/>
          </p:nvSpPr>
          <p:spPr>
            <a:xfrm>
              <a:off x="3316425" y="1785325"/>
              <a:ext cx="2609100" cy="1469700"/>
            </a:xfrm>
            <a:custGeom>
              <a:avLst/>
              <a:gdLst/>
              <a:ahLst/>
              <a:cxnLst/>
              <a:rect l="l" t="t" r="r" b="b"/>
              <a:pathLst>
                <a:path w="104364" h="58788" extrusionOk="0">
                  <a:moveTo>
                    <a:pt x="57339" y="0"/>
                  </a:moveTo>
                  <a:cubicBezTo>
                    <a:pt x="48938" y="1198"/>
                    <a:pt x="0" y="24807"/>
                    <a:pt x="0" y="24807"/>
                  </a:cubicBezTo>
                  <a:cubicBezTo>
                    <a:pt x="0" y="24807"/>
                    <a:pt x="120" y="25559"/>
                    <a:pt x="349" y="26814"/>
                  </a:cubicBezTo>
                  <a:cubicBezTo>
                    <a:pt x="1520" y="33183"/>
                    <a:pt x="5414" y="52555"/>
                    <a:pt x="9902" y="53399"/>
                  </a:cubicBezTo>
                  <a:cubicBezTo>
                    <a:pt x="12190" y="53828"/>
                    <a:pt x="17341" y="54247"/>
                    <a:pt x="23143" y="54539"/>
                  </a:cubicBezTo>
                  <a:cubicBezTo>
                    <a:pt x="27692" y="54765"/>
                    <a:pt x="32637" y="54909"/>
                    <a:pt x="36903" y="54909"/>
                  </a:cubicBezTo>
                  <a:cubicBezTo>
                    <a:pt x="39999" y="54909"/>
                    <a:pt x="42737" y="54833"/>
                    <a:pt x="44707" y="54657"/>
                  </a:cubicBezTo>
                  <a:cubicBezTo>
                    <a:pt x="46522" y="54497"/>
                    <a:pt x="48661" y="54415"/>
                    <a:pt x="50987" y="54415"/>
                  </a:cubicBezTo>
                  <a:cubicBezTo>
                    <a:pt x="56113" y="54415"/>
                    <a:pt x="62151" y="54815"/>
                    <a:pt x="67647" y="55668"/>
                  </a:cubicBezTo>
                  <a:cubicBezTo>
                    <a:pt x="70844" y="56162"/>
                    <a:pt x="73857" y="56810"/>
                    <a:pt x="76401" y="57614"/>
                  </a:cubicBezTo>
                  <a:cubicBezTo>
                    <a:pt x="78134" y="58161"/>
                    <a:pt x="79856" y="58515"/>
                    <a:pt x="81494" y="58677"/>
                  </a:cubicBezTo>
                  <a:cubicBezTo>
                    <a:pt x="81971" y="58728"/>
                    <a:pt x="82436" y="58756"/>
                    <a:pt x="82897" y="58775"/>
                  </a:cubicBezTo>
                  <a:cubicBezTo>
                    <a:pt x="83116" y="58783"/>
                    <a:pt x="83332" y="58787"/>
                    <a:pt x="83546" y="58787"/>
                  </a:cubicBezTo>
                  <a:cubicBezTo>
                    <a:pt x="83859" y="58787"/>
                    <a:pt x="84167" y="58779"/>
                    <a:pt x="84471" y="58766"/>
                  </a:cubicBezTo>
                  <a:cubicBezTo>
                    <a:pt x="85028" y="58741"/>
                    <a:pt x="85585" y="58684"/>
                    <a:pt x="86135" y="58598"/>
                  </a:cubicBezTo>
                  <a:cubicBezTo>
                    <a:pt x="86299" y="58574"/>
                    <a:pt x="86471" y="58546"/>
                    <a:pt x="86627" y="58515"/>
                  </a:cubicBezTo>
                  <a:cubicBezTo>
                    <a:pt x="90103" y="57869"/>
                    <a:pt x="92554" y="56053"/>
                    <a:pt x="92855" y="53155"/>
                  </a:cubicBezTo>
                  <a:cubicBezTo>
                    <a:pt x="92908" y="52708"/>
                    <a:pt x="92903" y="52229"/>
                    <a:pt x="92836" y="51725"/>
                  </a:cubicBezTo>
                  <a:cubicBezTo>
                    <a:pt x="92819" y="51600"/>
                    <a:pt x="92806" y="51467"/>
                    <a:pt x="92778" y="51331"/>
                  </a:cubicBezTo>
                  <a:cubicBezTo>
                    <a:pt x="92737" y="50969"/>
                    <a:pt x="92603" y="50616"/>
                    <a:pt x="92393" y="50267"/>
                  </a:cubicBezTo>
                  <a:cubicBezTo>
                    <a:pt x="92308" y="50126"/>
                    <a:pt x="92211" y="49990"/>
                    <a:pt x="92107" y="49864"/>
                  </a:cubicBezTo>
                  <a:cubicBezTo>
                    <a:pt x="91902" y="49600"/>
                    <a:pt x="91671" y="49357"/>
                    <a:pt x="91417" y="49140"/>
                  </a:cubicBezTo>
                  <a:cubicBezTo>
                    <a:pt x="91235" y="48977"/>
                    <a:pt x="91045" y="48815"/>
                    <a:pt x="90845" y="48666"/>
                  </a:cubicBezTo>
                  <a:cubicBezTo>
                    <a:pt x="86697" y="45352"/>
                    <a:pt x="78981" y="42832"/>
                    <a:pt x="75117" y="42470"/>
                  </a:cubicBezTo>
                  <a:cubicBezTo>
                    <a:pt x="70276" y="42017"/>
                    <a:pt x="58766" y="37343"/>
                    <a:pt x="56808" y="35254"/>
                  </a:cubicBezTo>
                  <a:cubicBezTo>
                    <a:pt x="54851" y="33164"/>
                    <a:pt x="54719" y="29345"/>
                    <a:pt x="55352" y="26541"/>
                  </a:cubicBezTo>
                  <a:cubicBezTo>
                    <a:pt x="55890" y="24186"/>
                    <a:pt x="56148" y="19717"/>
                    <a:pt x="62685" y="19717"/>
                  </a:cubicBezTo>
                  <a:cubicBezTo>
                    <a:pt x="63913" y="19717"/>
                    <a:pt x="65362" y="19874"/>
                    <a:pt x="67076" y="20233"/>
                  </a:cubicBezTo>
                  <a:cubicBezTo>
                    <a:pt x="71590" y="21175"/>
                    <a:pt x="79440" y="24616"/>
                    <a:pt x="83377" y="27206"/>
                  </a:cubicBezTo>
                  <a:cubicBezTo>
                    <a:pt x="88905" y="30834"/>
                    <a:pt x="87374" y="34682"/>
                    <a:pt x="90157" y="40598"/>
                  </a:cubicBezTo>
                  <a:cubicBezTo>
                    <a:pt x="91142" y="42705"/>
                    <a:pt x="92131" y="44566"/>
                    <a:pt x="93104" y="46179"/>
                  </a:cubicBezTo>
                  <a:cubicBezTo>
                    <a:pt x="93320" y="46535"/>
                    <a:pt x="93530" y="46874"/>
                    <a:pt x="93743" y="47200"/>
                  </a:cubicBezTo>
                  <a:cubicBezTo>
                    <a:pt x="93869" y="47401"/>
                    <a:pt x="93995" y="47596"/>
                    <a:pt x="94130" y="47786"/>
                  </a:cubicBezTo>
                  <a:cubicBezTo>
                    <a:pt x="94166" y="47836"/>
                    <a:pt x="94194" y="47883"/>
                    <a:pt x="94221" y="47932"/>
                  </a:cubicBezTo>
                  <a:cubicBezTo>
                    <a:pt x="94370" y="48160"/>
                    <a:pt x="94528" y="48383"/>
                    <a:pt x="94675" y="48587"/>
                  </a:cubicBezTo>
                  <a:cubicBezTo>
                    <a:pt x="94859" y="48835"/>
                    <a:pt x="95034" y="49082"/>
                    <a:pt x="95213" y="49308"/>
                  </a:cubicBezTo>
                  <a:cubicBezTo>
                    <a:pt x="95294" y="49423"/>
                    <a:pt x="95371" y="49523"/>
                    <a:pt x="95450" y="49623"/>
                  </a:cubicBezTo>
                  <a:cubicBezTo>
                    <a:pt x="95842" y="50131"/>
                    <a:pt x="96228" y="50588"/>
                    <a:pt x="96613" y="51007"/>
                  </a:cubicBezTo>
                  <a:cubicBezTo>
                    <a:pt x="98454" y="53014"/>
                    <a:pt x="100177" y="54029"/>
                    <a:pt x="101680" y="54029"/>
                  </a:cubicBezTo>
                  <a:cubicBezTo>
                    <a:pt x="102140" y="54029"/>
                    <a:pt x="102580" y="53934"/>
                    <a:pt x="102996" y="53743"/>
                  </a:cubicBezTo>
                  <a:cubicBezTo>
                    <a:pt x="103169" y="53659"/>
                    <a:pt x="103328" y="53553"/>
                    <a:pt x="103471" y="53425"/>
                  </a:cubicBezTo>
                  <a:cubicBezTo>
                    <a:pt x="103603" y="53302"/>
                    <a:pt x="103720" y="53165"/>
                    <a:pt x="103815" y="53012"/>
                  </a:cubicBezTo>
                  <a:cubicBezTo>
                    <a:pt x="103962" y="52775"/>
                    <a:pt x="104075" y="52519"/>
                    <a:pt x="104149" y="52250"/>
                  </a:cubicBezTo>
                  <a:cubicBezTo>
                    <a:pt x="104214" y="52023"/>
                    <a:pt x="104264" y="51792"/>
                    <a:pt x="104295" y="51557"/>
                  </a:cubicBezTo>
                  <a:cubicBezTo>
                    <a:pt x="104309" y="51462"/>
                    <a:pt x="104318" y="51367"/>
                    <a:pt x="104321" y="51272"/>
                  </a:cubicBezTo>
                  <a:cubicBezTo>
                    <a:pt x="104364" y="50801"/>
                    <a:pt x="104357" y="50286"/>
                    <a:pt x="104303" y="49741"/>
                  </a:cubicBezTo>
                  <a:cubicBezTo>
                    <a:pt x="104291" y="49551"/>
                    <a:pt x="104265" y="49366"/>
                    <a:pt x="104241" y="49172"/>
                  </a:cubicBezTo>
                  <a:cubicBezTo>
                    <a:pt x="104155" y="48556"/>
                    <a:pt x="104034" y="47906"/>
                    <a:pt x="103877" y="47251"/>
                  </a:cubicBezTo>
                  <a:cubicBezTo>
                    <a:pt x="103181" y="44294"/>
                    <a:pt x="101888" y="41135"/>
                    <a:pt x="101215" y="39500"/>
                  </a:cubicBezTo>
                  <a:cubicBezTo>
                    <a:pt x="100299" y="37282"/>
                    <a:pt x="100166" y="30516"/>
                    <a:pt x="99282" y="25623"/>
                  </a:cubicBezTo>
                  <a:cubicBezTo>
                    <a:pt x="98782" y="22891"/>
                    <a:pt x="97363" y="20409"/>
                    <a:pt x="95262" y="18594"/>
                  </a:cubicBezTo>
                  <a:cubicBezTo>
                    <a:pt x="87072" y="11490"/>
                    <a:pt x="64300" y="341"/>
                    <a:pt x="57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31;p37">
              <a:extLst>
                <a:ext uri="{FF2B5EF4-FFF2-40B4-BE49-F238E27FC236}">
                  <a16:creationId xmlns:a16="http://schemas.microsoft.com/office/drawing/2014/main" id="{ADFE221F-EF1C-0DC9-FC36-F99126625341}"/>
                </a:ext>
              </a:extLst>
            </p:cNvPr>
            <p:cNvSpPr/>
            <p:nvPr/>
          </p:nvSpPr>
          <p:spPr>
            <a:xfrm>
              <a:off x="3033325" y="2386500"/>
              <a:ext cx="579475" cy="853075"/>
            </a:xfrm>
            <a:custGeom>
              <a:avLst/>
              <a:gdLst/>
              <a:ahLst/>
              <a:cxnLst/>
              <a:rect l="l" t="t" r="r" b="b"/>
              <a:pathLst>
                <a:path w="23179" h="34123" extrusionOk="0">
                  <a:moveTo>
                    <a:pt x="12158" y="0"/>
                  </a:moveTo>
                  <a:lnTo>
                    <a:pt x="2866" y="2480"/>
                  </a:lnTo>
                  <a:lnTo>
                    <a:pt x="1121" y="2947"/>
                  </a:lnTo>
                  <a:lnTo>
                    <a:pt x="1" y="3244"/>
                  </a:lnTo>
                  <a:lnTo>
                    <a:pt x="66" y="3413"/>
                  </a:lnTo>
                  <a:lnTo>
                    <a:pt x="11999" y="34122"/>
                  </a:lnTo>
                  <a:lnTo>
                    <a:pt x="23178" y="30620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2;p37">
              <a:extLst>
                <a:ext uri="{FF2B5EF4-FFF2-40B4-BE49-F238E27FC236}">
                  <a16:creationId xmlns:a16="http://schemas.microsoft.com/office/drawing/2014/main" id="{1FBB6DCE-2509-06AD-551E-8F7D1FEB763C}"/>
                </a:ext>
              </a:extLst>
            </p:cNvPr>
            <p:cNvSpPr/>
            <p:nvPr/>
          </p:nvSpPr>
          <p:spPr>
            <a:xfrm>
              <a:off x="3034975" y="2443050"/>
              <a:ext cx="577850" cy="796475"/>
            </a:xfrm>
            <a:custGeom>
              <a:avLst/>
              <a:gdLst/>
              <a:ahLst/>
              <a:cxnLst/>
              <a:rect l="l" t="t" r="r" b="b"/>
              <a:pathLst>
                <a:path w="23114" h="31859" extrusionOk="0">
                  <a:moveTo>
                    <a:pt x="3559" y="1"/>
                  </a:moveTo>
                  <a:cubicBezTo>
                    <a:pt x="3559" y="1"/>
                    <a:pt x="390" y="979"/>
                    <a:pt x="0" y="1152"/>
                  </a:cubicBezTo>
                  <a:lnTo>
                    <a:pt x="11935" y="31859"/>
                  </a:lnTo>
                  <a:lnTo>
                    <a:pt x="23114" y="2835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3;p37">
              <a:extLst>
                <a:ext uri="{FF2B5EF4-FFF2-40B4-BE49-F238E27FC236}">
                  <a16:creationId xmlns:a16="http://schemas.microsoft.com/office/drawing/2014/main" id="{0266026C-2FF1-7814-E4A2-8D54079EE9C2}"/>
                </a:ext>
              </a:extLst>
            </p:cNvPr>
            <p:cNvSpPr/>
            <p:nvPr/>
          </p:nvSpPr>
          <p:spPr>
            <a:xfrm>
              <a:off x="238125" y="2405250"/>
              <a:ext cx="3316050" cy="1898850"/>
            </a:xfrm>
            <a:custGeom>
              <a:avLst/>
              <a:gdLst/>
              <a:ahLst/>
              <a:cxnLst/>
              <a:rect l="l" t="t" r="r" b="b"/>
              <a:pathLst>
                <a:path w="132642" h="75954" extrusionOk="0">
                  <a:moveTo>
                    <a:pt x="114366" y="1"/>
                  </a:moveTo>
                  <a:lnTo>
                    <a:pt x="0" y="26462"/>
                  </a:lnTo>
                  <a:lnTo>
                    <a:pt x="5177" y="43750"/>
                  </a:lnTo>
                  <a:lnTo>
                    <a:pt x="15163" y="75954"/>
                  </a:lnTo>
                  <a:lnTo>
                    <a:pt x="128861" y="51514"/>
                  </a:lnTo>
                  <a:cubicBezTo>
                    <a:pt x="131264" y="51001"/>
                    <a:pt x="132642" y="48463"/>
                    <a:pt x="131766" y="46170"/>
                  </a:cubicBezTo>
                  <a:lnTo>
                    <a:pt x="120331" y="16233"/>
                  </a:lnTo>
                  <a:lnTo>
                    <a:pt x="114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4;p37">
              <a:extLst>
                <a:ext uri="{FF2B5EF4-FFF2-40B4-BE49-F238E27FC236}">
                  <a16:creationId xmlns:a16="http://schemas.microsoft.com/office/drawing/2014/main" id="{B055BDC8-FFAE-B07B-8325-4EB18A6D0E6B}"/>
                </a:ext>
              </a:extLst>
            </p:cNvPr>
            <p:cNvSpPr/>
            <p:nvPr/>
          </p:nvSpPr>
          <p:spPr>
            <a:xfrm>
              <a:off x="3161650" y="3432600"/>
              <a:ext cx="175075" cy="163625"/>
            </a:xfrm>
            <a:custGeom>
              <a:avLst/>
              <a:gdLst/>
              <a:ahLst/>
              <a:cxnLst/>
              <a:rect l="l" t="t" r="r" b="b"/>
              <a:pathLst>
                <a:path w="7003" h="6545" extrusionOk="0">
                  <a:moveTo>
                    <a:pt x="3474" y="1"/>
                  </a:moveTo>
                  <a:cubicBezTo>
                    <a:pt x="2360" y="1"/>
                    <a:pt x="1308" y="571"/>
                    <a:pt x="703" y="1536"/>
                  </a:cubicBezTo>
                  <a:cubicBezTo>
                    <a:pt x="0" y="2656"/>
                    <a:pt x="43" y="4091"/>
                    <a:pt x="810" y="5169"/>
                  </a:cubicBezTo>
                  <a:cubicBezTo>
                    <a:pt x="1433" y="6044"/>
                    <a:pt x="2432" y="6545"/>
                    <a:pt x="3476" y="6545"/>
                  </a:cubicBezTo>
                  <a:cubicBezTo>
                    <a:pt x="3718" y="6545"/>
                    <a:pt x="3964" y="6518"/>
                    <a:pt x="4207" y="6462"/>
                  </a:cubicBezTo>
                  <a:cubicBezTo>
                    <a:pt x="5498" y="6165"/>
                    <a:pt x="6483" y="5122"/>
                    <a:pt x="6702" y="3816"/>
                  </a:cubicBezTo>
                  <a:cubicBezTo>
                    <a:pt x="7002" y="2035"/>
                    <a:pt x="5801" y="346"/>
                    <a:pt x="4021" y="47"/>
                  </a:cubicBezTo>
                  <a:cubicBezTo>
                    <a:pt x="3838" y="16"/>
                    <a:pt x="3655" y="1"/>
                    <a:pt x="347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67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p16">
            <a:extLst>
              <a:ext uri="{FF2B5EF4-FFF2-40B4-BE49-F238E27FC236}">
                <a16:creationId xmlns:a16="http://schemas.microsoft.com/office/drawing/2014/main" id="{AAFD4132-A00D-AB03-254E-5EDDDA885CB0}"/>
              </a:ext>
            </a:extLst>
          </p:cNvPr>
          <p:cNvSpPr/>
          <p:nvPr/>
        </p:nvSpPr>
        <p:spPr>
          <a:xfrm>
            <a:off x="4971164" y="3205500"/>
            <a:ext cx="657300" cy="657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3;p16">
            <a:extLst>
              <a:ext uri="{FF2B5EF4-FFF2-40B4-BE49-F238E27FC236}">
                <a16:creationId xmlns:a16="http://schemas.microsoft.com/office/drawing/2014/main" id="{305CAB87-DEF3-ED0A-CDE8-614AF628FEB2}"/>
              </a:ext>
            </a:extLst>
          </p:cNvPr>
          <p:cNvSpPr/>
          <p:nvPr/>
        </p:nvSpPr>
        <p:spPr>
          <a:xfrm>
            <a:off x="1905000" y="3205500"/>
            <a:ext cx="657300" cy="657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>
            <a:off x="4971164" y="1509475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Sommaires</a:t>
            </a:r>
            <a:endParaRPr dirty="0"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4602149" y="15441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1632378" y="325941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1157023" y="381472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de la base de données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1364923" y="431036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Transfert des fichiers dans SQLlite Studio</a:t>
            </a:r>
            <a:endParaRPr sz="12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14751" y="2009101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du dictionnaire des données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24067" y="2405393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Identification des colonnes et des données à conserver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4415505" y="383721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Réponses aux questions posées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4525799" y="4280359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des requêtes utilisées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4714169" y="32452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4280804" y="201485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du schéma de relation entre les tables</a:t>
            </a:r>
            <a:endParaRPr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4393514" y="2467904"/>
            <a:ext cx="2096881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Identification des clefs primaires et étangères et des cardinalités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730446" y="1950429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Merci pour votre Attention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459512" y="1245868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512377" y="272963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951252" y="3423324"/>
            <a:ext cx="3012300" cy="50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434343"/>
                </a:solidFill>
              </a:rPr>
              <a:t>Des questions?</a:t>
            </a:r>
            <a:endParaRPr sz="2400" b="1"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A4119-F9C5-BB59-7926-1A77A751A647}"/>
              </a:ext>
            </a:extLst>
          </p:cNvPr>
          <p:cNvSpPr/>
          <p:nvPr/>
        </p:nvSpPr>
        <p:spPr>
          <a:xfrm>
            <a:off x="1450622" y="3903808"/>
            <a:ext cx="3235703" cy="851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4A4DFE-F5EE-8CD2-6658-B5E938D4F569}"/>
              </a:ext>
            </a:extLst>
          </p:cNvPr>
          <p:cNvSpPr txBox="1"/>
          <p:nvPr/>
        </p:nvSpPr>
        <p:spPr>
          <a:xfrm>
            <a:off x="284406" y="4505316"/>
            <a:ext cx="995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434343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Sylvain Danen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434343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Juin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68864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du dictionnaire des données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850523" y="1652461"/>
            <a:ext cx="6575299" cy="363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Résumé des étapes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Identification des colonnes, de leur type et du nombre de caractères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Identification des colonnes utiles par rapport aux questions posées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Recherches des doublons et autres particularités des colonnes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Correction des données des colonnes quand nécessaire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Division du fichier « valeurs foncières » en 2 parties : biens et ventes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fr-FR"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</a:pPr>
            <a:endParaRPr lang="fr-FR"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;p16">
            <a:extLst>
              <a:ext uri="{FF2B5EF4-FFF2-40B4-BE49-F238E27FC236}">
                <a16:creationId xmlns:a16="http://schemas.microsoft.com/office/drawing/2014/main" id="{C2E2D991-021E-7FAE-F826-2AD1C82B4699}"/>
              </a:ext>
            </a:extLst>
          </p:cNvPr>
          <p:cNvSpPr txBox="1">
            <a:spLocks/>
          </p:cNvSpPr>
          <p:nvPr/>
        </p:nvSpPr>
        <p:spPr>
          <a:xfrm>
            <a:off x="-342383" y="5567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BA69D-E4D1-9B8B-7CDC-7A4D9FD2A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Dictionnaires des données</a:t>
            </a:r>
          </a:p>
        </p:txBody>
      </p:sp>
      <p:grpSp>
        <p:nvGrpSpPr>
          <p:cNvPr id="3" name="Google Shape;2114;p37">
            <a:extLst>
              <a:ext uri="{FF2B5EF4-FFF2-40B4-BE49-F238E27FC236}">
                <a16:creationId xmlns:a16="http://schemas.microsoft.com/office/drawing/2014/main" id="{624F34E5-0468-C1EA-24B1-83BE1EB1CFB8}"/>
              </a:ext>
            </a:extLst>
          </p:cNvPr>
          <p:cNvGrpSpPr/>
          <p:nvPr/>
        </p:nvGrpSpPr>
        <p:grpSpPr>
          <a:xfrm>
            <a:off x="7967297" y="4228154"/>
            <a:ext cx="957047" cy="793515"/>
            <a:chOff x="487030" y="238125"/>
            <a:chExt cx="6317145" cy="5237725"/>
          </a:xfrm>
        </p:grpSpPr>
        <p:sp>
          <p:nvSpPr>
            <p:cNvPr id="4" name="Google Shape;2115;p37">
              <a:extLst>
                <a:ext uri="{FF2B5EF4-FFF2-40B4-BE49-F238E27FC236}">
                  <a16:creationId xmlns:a16="http://schemas.microsoft.com/office/drawing/2014/main" id="{CE48DA87-7715-125A-C0AF-E09A3B01C3FE}"/>
                </a:ext>
              </a:extLst>
            </p:cNvPr>
            <p:cNvSpPr/>
            <p:nvPr/>
          </p:nvSpPr>
          <p:spPr>
            <a:xfrm>
              <a:off x="487030" y="580779"/>
              <a:ext cx="6281277" cy="4885500"/>
            </a:xfrm>
            <a:custGeom>
              <a:avLst/>
              <a:gdLst/>
              <a:ahLst/>
              <a:cxnLst/>
              <a:rect l="l" t="t" r="r" b="b"/>
              <a:pathLst>
                <a:path w="251251" h="195420" extrusionOk="0">
                  <a:moveTo>
                    <a:pt x="125626" y="1"/>
                  </a:moveTo>
                  <a:cubicBezTo>
                    <a:pt x="56245" y="1"/>
                    <a:pt x="0" y="56244"/>
                    <a:pt x="0" y="125627"/>
                  </a:cubicBezTo>
                  <a:cubicBezTo>
                    <a:pt x="0" y="151453"/>
                    <a:pt x="7797" y="175456"/>
                    <a:pt x="21160" y="195419"/>
                  </a:cubicBezTo>
                  <a:lnTo>
                    <a:pt x="230091" y="195419"/>
                  </a:lnTo>
                  <a:cubicBezTo>
                    <a:pt x="243454" y="175456"/>
                    <a:pt x="251251" y="151453"/>
                    <a:pt x="251251" y="125627"/>
                  </a:cubicBezTo>
                  <a:cubicBezTo>
                    <a:pt x="251251" y="56244"/>
                    <a:pt x="195007" y="1"/>
                    <a:pt x="12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16;p37">
              <a:extLst>
                <a:ext uri="{FF2B5EF4-FFF2-40B4-BE49-F238E27FC236}">
                  <a16:creationId xmlns:a16="http://schemas.microsoft.com/office/drawing/2014/main" id="{2595594F-C2BD-8EDE-C9CA-774384A2D76E}"/>
                </a:ext>
              </a:extLst>
            </p:cNvPr>
            <p:cNvSpPr/>
            <p:nvPr/>
          </p:nvSpPr>
          <p:spPr>
            <a:xfrm>
              <a:off x="2400125" y="2357400"/>
              <a:ext cx="307225" cy="307225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6144" y="1"/>
                  </a:moveTo>
                  <a:cubicBezTo>
                    <a:pt x="4514" y="1"/>
                    <a:pt x="2952" y="648"/>
                    <a:pt x="1800" y="1799"/>
                  </a:cubicBezTo>
                  <a:cubicBezTo>
                    <a:pt x="648" y="2953"/>
                    <a:pt x="1" y="4514"/>
                    <a:pt x="1" y="6144"/>
                  </a:cubicBezTo>
                  <a:cubicBezTo>
                    <a:pt x="1" y="7773"/>
                    <a:pt x="648" y="9336"/>
                    <a:pt x="1800" y="10488"/>
                  </a:cubicBezTo>
                  <a:cubicBezTo>
                    <a:pt x="2952" y="11642"/>
                    <a:pt x="4514" y="12288"/>
                    <a:pt x="6144" y="12288"/>
                  </a:cubicBezTo>
                  <a:cubicBezTo>
                    <a:pt x="7773" y="12288"/>
                    <a:pt x="9336" y="11642"/>
                    <a:pt x="10488" y="10488"/>
                  </a:cubicBezTo>
                  <a:cubicBezTo>
                    <a:pt x="11640" y="9336"/>
                    <a:pt x="12289" y="7773"/>
                    <a:pt x="12289" y="6144"/>
                  </a:cubicBezTo>
                  <a:cubicBezTo>
                    <a:pt x="12289" y="4514"/>
                    <a:pt x="11640" y="2953"/>
                    <a:pt x="10488" y="1799"/>
                  </a:cubicBezTo>
                  <a:cubicBezTo>
                    <a:pt x="9336" y="648"/>
                    <a:pt x="7773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17;p37">
              <a:extLst>
                <a:ext uri="{FF2B5EF4-FFF2-40B4-BE49-F238E27FC236}">
                  <a16:creationId xmlns:a16="http://schemas.microsoft.com/office/drawing/2014/main" id="{14C6CFA3-FAD3-BE31-4802-B316A597A7CB}"/>
                </a:ext>
              </a:extLst>
            </p:cNvPr>
            <p:cNvSpPr/>
            <p:nvPr/>
          </p:nvSpPr>
          <p:spPr>
            <a:xfrm>
              <a:off x="2614300" y="1304850"/>
              <a:ext cx="637575" cy="637575"/>
            </a:xfrm>
            <a:custGeom>
              <a:avLst/>
              <a:gdLst/>
              <a:ahLst/>
              <a:cxnLst/>
              <a:rect l="l" t="t" r="r" b="b"/>
              <a:pathLst>
                <a:path w="25503" h="25503" extrusionOk="0">
                  <a:moveTo>
                    <a:pt x="12752" y="0"/>
                  </a:moveTo>
                  <a:cubicBezTo>
                    <a:pt x="9370" y="0"/>
                    <a:pt x="6127" y="1343"/>
                    <a:pt x="3735" y="3734"/>
                  </a:cubicBezTo>
                  <a:cubicBezTo>
                    <a:pt x="1344" y="6126"/>
                    <a:pt x="1" y="9369"/>
                    <a:pt x="1" y="12751"/>
                  </a:cubicBezTo>
                  <a:cubicBezTo>
                    <a:pt x="1" y="16133"/>
                    <a:pt x="1344" y="19376"/>
                    <a:pt x="3735" y="21767"/>
                  </a:cubicBezTo>
                  <a:cubicBezTo>
                    <a:pt x="6127" y="24158"/>
                    <a:pt x="9370" y="25502"/>
                    <a:pt x="12752" y="25502"/>
                  </a:cubicBezTo>
                  <a:cubicBezTo>
                    <a:pt x="16134" y="25502"/>
                    <a:pt x="19377" y="24158"/>
                    <a:pt x="21768" y="21767"/>
                  </a:cubicBezTo>
                  <a:cubicBezTo>
                    <a:pt x="24158" y="19376"/>
                    <a:pt x="25503" y="16133"/>
                    <a:pt x="25503" y="12751"/>
                  </a:cubicBezTo>
                  <a:cubicBezTo>
                    <a:pt x="25503" y="9369"/>
                    <a:pt x="24158" y="6126"/>
                    <a:pt x="21768" y="3734"/>
                  </a:cubicBezTo>
                  <a:cubicBezTo>
                    <a:pt x="19377" y="1343"/>
                    <a:pt x="16134" y="0"/>
                    <a:pt x="1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8;p37">
              <a:extLst>
                <a:ext uri="{FF2B5EF4-FFF2-40B4-BE49-F238E27FC236}">
                  <a16:creationId xmlns:a16="http://schemas.microsoft.com/office/drawing/2014/main" id="{770E6204-C910-5447-3DC1-EC54CB1A5707}"/>
                </a:ext>
              </a:extLst>
            </p:cNvPr>
            <p:cNvSpPr/>
            <p:nvPr/>
          </p:nvSpPr>
          <p:spPr>
            <a:xfrm>
              <a:off x="2293125" y="238125"/>
              <a:ext cx="907550" cy="907550"/>
            </a:xfrm>
            <a:custGeom>
              <a:avLst/>
              <a:gdLst/>
              <a:ahLst/>
              <a:cxnLst/>
              <a:rect l="l" t="t" r="r" b="b"/>
              <a:pathLst>
                <a:path w="36302" h="36302" extrusionOk="0">
                  <a:moveTo>
                    <a:pt x="18150" y="0"/>
                  </a:moveTo>
                  <a:cubicBezTo>
                    <a:pt x="13337" y="0"/>
                    <a:pt x="8721" y="1912"/>
                    <a:pt x="5315" y="5317"/>
                  </a:cubicBezTo>
                  <a:cubicBezTo>
                    <a:pt x="1912" y="8721"/>
                    <a:pt x="0" y="13337"/>
                    <a:pt x="0" y="18152"/>
                  </a:cubicBezTo>
                  <a:cubicBezTo>
                    <a:pt x="0" y="22965"/>
                    <a:pt x="1912" y="27581"/>
                    <a:pt x="5315" y="30985"/>
                  </a:cubicBezTo>
                  <a:cubicBezTo>
                    <a:pt x="8721" y="34390"/>
                    <a:pt x="13337" y="36302"/>
                    <a:pt x="18150" y="36302"/>
                  </a:cubicBezTo>
                  <a:cubicBezTo>
                    <a:pt x="22965" y="36302"/>
                    <a:pt x="27581" y="34390"/>
                    <a:pt x="30985" y="30985"/>
                  </a:cubicBezTo>
                  <a:cubicBezTo>
                    <a:pt x="34389" y="27581"/>
                    <a:pt x="36302" y="22965"/>
                    <a:pt x="36302" y="18152"/>
                  </a:cubicBezTo>
                  <a:cubicBezTo>
                    <a:pt x="36302" y="13337"/>
                    <a:pt x="34389" y="8721"/>
                    <a:pt x="30985" y="5317"/>
                  </a:cubicBezTo>
                  <a:cubicBezTo>
                    <a:pt x="27581" y="1912"/>
                    <a:pt x="22965" y="0"/>
                    <a:pt x="18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9;p37">
              <a:extLst>
                <a:ext uri="{FF2B5EF4-FFF2-40B4-BE49-F238E27FC236}">
                  <a16:creationId xmlns:a16="http://schemas.microsoft.com/office/drawing/2014/main" id="{8BC48BDE-4F05-4BF0-D966-34A066B5D602}"/>
                </a:ext>
              </a:extLst>
            </p:cNvPr>
            <p:cNvSpPr/>
            <p:nvPr/>
          </p:nvSpPr>
          <p:spPr>
            <a:xfrm>
              <a:off x="1929775" y="1106050"/>
              <a:ext cx="642875" cy="592200"/>
            </a:xfrm>
            <a:custGeom>
              <a:avLst/>
              <a:gdLst/>
              <a:ahLst/>
              <a:cxnLst/>
              <a:rect l="l" t="t" r="r" b="b"/>
              <a:pathLst>
                <a:path w="25715" h="23688" extrusionOk="0">
                  <a:moveTo>
                    <a:pt x="12857" y="0"/>
                  </a:moveTo>
                  <a:cubicBezTo>
                    <a:pt x="9447" y="0"/>
                    <a:pt x="6177" y="1248"/>
                    <a:pt x="3766" y="3469"/>
                  </a:cubicBezTo>
                  <a:cubicBezTo>
                    <a:pt x="1355" y="5691"/>
                    <a:pt x="0" y="8704"/>
                    <a:pt x="0" y="11844"/>
                  </a:cubicBezTo>
                  <a:cubicBezTo>
                    <a:pt x="0" y="14986"/>
                    <a:pt x="1355" y="17997"/>
                    <a:pt x="3766" y="20219"/>
                  </a:cubicBezTo>
                  <a:cubicBezTo>
                    <a:pt x="6177" y="22440"/>
                    <a:pt x="9447" y="23687"/>
                    <a:pt x="12857" y="23687"/>
                  </a:cubicBezTo>
                  <a:cubicBezTo>
                    <a:pt x="16268" y="23687"/>
                    <a:pt x="19538" y="22440"/>
                    <a:pt x="21949" y="20219"/>
                  </a:cubicBezTo>
                  <a:cubicBezTo>
                    <a:pt x="24360" y="17997"/>
                    <a:pt x="25715" y="14986"/>
                    <a:pt x="25715" y="11844"/>
                  </a:cubicBezTo>
                  <a:cubicBezTo>
                    <a:pt x="25715" y="8704"/>
                    <a:pt x="24360" y="5691"/>
                    <a:pt x="21949" y="3469"/>
                  </a:cubicBezTo>
                  <a:cubicBezTo>
                    <a:pt x="19538" y="1248"/>
                    <a:pt x="16268" y="0"/>
                    <a:pt x="1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0;p37">
              <a:extLst>
                <a:ext uri="{FF2B5EF4-FFF2-40B4-BE49-F238E27FC236}">
                  <a16:creationId xmlns:a16="http://schemas.microsoft.com/office/drawing/2014/main" id="{43EE6BE3-32AB-ECC9-D209-2C80AFFA1F8D}"/>
                </a:ext>
              </a:extLst>
            </p:cNvPr>
            <p:cNvSpPr/>
            <p:nvPr/>
          </p:nvSpPr>
          <p:spPr>
            <a:xfrm>
              <a:off x="2211825" y="1828575"/>
              <a:ext cx="376600" cy="376625"/>
            </a:xfrm>
            <a:custGeom>
              <a:avLst/>
              <a:gdLst/>
              <a:ahLst/>
              <a:cxnLst/>
              <a:rect l="l" t="t" r="r" b="b"/>
              <a:pathLst>
                <a:path w="15064" h="15065" extrusionOk="0">
                  <a:moveTo>
                    <a:pt x="7533" y="1"/>
                  </a:moveTo>
                  <a:cubicBezTo>
                    <a:pt x="3374" y="1"/>
                    <a:pt x="0" y="3372"/>
                    <a:pt x="0" y="7533"/>
                  </a:cubicBezTo>
                  <a:cubicBezTo>
                    <a:pt x="0" y="11692"/>
                    <a:pt x="3374" y="15064"/>
                    <a:pt x="7533" y="15064"/>
                  </a:cubicBezTo>
                  <a:cubicBezTo>
                    <a:pt x="11692" y="15064"/>
                    <a:pt x="15064" y="11692"/>
                    <a:pt x="15064" y="7533"/>
                  </a:cubicBezTo>
                  <a:cubicBezTo>
                    <a:pt x="15064" y="3372"/>
                    <a:pt x="11692" y="1"/>
                    <a:pt x="7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1;p37">
              <a:extLst>
                <a:ext uri="{FF2B5EF4-FFF2-40B4-BE49-F238E27FC236}">
                  <a16:creationId xmlns:a16="http://schemas.microsoft.com/office/drawing/2014/main" id="{CA8FCE4D-8CC9-0A75-7709-2034C0F5876D}"/>
                </a:ext>
              </a:extLst>
            </p:cNvPr>
            <p:cNvSpPr/>
            <p:nvPr/>
          </p:nvSpPr>
          <p:spPr>
            <a:xfrm>
              <a:off x="2635900" y="2094175"/>
              <a:ext cx="160875" cy="160900"/>
            </a:xfrm>
            <a:custGeom>
              <a:avLst/>
              <a:gdLst/>
              <a:ahLst/>
              <a:cxnLst/>
              <a:rect l="l" t="t" r="r" b="b"/>
              <a:pathLst>
                <a:path w="6435" h="6436" extrusionOk="0">
                  <a:moveTo>
                    <a:pt x="3218" y="0"/>
                  </a:moveTo>
                  <a:cubicBezTo>
                    <a:pt x="1441" y="0"/>
                    <a:pt x="1" y="1440"/>
                    <a:pt x="1" y="3217"/>
                  </a:cubicBezTo>
                  <a:cubicBezTo>
                    <a:pt x="1" y="4994"/>
                    <a:pt x="1441" y="6436"/>
                    <a:pt x="3218" y="6436"/>
                  </a:cubicBezTo>
                  <a:cubicBezTo>
                    <a:pt x="4995" y="6436"/>
                    <a:pt x="6435" y="4994"/>
                    <a:pt x="6435" y="3217"/>
                  </a:cubicBezTo>
                  <a:cubicBezTo>
                    <a:pt x="6435" y="1440"/>
                    <a:pt x="4995" y="0"/>
                    <a:pt x="3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2;p37">
              <a:extLst>
                <a:ext uri="{FF2B5EF4-FFF2-40B4-BE49-F238E27FC236}">
                  <a16:creationId xmlns:a16="http://schemas.microsoft.com/office/drawing/2014/main" id="{18DA82BB-72AE-69C9-F6B9-31935C13BE21}"/>
                </a:ext>
              </a:extLst>
            </p:cNvPr>
            <p:cNvSpPr/>
            <p:nvPr/>
          </p:nvSpPr>
          <p:spPr>
            <a:xfrm>
              <a:off x="1888500" y="4626400"/>
              <a:ext cx="156550" cy="485850"/>
            </a:xfrm>
            <a:custGeom>
              <a:avLst/>
              <a:gdLst/>
              <a:ahLst/>
              <a:cxnLst/>
              <a:rect l="l" t="t" r="r" b="b"/>
              <a:pathLst>
                <a:path w="6262" h="19434" extrusionOk="0">
                  <a:moveTo>
                    <a:pt x="3130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3;p37">
              <a:extLst>
                <a:ext uri="{FF2B5EF4-FFF2-40B4-BE49-F238E27FC236}">
                  <a16:creationId xmlns:a16="http://schemas.microsoft.com/office/drawing/2014/main" id="{53CB80FC-A815-4EFA-E1CD-FF10D9303638}"/>
                </a:ext>
              </a:extLst>
            </p:cNvPr>
            <p:cNvSpPr/>
            <p:nvPr/>
          </p:nvSpPr>
          <p:spPr>
            <a:xfrm>
              <a:off x="17319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4;p37">
              <a:extLst>
                <a:ext uri="{FF2B5EF4-FFF2-40B4-BE49-F238E27FC236}">
                  <a16:creationId xmlns:a16="http://schemas.microsoft.com/office/drawing/2014/main" id="{CB4363AF-528C-34E6-7287-EB274C3A038D}"/>
                </a:ext>
              </a:extLst>
            </p:cNvPr>
            <p:cNvSpPr/>
            <p:nvPr/>
          </p:nvSpPr>
          <p:spPr>
            <a:xfrm>
              <a:off x="157540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5;p37">
              <a:extLst>
                <a:ext uri="{FF2B5EF4-FFF2-40B4-BE49-F238E27FC236}">
                  <a16:creationId xmlns:a16="http://schemas.microsoft.com/office/drawing/2014/main" id="{2D87F3EE-A172-1CE4-9874-6A6E61D17A1D}"/>
                </a:ext>
              </a:extLst>
            </p:cNvPr>
            <p:cNvSpPr/>
            <p:nvPr/>
          </p:nvSpPr>
          <p:spPr>
            <a:xfrm>
              <a:off x="14188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26;p37">
              <a:extLst>
                <a:ext uri="{FF2B5EF4-FFF2-40B4-BE49-F238E27FC236}">
                  <a16:creationId xmlns:a16="http://schemas.microsoft.com/office/drawing/2014/main" id="{22BD14CB-6B50-AC58-8EA1-1F89A69FBCD3}"/>
                </a:ext>
              </a:extLst>
            </p:cNvPr>
            <p:cNvSpPr/>
            <p:nvPr/>
          </p:nvSpPr>
          <p:spPr>
            <a:xfrm>
              <a:off x="61901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7;p37">
              <a:extLst>
                <a:ext uri="{FF2B5EF4-FFF2-40B4-BE49-F238E27FC236}">
                  <a16:creationId xmlns:a16="http://schemas.microsoft.com/office/drawing/2014/main" id="{2A1402C7-36F2-C161-73FA-A209D4A0B48A}"/>
                </a:ext>
              </a:extLst>
            </p:cNvPr>
            <p:cNvSpPr/>
            <p:nvPr/>
          </p:nvSpPr>
          <p:spPr>
            <a:xfrm>
              <a:off x="60335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28;p37">
              <a:extLst>
                <a:ext uri="{FF2B5EF4-FFF2-40B4-BE49-F238E27FC236}">
                  <a16:creationId xmlns:a16="http://schemas.microsoft.com/office/drawing/2014/main" id="{7E51510A-8499-FEE8-5B81-595A52DFBC63}"/>
                </a:ext>
              </a:extLst>
            </p:cNvPr>
            <p:cNvSpPr/>
            <p:nvPr/>
          </p:nvSpPr>
          <p:spPr>
            <a:xfrm>
              <a:off x="58770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29;p37">
              <a:extLst>
                <a:ext uri="{FF2B5EF4-FFF2-40B4-BE49-F238E27FC236}">
                  <a16:creationId xmlns:a16="http://schemas.microsoft.com/office/drawing/2014/main" id="{950146C1-585C-8222-337B-26C09C008349}"/>
                </a:ext>
              </a:extLst>
            </p:cNvPr>
            <p:cNvSpPr/>
            <p:nvPr/>
          </p:nvSpPr>
          <p:spPr>
            <a:xfrm>
              <a:off x="5720525" y="4626400"/>
              <a:ext cx="156525" cy="485850"/>
            </a:xfrm>
            <a:custGeom>
              <a:avLst/>
              <a:gdLst/>
              <a:ahLst/>
              <a:cxnLst/>
              <a:rect l="l" t="t" r="r" b="b"/>
              <a:pathLst>
                <a:path w="6261" h="19434" extrusionOk="0">
                  <a:moveTo>
                    <a:pt x="3131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1" y="19433"/>
                  </a:lnTo>
                  <a:lnTo>
                    <a:pt x="6261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0;p37">
              <a:extLst>
                <a:ext uri="{FF2B5EF4-FFF2-40B4-BE49-F238E27FC236}">
                  <a16:creationId xmlns:a16="http://schemas.microsoft.com/office/drawing/2014/main" id="{4092E423-7E82-EFC3-E21D-6E187E38C06E}"/>
                </a:ext>
              </a:extLst>
            </p:cNvPr>
            <p:cNvSpPr/>
            <p:nvPr/>
          </p:nvSpPr>
          <p:spPr>
            <a:xfrm>
              <a:off x="55639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1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1;p37">
              <a:extLst>
                <a:ext uri="{FF2B5EF4-FFF2-40B4-BE49-F238E27FC236}">
                  <a16:creationId xmlns:a16="http://schemas.microsoft.com/office/drawing/2014/main" id="{6AE88A01-96DF-EE34-4BEB-5D2A5764239C}"/>
                </a:ext>
              </a:extLst>
            </p:cNvPr>
            <p:cNvSpPr/>
            <p:nvPr/>
          </p:nvSpPr>
          <p:spPr>
            <a:xfrm>
              <a:off x="1283075" y="4641850"/>
              <a:ext cx="134175" cy="470400"/>
            </a:xfrm>
            <a:custGeom>
              <a:avLst/>
              <a:gdLst/>
              <a:ahLst/>
              <a:cxnLst/>
              <a:rect l="l" t="t" r="r" b="b"/>
              <a:pathLst>
                <a:path w="5367" h="18816" extrusionOk="0">
                  <a:moveTo>
                    <a:pt x="2683" y="1"/>
                  </a:moveTo>
                  <a:lnTo>
                    <a:pt x="0" y="2915"/>
                  </a:lnTo>
                  <a:lnTo>
                    <a:pt x="0" y="18815"/>
                  </a:lnTo>
                  <a:lnTo>
                    <a:pt x="5366" y="18815"/>
                  </a:lnTo>
                  <a:lnTo>
                    <a:pt x="5366" y="2915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2;p37">
              <a:extLst>
                <a:ext uri="{FF2B5EF4-FFF2-40B4-BE49-F238E27FC236}">
                  <a16:creationId xmlns:a16="http://schemas.microsoft.com/office/drawing/2014/main" id="{468541ED-F29D-CC42-E4C7-A6C69CD39500}"/>
                </a:ext>
              </a:extLst>
            </p:cNvPr>
            <p:cNvSpPr/>
            <p:nvPr/>
          </p:nvSpPr>
          <p:spPr>
            <a:xfrm>
              <a:off x="1043275" y="2693150"/>
              <a:ext cx="525900" cy="2187700"/>
            </a:xfrm>
            <a:custGeom>
              <a:avLst/>
              <a:gdLst/>
              <a:ahLst/>
              <a:cxnLst/>
              <a:rect l="l" t="t" r="r" b="b"/>
              <a:pathLst>
                <a:path w="21036" h="87508" extrusionOk="0">
                  <a:moveTo>
                    <a:pt x="10519" y="0"/>
                  </a:moveTo>
                  <a:cubicBezTo>
                    <a:pt x="4710" y="0"/>
                    <a:pt x="1" y="38502"/>
                    <a:pt x="1" y="62667"/>
                  </a:cubicBezTo>
                  <a:cubicBezTo>
                    <a:pt x="1" y="86831"/>
                    <a:pt x="4710" y="87507"/>
                    <a:pt x="10519" y="87507"/>
                  </a:cubicBezTo>
                  <a:cubicBezTo>
                    <a:pt x="16326" y="87507"/>
                    <a:pt x="21035" y="86831"/>
                    <a:pt x="21035" y="62667"/>
                  </a:cubicBezTo>
                  <a:cubicBezTo>
                    <a:pt x="21035" y="38502"/>
                    <a:pt x="16326" y="0"/>
                    <a:pt x="10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3;p37">
              <a:extLst>
                <a:ext uri="{FF2B5EF4-FFF2-40B4-BE49-F238E27FC236}">
                  <a16:creationId xmlns:a16="http://schemas.microsoft.com/office/drawing/2014/main" id="{CE24C799-2636-292E-F167-5EAFBF23EE8C}"/>
                </a:ext>
              </a:extLst>
            </p:cNvPr>
            <p:cNvSpPr/>
            <p:nvPr/>
          </p:nvSpPr>
          <p:spPr>
            <a:xfrm>
              <a:off x="1263575" y="4879075"/>
              <a:ext cx="85300" cy="233175"/>
            </a:xfrm>
            <a:custGeom>
              <a:avLst/>
              <a:gdLst/>
              <a:ahLst/>
              <a:cxnLst/>
              <a:rect l="l" t="t" r="r" b="b"/>
              <a:pathLst>
                <a:path w="3412" h="9327" extrusionOk="0">
                  <a:moveTo>
                    <a:pt x="0" y="1"/>
                  </a:moveTo>
                  <a:lnTo>
                    <a:pt x="0" y="9326"/>
                  </a:lnTo>
                  <a:lnTo>
                    <a:pt x="3411" y="9326"/>
                  </a:lnTo>
                  <a:lnTo>
                    <a:pt x="3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4;p37">
              <a:extLst>
                <a:ext uri="{FF2B5EF4-FFF2-40B4-BE49-F238E27FC236}">
                  <a16:creationId xmlns:a16="http://schemas.microsoft.com/office/drawing/2014/main" id="{91FF65A2-806D-1657-C80C-B99BF219D8E6}"/>
                </a:ext>
              </a:extLst>
            </p:cNvPr>
            <p:cNvSpPr/>
            <p:nvPr/>
          </p:nvSpPr>
          <p:spPr>
            <a:xfrm>
              <a:off x="1966750" y="1539325"/>
              <a:ext cx="3597250" cy="3583875"/>
            </a:xfrm>
            <a:custGeom>
              <a:avLst/>
              <a:gdLst/>
              <a:ahLst/>
              <a:cxnLst/>
              <a:rect l="l" t="t" r="r" b="b"/>
              <a:pathLst>
                <a:path w="143890" h="143355" extrusionOk="0">
                  <a:moveTo>
                    <a:pt x="104007" y="1"/>
                  </a:moveTo>
                  <a:lnTo>
                    <a:pt x="66438" y="36039"/>
                  </a:lnTo>
                  <a:lnTo>
                    <a:pt x="66438" y="62654"/>
                  </a:lnTo>
                  <a:lnTo>
                    <a:pt x="0" y="83526"/>
                  </a:lnTo>
                  <a:lnTo>
                    <a:pt x="0" y="143355"/>
                  </a:lnTo>
                  <a:lnTo>
                    <a:pt x="143890" y="143355"/>
                  </a:lnTo>
                  <a:lnTo>
                    <a:pt x="143890" y="36039"/>
                  </a:lnTo>
                  <a:lnTo>
                    <a:pt x="104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5;p37">
              <a:extLst>
                <a:ext uri="{FF2B5EF4-FFF2-40B4-BE49-F238E27FC236}">
                  <a16:creationId xmlns:a16="http://schemas.microsoft.com/office/drawing/2014/main" id="{5D7BCFCA-AD72-4CE1-A812-530A10356682}"/>
                </a:ext>
              </a:extLst>
            </p:cNvPr>
            <p:cNvSpPr/>
            <p:nvPr/>
          </p:nvSpPr>
          <p:spPr>
            <a:xfrm>
              <a:off x="4306575" y="2289175"/>
              <a:ext cx="578750" cy="578700"/>
            </a:xfrm>
            <a:custGeom>
              <a:avLst/>
              <a:gdLst/>
              <a:ahLst/>
              <a:cxnLst/>
              <a:rect l="l" t="t" r="r" b="b"/>
              <a:pathLst>
                <a:path w="23150" h="23148" extrusionOk="0">
                  <a:moveTo>
                    <a:pt x="11575" y="0"/>
                  </a:moveTo>
                  <a:cubicBezTo>
                    <a:pt x="8506" y="0"/>
                    <a:pt x="5562" y="1219"/>
                    <a:pt x="3391" y="3390"/>
                  </a:cubicBezTo>
                  <a:cubicBezTo>
                    <a:pt x="1221" y="5560"/>
                    <a:pt x="1" y="8504"/>
                    <a:pt x="1" y="11575"/>
                  </a:cubicBezTo>
                  <a:cubicBezTo>
                    <a:pt x="1" y="14644"/>
                    <a:pt x="1221" y="17588"/>
                    <a:pt x="3391" y="19758"/>
                  </a:cubicBezTo>
                  <a:cubicBezTo>
                    <a:pt x="5562" y="21929"/>
                    <a:pt x="8506" y="23148"/>
                    <a:pt x="11575" y="23148"/>
                  </a:cubicBezTo>
                  <a:cubicBezTo>
                    <a:pt x="14644" y="23148"/>
                    <a:pt x="17588" y="21929"/>
                    <a:pt x="19759" y="19758"/>
                  </a:cubicBezTo>
                  <a:cubicBezTo>
                    <a:pt x="21929" y="17588"/>
                    <a:pt x="23149" y="14644"/>
                    <a:pt x="23149" y="11575"/>
                  </a:cubicBezTo>
                  <a:cubicBezTo>
                    <a:pt x="23149" y="8504"/>
                    <a:pt x="21929" y="5560"/>
                    <a:pt x="19759" y="3390"/>
                  </a:cubicBezTo>
                  <a:cubicBezTo>
                    <a:pt x="17588" y="1219"/>
                    <a:pt x="14644" y="0"/>
                    <a:pt x="115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6;p37">
              <a:extLst>
                <a:ext uri="{FF2B5EF4-FFF2-40B4-BE49-F238E27FC236}">
                  <a16:creationId xmlns:a16="http://schemas.microsoft.com/office/drawing/2014/main" id="{72BC7F7C-5B4B-4C0F-ECB7-0EF4D74B98EA}"/>
                </a:ext>
              </a:extLst>
            </p:cNvPr>
            <p:cNvSpPr/>
            <p:nvPr/>
          </p:nvSpPr>
          <p:spPr>
            <a:xfrm>
              <a:off x="4281800" y="2264350"/>
              <a:ext cx="628300" cy="628350"/>
            </a:xfrm>
            <a:custGeom>
              <a:avLst/>
              <a:gdLst/>
              <a:ahLst/>
              <a:cxnLst/>
              <a:rect l="l" t="t" r="r" b="b"/>
              <a:pathLst>
                <a:path w="25132" h="25134" extrusionOk="0">
                  <a:moveTo>
                    <a:pt x="12566" y="1985"/>
                  </a:moveTo>
                  <a:cubicBezTo>
                    <a:pt x="18401" y="1985"/>
                    <a:pt x="23148" y="6733"/>
                    <a:pt x="23148" y="12568"/>
                  </a:cubicBezTo>
                  <a:cubicBezTo>
                    <a:pt x="23148" y="18403"/>
                    <a:pt x="18401" y="23149"/>
                    <a:pt x="12566" y="23149"/>
                  </a:cubicBezTo>
                  <a:cubicBezTo>
                    <a:pt x="6730" y="23149"/>
                    <a:pt x="1983" y="18403"/>
                    <a:pt x="1983" y="12568"/>
                  </a:cubicBezTo>
                  <a:cubicBezTo>
                    <a:pt x="1983" y="6733"/>
                    <a:pt x="6731" y="1985"/>
                    <a:pt x="12566" y="1985"/>
                  </a:cubicBezTo>
                  <a:close/>
                  <a:moveTo>
                    <a:pt x="12566" y="1"/>
                  </a:moveTo>
                  <a:cubicBezTo>
                    <a:pt x="5637" y="1"/>
                    <a:pt x="0" y="5639"/>
                    <a:pt x="0" y="12568"/>
                  </a:cubicBezTo>
                  <a:cubicBezTo>
                    <a:pt x="0" y="19497"/>
                    <a:pt x="5637" y="25133"/>
                    <a:pt x="12566" y="25133"/>
                  </a:cubicBezTo>
                  <a:cubicBezTo>
                    <a:pt x="19495" y="25133"/>
                    <a:pt x="25132" y="19497"/>
                    <a:pt x="25132" y="12568"/>
                  </a:cubicBezTo>
                  <a:cubicBezTo>
                    <a:pt x="25132" y="5639"/>
                    <a:pt x="19495" y="1"/>
                    <a:pt x="125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7;p37">
              <a:extLst>
                <a:ext uri="{FF2B5EF4-FFF2-40B4-BE49-F238E27FC236}">
                  <a16:creationId xmlns:a16="http://schemas.microsoft.com/office/drawing/2014/main" id="{E970E6BE-DF9B-C46F-A538-1CB00521A0FA}"/>
                </a:ext>
              </a:extLst>
            </p:cNvPr>
            <p:cNvSpPr/>
            <p:nvPr/>
          </p:nvSpPr>
          <p:spPr>
            <a:xfrm>
              <a:off x="4571125" y="2289175"/>
              <a:ext cx="49625" cy="578700"/>
            </a:xfrm>
            <a:custGeom>
              <a:avLst/>
              <a:gdLst/>
              <a:ahLst/>
              <a:cxnLst/>
              <a:rect l="l" t="t" r="r" b="b"/>
              <a:pathLst>
                <a:path w="1985" h="23148" extrusionOk="0">
                  <a:moveTo>
                    <a:pt x="0" y="0"/>
                  </a:moveTo>
                  <a:lnTo>
                    <a:pt x="0" y="23148"/>
                  </a:lnTo>
                  <a:lnTo>
                    <a:pt x="1984" y="23148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38;p37">
              <a:extLst>
                <a:ext uri="{FF2B5EF4-FFF2-40B4-BE49-F238E27FC236}">
                  <a16:creationId xmlns:a16="http://schemas.microsoft.com/office/drawing/2014/main" id="{BD45979D-76DE-41DE-0995-11B34DEA2118}"/>
                </a:ext>
              </a:extLst>
            </p:cNvPr>
            <p:cNvSpPr/>
            <p:nvPr/>
          </p:nvSpPr>
          <p:spPr>
            <a:xfrm>
              <a:off x="4306575" y="2553700"/>
              <a:ext cx="578750" cy="49625"/>
            </a:xfrm>
            <a:custGeom>
              <a:avLst/>
              <a:gdLst/>
              <a:ahLst/>
              <a:cxnLst/>
              <a:rect l="l" t="t" r="r" b="b"/>
              <a:pathLst>
                <a:path w="23150" h="1985" extrusionOk="0">
                  <a:moveTo>
                    <a:pt x="1" y="1"/>
                  </a:moveTo>
                  <a:lnTo>
                    <a:pt x="1" y="1985"/>
                  </a:lnTo>
                  <a:lnTo>
                    <a:pt x="23149" y="1985"/>
                  </a:lnTo>
                  <a:lnTo>
                    <a:pt x="2314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9;p37">
              <a:extLst>
                <a:ext uri="{FF2B5EF4-FFF2-40B4-BE49-F238E27FC236}">
                  <a16:creationId xmlns:a16="http://schemas.microsoft.com/office/drawing/2014/main" id="{FB2596D2-6AA8-EF63-D8B7-BC8F4FF24B70}"/>
                </a:ext>
              </a:extLst>
            </p:cNvPr>
            <p:cNvSpPr/>
            <p:nvPr/>
          </p:nvSpPr>
          <p:spPr>
            <a:xfrm>
              <a:off x="3904200" y="3768300"/>
              <a:ext cx="483775" cy="953050"/>
            </a:xfrm>
            <a:custGeom>
              <a:avLst/>
              <a:gdLst/>
              <a:ahLst/>
              <a:cxnLst/>
              <a:rect l="l" t="t" r="r" b="b"/>
              <a:pathLst>
                <a:path w="19351" h="38122" extrusionOk="0">
                  <a:moveTo>
                    <a:pt x="9675" y="1"/>
                  </a:moveTo>
                  <a:cubicBezTo>
                    <a:pt x="4332" y="1"/>
                    <a:pt x="0" y="4044"/>
                    <a:pt x="0" y="9033"/>
                  </a:cubicBezTo>
                  <a:lnTo>
                    <a:pt x="0" y="38122"/>
                  </a:lnTo>
                  <a:lnTo>
                    <a:pt x="19350" y="38122"/>
                  </a:lnTo>
                  <a:lnTo>
                    <a:pt x="19350" y="9033"/>
                  </a:lnTo>
                  <a:cubicBezTo>
                    <a:pt x="19350" y="4044"/>
                    <a:pt x="15018" y="1"/>
                    <a:pt x="96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0;p37">
              <a:extLst>
                <a:ext uri="{FF2B5EF4-FFF2-40B4-BE49-F238E27FC236}">
                  <a16:creationId xmlns:a16="http://schemas.microsoft.com/office/drawing/2014/main" id="{60079C84-6476-A1D8-C92A-4EF6439B76C2}"/>
                </a:ext>
              </a:extLst>
            </p:cNvPr>
            <p:cNvSpPr/>
            <p:nvPr/>
          </p:nvSpPr>
          <p:spPr>
            <a:xfrm>
              <a:off x="2389100" y="3743500"/>
              <a:ext cx="1023675" cy="1002675"/>
            </a:xfrm>
            <a:custGeom>
              <a:avLst/>
              <a:gdLst/>
              <a:ahLst/>
              <a:cxnLst/>
              <a:rect l="l" t="t" r="r" b="b"/>
              <a:pathLst>
                <a:path w="40947" h="40107" extrusionOk="0">
                  <a:moveTo>
                    <a:pt x="20473" y="0"/>
                  </a:moveTo>
                  <a:cubicBezTo>
                    <a:pt x="9640" y="0"/>
                    <a:pt x="0" y="7547"/>
                    <a:pt x="0" y="13496"/>
                  </a:cubicBezTo>
                  <a:lnTo>
                    <a:pt x="0" y="40107"/>
                  </a:lnTo>
                  <a:lnTo>
                    <a:pt x="40946" y="40107"/>
                  </a:lnTo>
                  <a:lnTo>
                    <a:pt x="40946" y="13496"/>
                  </a:lnTo>
                  <a:cubicBezTo>
                    <a:pt x="40946" y="7547"/>
                    <a:pt x="31307" y="0"/>
                    <a:pt x="204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1;p37">
              <a:extLst>
                <a:ext uri="{FF2B5EF4-FFF2-40B4-BE49-F238E27FC236}">
                  <a16:creationId xmlns:a16="http://schemas.microsoft.com/office/drawing/2014/main" id="{BEFBC776-2A5C-813A-7F0C-A3006804B042}"/>
                </a:ext>
              </a:extLst>
            </p:cNvPr>
            <p:cNvSpPr/>
            <p:nvPr/>
          </p:nvSpPr>
          <p:spPr>
            <a:xfrm>
              <a:off x="2377875" y="2684325"/>
              <a:ext cx="322825" cy="722125"/>
            </a:xfrm>
            <a:custGeom>
              <a:avLst/>
              <a:gdLst/>
              <a:ahLst/>
              <a:cxnLst/>
              <a:rect l="l" t="t" r="r" b="b"/>
              <a:pathLst>
                <a:path w="12913" h="28885" extrusionOk="0">
                  <a:moveTo>
                    <a:pt x="1" y="0"/>
                  </a:moveTo>
                  <a:lnTo>
                    <a:pt x="1" y="28884"/>
                  </a:lnTo>
                  <a:lnTo>
                    <a:pt x="12912" y="28884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2;p37">
              <a:extLst>
                <a:ext uri="{FF2B5EF4-FFF2-40B4-BE49-F238E27FC236}">
                  <a16:creationId xmlns:a16="http://schemas.microsoft.com/office/drawing/2014/main" id="{F9424854-6AFB-DBF0-A118-EE2BFACDE5B6}"/>
                </a:ext>
              </a:extLst>
            </p:cNvPr>
            <p:cNvSpPr/>
            <p:nvPr/>
          </p:nvSpPr>
          <p:spPr>
            <a:xfrm>
              <a:off x="2377875" y="2684325"/>
              <a:ext cx="322825" cy="185725"/>
            </a:xfrm>
            <a:custGeom>
              <a:avLst/>
              <a:gdLst/>
              <a:ahLst/>
              <a:cxnLst/>
              <a:rect l="l" t="t" r="r" b="b"/>
              <a:pathLst>
                <a:path w="12913" h="7429" extrusionOk="0">
                  <a:moveTo>
                    <a:pt x="1" y="0"/>
                  </a:moveTo>
                  <a:lnTo>
                    <a:pt x="1" y="7428"/>
                  </a:lnTo>
                  <a:lnTo>
                    <a:pt x="12912" y="7428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3;p37">
              <a:extLst>
                <a:ext uri="{FF2B5EF4-FFF2-40B4-BE49-F238E27FC236}">
                  <a16:creationId xmlns:a16="http://schemas.microsoft.com/office/drawing/2014/main" id="{CCCC80F4-86B0-CB01-A722-04E738DDEA3D}"/>
                </a:ext>
              </a:extLst>
            </p:cNvPr>
            <p:cNvSpPr/>
            <p:nvPr/>
          </p:nvSpPr>
          <p:spPr>
            <a:xfrm>
              <a:off x="2309225" y="2516925"/>
              <a:ext cx="451200" cy="260425"/>
            </a:xfrm>
            <a:custGeom>
              <a:avLst/>
              <a:gdLst/>
              <a:ahLst/>
              <a:cxnLst/>
              <a:rect l="l" t="t" r="r" b="b"/>
              <a:pathLst>
                <a:path w="18048" h="10417" extrusionOk="0">
                  <a:moveTo>
                    <a:pt x="2113" y="0"/>
                  </a:moveTo>
                  <a:cubicBezTo>
                    <a:pt x="942" y="0"/>
                    <a:pt x="0" y="942"/>
                    <a:pt x="0" y="2113"/>
                  </a:cubicBezTo>
                  <a:lnTo>
                    <a:pt x="0" y="8304"/>
                  </a:lnTo>
                  <a:cubicBezTo>
                    <a:pt x="0" y="9475"/>
                    <a:pt x="942" y="10417"/>
                    <a:pt x="2113" y="10417"/>
                  </a:cubicBezTo>
                  <a:lnTo>
                    <a:pt x="15935" y="10417"/>
                  </a:lnTo>
                  <a:cubicBezTo>
                    <a:pt x="17105" y="10417"/>
                    <a:pt x="18048" y="9475"/>
                    <a:pt x="18048" y="8304"/>
                  </a:cubicBezTo>
                  <a:lnTo>
                    <a:pt x="18048" y="2113"/>
                  </a:lnTo>
                  <a:cubicBezTo>
                    <a:pt x="18048" y="942"/>
                    <a:pt x="17105" y="0"/>
                    <a:pt x="15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4;p37">
              <a:extLst>
                <a:ext uri="{FF2B5EF4-FFF2-40B4-BE49-F238E27FC236}">
                  <a16:creationId xmlns:a16="http://schemas.microsoft.com/office/drawing/2014/main" id="{269A5BE5-8C27-7103-6B14-8E28D088AD8A}"/>
                </a:ext>
              </a:extLst>
            </p:cNvPr>
            <p:cNvSpPr/>
            <p:nvPr/>
          </p:nvSpPr>
          <p:spPr>
            <a:xfrm>
              <a:off x="1966750" y="3105650"/>
              <a:ext cx="1660950" cy="818575"/>
            </a:xfrm>
            <a:custGeom>
              <a:avLst/>
              <a:gdLst/>
              <a:ahLst/>
              <a:cxnLst/>
              <a:rect l="l" t="t" r="r" b="b"/>
              <a:pathLst>
                <a:path w="66438" h="32743" extrusionOk="0">
                  <a:moveTo>
                    <a:pt x="66438" y="1"/>
                  </a:moveTo>
                  <a:lnTo>
                    <a:pt x="0" y="20873"/>
                  </a:lnTo>
                  <a:lnTo>
                    <a:pt x="0" y="32743"/>
                  </a:lnTo>
                  <a:lnTo>
                    <a:pt x="66438" y="11870"/>
                  </a:lnTo>
                  <a:lnTo>
                    <a:pt x="66438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5;p37">
              <a:extLst>
                <a:ext uri="{FF2B5EF4-FFF2-40B4-BE49-F238E27FC236}">
                  <a16:creationId xmlns:a16="http://schemas.microsoft.com/office/drawing/2014/main" id="{4818CB1D-049E-0D70-8324-462CF5A9717F}"/>
                </a:ext>
              </a:extLst>
            </p:cNvPr>
            <p:cNvSpPr/>
            <p:nvPr/>
          </p:nvSpPr>
          <p:spPr>
            <a:xfrm>
              <a:off x="3627675" y="1539325"/>
              <a:ext cx="1936325" cy="1197725"/>
            </a:xfrm>
            <a:custGeom>
              <a:avLst/>
              <a:gdLst/>
              <a:ahLst/>
              <a:cxnLst/>
              <a:rect l="l" t="t" r="r" b="b"/>
              <a:pathLst>
                <a:path w="77453" h="47909" extrusionOk="0">
                  <a:moveTo>
                    <a:pt x="37569" y="1"/>
                  </a:moveTo>
                  <a:lnTo>
                    <a:pt x="1" y="36039"/>
                  </a:lnTo>
                  <a:lnTo>
                    <a:pt x="1" y="47909"/>
                  </a:lnTo>
                  <a:lnTo>
                    <a:pt x="37569" y="13854"/>
                  </a:lnTo>
                  <a:lnTo>
                    <a:pt x="77453" y="47909"/>
                  </a:lnTo>
                  <a:lnTo>
                    <a:pt x="77453" y="36039"/>
                  </a:lnTo>
                  <a:lnTo>
                    <a:pt x="3756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6;p37">
              <a:extLst>
                <a:ext uri="{FF2B5EF4-FFF2-40B4-BE49-F238E27FC236}">
                  <a16:creationId xmlns:a16="http://schemas.microsoft.com/office/drawing/2014/main" id="{2D41B49A-E7F2-84A2-A8FA-C1CA3BA93D37}"/>
                </a:ext>
              </a:extLst>
            </p:cNvPr>
            <p:cNvSpPr/>
            <p:nvPr/>
          </p:nvSpPr>
          <p:spPr>
            <a:xfrm>
              <a:off x="3402325" y="1388175"/>
              <a:ext cx="2387175" cy="1252375"/>
            </a:xfrm>
            <a:custGeom>
              <a:avLst/>
              <a:gdLst/>
              <a:ahLst/>
              <a:cxnLst/>
              <a:rect l="l" t="t" r="r" b="b"/>
              <a:pathLst>
                <a:path w="95487" h="50095" extrusionOk="0">
                  <a:moveTo>
                    <a:pt x="46589" y="1"/>
                  </a:moveTo>
                  <a:cubicBezTo>
                    <a:pt x="45940" y="1"/>
                    <a:pt x="45290" y="231"/>
                    <a:pt x="44771" y="691"/>
                  </a:cubicBezTo>
                  <a:lnTo>
                    <a:pt x="1235" y="39312"/>
                  </a:lnTo>
                  <a:cubicBezTo>
                    <a:pt x="105" y="40315"/>
                    <a:pt x="0" y="42046"/>
                    <a:pt x="1005" y="43178"/>
                  </a:cubicBezTo>
                  <a:lnTo>
                    <a:pt x="4283" y="46874"/>
                  </a:lnTo>
                  <a:cubicBezTo>
                    <a:pt x="4824" y="47483"/>
                    <a:pt x="5577" y="47794"/>
                    <a:pt x="6333" y="47794"/>
                  </a:cubicBezTo>
                  <a:cubicBezTo>
                    <a:pt x="6978" y="47794"/>
                    <a:pt x="7627" y="47567"/>
                    <a:pt x="8148" y="47105"/>
                  </a:cubicBezTo>
                  <a:lnTo>
                    <a:pt x="44751" y="14635"/>
                  </a:lnTo>
                  <a:cubicBezTo>
                    <a:pt x="45269" y="14176"/>
                    <a:pt x="45918" y="13946"/>
                    <a:pt x="46567" y="13946"/>
                  </a:cubicBezTo>
                  <a:cubicBezTo>
                    <a:pt x="47219" y="13946"/>
                    <a:pt x="47871" y="14178"/>
                    <a:pt x="48390" y="14641"/>
                  </a:cubicBezTo>
                  <a:lnTo>
                    <a:pt x="87323" y="49399"/>
                  </a:lnTo>
                  <a:cubicBezTo>
                    <a:pt x="87845" y="49865"/>
                    <a:pt x="88496" y="50094"/>
                    <a:pt x="89145" y="50094"/>
                  </a:cubicBezTo>
                  <a:cubicBezTo>
                    <a:pt x="89898" y="50094"/>
                    <a:pt x="90648" y="49785"/>
                    <a:pt x="91189" y="49179"/>
                  </a:cubicBezTo>
                  <a:lnTo>
                    <a:pt x="94480" y="45493"/>
                  </a:lnTo>
                  <a:cubicBezTo>
                    <a:pt x="95487" y="44366"/>
                    <a:pt x="95388" y="42635"/>
                    <a:pt x="94260" y="41628"/>
                  </a:cubicBezTo>
                  <a:lnTo>
                    <a:pt x="48412" y="696"/>
                  </a:lnTo>
                  <a:cubicBezTo>
                    <a:pt x="47893" y="233"/>
                    <a:pt x="47241" y="1"/>
                    <a:pt x="46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47;p37">
              <a:extLst>
                <a:ext uri="{FF2B5EF4-FFF2-40B4-BE49-F238E27FC236}">
                  <a16:creationId xmlns:a16="http://schemas.microsoft.com/office/drawing/2014/main" id="{0BC54ABD-CA95-8F2A-ABAB-8F1EAE16EE45}"/>
                </a:ext>
              </a:extLst>
            </p:cNvPr>
            <p:cNvSpPr/>
            <p:nvPr/>
          </p:nvSpPr>
          <p:spPr>
            <a:xfrm>
              <a:off x="1688050" y="2964800"/>
              <a:ext cx="1941325" cy="863000"/>
            </a:xfrm>
            <a:custGeom>
              <a:avLst/>
              <a:gdLst/>
              <a:ahLst/>
              <a:cxnLst/>
              <a:rect l="l" t="t" r="r" b="b"/>
              <a:pathLst>
                <a:path w="77653" h="34520" extrusionOk="0">
                  <a:moveTo>
                    <a:pt x="77652" y="1"/>
                  </a:moveTo>
                  <a:lnTo>
                    <a:pt x="2681" y="24497"/>
                  </a:lnTo>
                  <a:cubicBezTo>
                    <a:pt x="930" y="25070"/>
                    <a:pt x="1" y="26980"/>
                    <a:pt x="633" y="28711"/>
                  </a:cubicBezTo>
                  <a:lnTo>
                    <a:pt x="1973" y="32378"/>
                  </a:lnTo>
                  <a:cubicBezTo>
                    <a:pt x="2454" y="33696"/>
                    <a:pt x="3700" y="34519"/>
                    <a:pt x="5032" y="34519"/>
                  </a:cubicBezTo>
                  <a:cubicBezTo>
                    <a:pt x="5366" y="34519"/>
                    <a:pt x="5705" y="34468"/>
                    <a:pt x="6038" y="34359"/>
                  </a:cubicBezTo>
                  <a:lnTo>
                    <a:pt x="77652" y="11091"/>
                  </a:lnTo>
                  <a:lnTo>
                    <a:pt x="77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8;p37">
              <a:extLst>
                <a:ext uri="{FF2B5EF4-FFF2-40B4-BE49-F238E27FC236}">
                  <a16:creationId xmlns:a16="http://schemas.microsoft.com/office/drawing/2014/main" id="{17489622-7D76-C116-6CD6-5325C1656DB7}"/>
                </a:ext>
              </a:extLst>
            </p:cNvPr>
            <p:cNvSpPr/>
            <p:nvPr/>
          </p:nvSpPr>
          <p:spPr>
            <a:xfrm>
              <a:off x="4755750" y="3490250"/>
              <a:ext cx="533325" cy="1568975"/>
            </a:xfrm>
            <a:custGeom>
              <a:avLst/>
              <a:gdLst/>
              <a:ahLst/>
              <a:cxnLst/>
              <a:rect l="l" t="t" r="r" b="b"/>
              <a:pathLst>
                <a:path w="21333" h="62759" extrusionOk="0">
                  <a:moveTo>
                    <a:pt x="10667" y="0"/>
                  </a:moveTo>
                  <a:cubicBezTo>
                    <a:pt x="4786" y="0"/>
                    <a:pt x="0" y="4496"/>
                    <a:pt x="0" y="10025"/>
                  </a:cubicBezTo>
                  <a:lnTo>
                    <a:pt x="0" y="62759"/>
                  </a:lnTo>
                  <a:lnTo>
                    <a:pt x="21333" y="62759"/>
                  </a:lnTo>
                  <a:lnTo>
                    <a:pt x="21333" y="10025"/>
                  </a:lnTo>
                  <a:cubicBezTo>
                    <a:pt x="21333" y="4496"/>
                    <a:pt x="16548" y="0"/>
                    <a:pt x="106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9;p37">
              <a:extLst>
                <a:ext uri="{FF2B5EF4-FFF2-40B4-BE49-F238E27FC236}">
                  <a16:creationId xmlns:a16="http://schemas.microsoft.com/office/drawing/2014/main" id="{B49EBFDB-376D-66C7-6952-CBE77D75905C}"/>
                </a:ext>
              </a:extLst>
            </p:cNvPr>
            <p:cNvSpPr/>
            <p:nvPr/>
          </p:nvSpPr>
          <p:spPr>
            <a:xfrm>
              <a:off x="3822975" y="4527900"/>
              <a:ext cx="602525" cy="224400"/>
            </a:xfrm>
            <a:custGeom>
              <a:avLst/>
              <a:gdLst/>
              <a:ahLst/>
              <a:cxnLst/>
              <a:rect l="l" t="t" r="r" b="b"/>
              <a:pathLst>
                <a:path w="24101" h="8976" extrusionOk="0">
                  <a:moveTo>
                    <a:pt x="4365" y="0"/>
                  </a:moveTo>
                  <a:cubicBezTo>
                    <a:pt x="1954" y="0"/>
                    <a:pt x="1" y="1954"/>
                    <a:pt x="1" y="4365"/>
                  </a:cubicBezTo>
                  <a:cubicBezTo>
                    <a:pt x="1" y="6777"/>
                    <a:pt x="1954" y="8731"/>
                    <a:pt x="4365" y="8731"/>
                  </a:cubicBezTo>
                  <a:cubicBezTo>
                    <a:pt x="4368" y="8731"/>
                    <a:pt x="4370" y="8731"/>
                    <a:pt x="4372" y="8731"/>
                  </a:cubicBezTo>
                  <a:cubicBezTo>
                    <a:pt x="5245" y="8731"/>
                    <a:pt x="6098" y="8467"/>
                    <a:pt x="6818" y="7975"/>
                  </a:cubicBezTo>
                  <a:cubicBezTo>
                    <a:pt x="7394" y="8463"/>
                    <a:pt x="8123" y="8731"/>
                    <a:pt x="8877" y="8731"/>
                  </a:cubicBezTo>
                  <a:cubicBezTo>
                    <a:pt x="10433" y="8731"/>
                    <a:pt x="11728" y="7615"/>
                    <a:pt x="12009" y="6140"/>
                  </a:cubicBezTo>
                  <a:cubicBezTo>
                    <a:pt x="12449" y="6364"/>
                    <a:pt x="12934" y="6479"/>
                    <a:pt x="13423" y="6479"/>
                  </a:cubicBezTo>
                  <a:cubicBezTo>
                    <a:pt x="13607" y="6479"/>
                    <a:pt x="13791" y="6463"/>
                    <a:pt x="13974" y="6430"/>
                  </a:cubicBezTo>
                  <a:cubicBezTo>
                    <a:pt x="14220" y="7624"/>
                    <a:pt x="15126" y="8573"/>
                    <a:pt x="16306" y="8875"/>
                  </a:cubicBezTo>
                  <a:cubicBezTo>
                    <a:pt x="16568" y="8943"/>
                    <a:pt x="16833" y="8975"/>
                    <a:pt x="17096" y="8975"/>
                  </a:cubicBezTo>
                  <a:cubicBezTo>
                    <a:pt x="18019" y="8975"/>
                    <a:pt x="18912" y="8574"/>
                    <a:pt x="19527" y="7852"/>
                  </a:cubicBezTo>
                  <a:cubicBezTo>
                    <a:pt x="19805" y="7919"/>
                    <a:pt x="20091" y="7954"/>
                    <a:pt x="20378" y="7954"/>
                  </a:cubicBezTo>
                  <a:cubicBezTo>
                    <a:pt x="22434" y="7954"/>
                    <a:pt x="24100" y="6288"/>
                    <a:pt x="24100" y="4232"/>
                  </a:cubicBezTo>
                  <a:cubicBezTo>
                    <a:pt x="24100" y="2175"/>
                    <a:pt x="22434" y="508"/>
                    <a:pt x="20378" y="508"/>
                  </a:cubicBezTo>
                  <a:cubicBezTo>
                    <a:pt x="18909" y="508"/>
                    <a:pt x="17643" y="1360"/>
                    <a:pt x="17038" y="2596"/>
                  </a:cubicBezTo>
                  <a:cubicBezTo>
                    <a:pt x="16877" y="2599"/>
                    <a:pt x="16717" y="2615"/>
                    <a:pt x="16559" y="2643"/>
                  </a:cubicBezTo>
                  <a:cubicBezTo>
                    <a:pt x="16252" y="1161"/>
                    <a:pt x="14947" y="97"/>
                    <a:pt x="13433" y="97"/>
                  </a:cubicBezTo>
                  <a:cubicBezTo>
                    <a:pt x="11877" y="97"/>
                    <a:pt x="10582" y="1213"/>
                    <a:pt x="10301" y="2687"/>
                  </a:cubicBezTo>
                  <a:cubicBezTo>
                    <a:pt x="9857" y="2464"/>
                    <a:pt x="9370" y="2349"/>
                    <a:pt x="8879" y="2349"/>
                  </a:cubicBezTo>
                  <a:cubicBezTo>
                    <a:pt x="8674" y="2349"/>
                    <a:pt x="8468" y="2369"/>
                    <a:pt x="8264" y="2410"/>
                  </a:cubicBezTo>
                  <a:cubicBezTo>
                    <a:pt x="7546" y="981"/>
                    <a:pt x="6073" y="0"/>
                    <a:pt x="4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0;p37">
              <a:extLst>
                <a:ext uri="{FF2B5EF4-FFF2-40B4-BE49-F238E27FC236}">
                  <a16:creationId xmlns:a16="http://schemas.microsoft.com/office/drawing/2014/main" id="{CBBF0CB3-F0A2-E14E-9E33-F67EC0906363}"/>
                </a:ext>
              </a:extLst>
            </p:cNvPr>
            <p:cNvSpPr/>
            <p:nvPr/>
          </p:nvSpPr>
          <p:spPr>
            <a:xfrm>
              <a:off x="2303750" y="4458175"/>
              <a:ext cx="1132825" cy="323175"/>
            </a:xfrm>
            <a:custGeom>
              <a:avLst/>
              <a:gdLst/>
              <a:ahLst/>
              <a:cxnLst/>
              <a:rect l="l" t="t" r="r" b="b"/>
              <a:pathLst>
                <a:path w="45313" h="12927" extrusionOk="0">
                  <a:moveTo>
                    <a:pt x="29852" y="0"/>
                  </a:moveTo>
                  <a:cubicBezTo>
                    <a:pt x="27126" y="0"/>
                    <a:pt x="24879" y="2035"/>
                    <a:pt x="24534" y="4667"/>
                  </a:cubicBezTo>
                  <a:cubicBezTo>
                    <a:pt x="24407" y="4656"/>
                    <a:pt x="24278" y="4649"/>
                    <a:pt x="24148" y="4649"/>
                  </a:cubicBezTo>
                  <a:cubicBezTo>
                    <a:pt x="24146" y="4649"/>
                    <a:pt x="24144" y="4649"/>
                    <a:pt x="24142" y="4649"/>
                  </a:cubicBezTo>
                  <a:cubicBezTo>
                    <a:pt x="23044" y="4649"/>
                    <a:pt x="21992" y="5087"/>
                    <a:pt x="21217" y="5866"/>
                  </a:cubicBezTo>
                  <a:cubicBezTo>
                    <a:pt x="21106" y="3507"/>
                    <a:pt x="19164" y="1627"/>
                    <a:pt x="16777" y="1627"/>
                  </a:cubicBezTo>
                  <a:cubicBezTo>
                    <a:pt x="14539" y="1627"/>
                    <a:pt x="12691" y="3284"/>
                    <a:pt x="12380" y="5436"/>
                  </a:cubicBezTo>
                  <a:cubicBezTo>
                    <a:pt x="11747" y="4913"/>
                    <a:pt x="10969" y="4647"/>
                    <a:pt x="10188" y="4647"/>
                  </a:cubicBezTo>
                  <a:cubicBezTo>
                    <a:pt x="9525" y="4647"/>
                    <a:pt x="8859" y="4839"/>
                    <a:pt x="8278" y="5228"/>
                  </a:cubicBezTo>
                  <a:cubicBezTo>
                    <a:pt x="7566" y="3785"/>
                    <a:pt x="6084" y="2789"/>
                    <a:pt x="4365" y="2789"/>
                  </a:cubicBezTo>
                  <a:cubicBezTo>
                    <a:pt x="1954" y="2789"/>
                    <a:pt x="1" y="4743"/>
                    <a:pt x="1" y="7154"/>
                  </a:cubicBezTo>
                  <a:cubicBezTo>
                    <a:pt x="1" y="9566"/>
                    <a:pt x="1954" y="11520"/>
                    <a:pt x="4365" y="11520"/>
                  </a:cubicBezTo>
                  <a:cubicBezTo>
                    <a:pt x="5542" y="11520"/>
                    <a:pt x="6668" y="11045"/>
                    <a:pt x="7487" y="10203"/>
                  </a:cubicBezTo>
                  <a:cubicBezTo>
                    <a:pt x="8136" y="11034"/>
                    <a:pt x="9134" y="11520"/>
                    <a:pt x="10189" y="11520"/>
                  </a:cubicBezTo>
                  <a:cubicBezTo>
                    <a:pt x="11747" y="11520"/>
                    <a:pt x="13061" y="10482"/>
                    <a:pt x="13481" y="9060"/>
                  </a:cubicBezTo>
                  <a:cubicBezTo>
                    <a:pt x="14296" y="9960"/>
                    <a:pt x="15468" y="10527"/>
                    <a:pt x="16776" y="10527"/>
                  </a:cubicBezTo>
                  <a:cubicBezTo>
                    <a:pt x="18060" y="10527"/>
                    <a:pt x="19212" y="9981"/>
                    <a:pt x="20025" y="9113"/>
                  </a:cubicBezTo>
                  <a:cubicBezTo>
                    <a:pt x="20191" y="11246"/>
                    <a:pt x="21971" y="12926"/>
                    <a:pt x="24146" y="12926"/>
                  </a:cubicBezTo>
                  <a:cubicBezTo>
                    <a:pt x="25864" y="12926"/>
                    <a:pt x="27336" y="11880"/>
                    <a:pt x="27964" y="10391"/>
                  </a:cubicBezTo>
                  <a:cubicBezTo>
                    <a:pt x="28580" y="10626"/>
                    <a:pt x="29223" y="10740"/>
                    <a:pt x="29861" y="10740"/>
                  </a:cubicBezTo>
                  <a:cubicBezTo>
                    <a:pt x="31070" y="10740"/>
                    <a:pt x="32264" y="10329"/>
                    <a:pt x="33232" y="9541"/>
                  </a:cubicBezTo>
                  <a:cubicBezTo>
                    <a:pt x="33663" y="11240"/>
                    <a:pt x="35198" y="12498"/>
                    <a:pt x="37030" y="12498"/>
                  </a:cubicBezTo>
                  <a:cubicBezTo>
                    <a:pt x="38699" y="12498"/>
                    <a:pt x="40120" y="11456"/>
                    <a:pt x="40689" y="9989"/>
                  </a:cubicBezTo>
                  <a:cubicBezTo>
                    <a:pt x="41165" y="10297"/>
                    <a:pt x="41714" y="10456"/>
                    <a:pt x="42268" y="10456"/>
                  </a:cubicBezTo>
                  <a:cubicBezTo>
                    <a:pt x="42607" y="10456"/>
                    <a:pt x="42948" y="10396"/>
                    <a:pt x="43275" y="10275"/>
                  </a:cubicBezTo>
                  <a:cubicBezTo>
                    <a:pt x="44134" y="9958"/>
                    <a:pt x="44793" y="9253"/>
                    <a:pt x="45052" y="8375"/>
                  </a:cubicBezTo>
                  <a:cubicBezTo>
                    <a:pt x="45312" y="7497"/>
                    <a:pt x="45142" y="6547"/>
                    <a:pt x="44593" y="5814"/>
                  </a:cubicBezTo>
                  <a:cubicBezTo>
                    <a:pt x="44046" y="5081"/>
                    <a:pt x="43187" y="4649"/>
                    <a:pt x="42272" y="4649"/>
                  </a:cubicBezTo>
                  <a:cubicBezTo>
                    <a:pt x="42271" y="4649"/>
                    <a:pt x="42269" y="4649"/>
                    <a:pt x="42268" y="4649"/>
                  </a:cubicBezTo>
                  <a:lnTo>
                    <a:pt x="42268" y="4647"/>
                  </a:lnTo>
                  <a:cubicBezTo>
                    <a:pt x="41320" y="4647"/>
                    <a:pt x="40431" y="5110"/>
                    <a:pt x="39889" y="5889"/>
                  </a:cubicBezTo>
                  <a:cubicBezTo>
                    <a:pt x="39129" y="5077"/>
                    <a:pt x="38087" y="4648"/>
                    <a:pt x="37029" y="4648"/>
                  </a:cubicBezTo>
                  <a:cubicBezTo>
                    <a:pt x="36410" y="4648"/>
                    <a:pt x="35785" y="4795"/>
                    <a:pt x="35208" y="5099"/>
                  </a:cubicBezTo>
                  <a:cubicBezTo>
                    <a:pt x="35065" y="2259"/>
                    <a:pt x="32727" y="0"/>
                    <a:pt x="2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1;p37">
              <a:extLst>
                <a:ext uri="{FF2B5EF4-FFF2-40B4-BE49-F238E27FC236}">
                  <a16:creationId xmlns:a16="http://schemas.microsoft.com/office/drawing/2014/main" id="{E50B2002-C349-050B-6D8B-734539A67154}"/>
                </a:ext>
              </a:extLst>
            </p:cNvPr>
            <p:cNvSpPr/>
            <p:nvPr/>
          </p:nvSpPr>
          <p:spPr>
            <a:xfrm>
              <a:off x="2255200" y="4649875"/>
              <a:ext cx="1219875" cy="139425"/>
            </a:xfrm>
            <a:custGeom>
              <a:avLst/>
              <a:gdLst/>
              <a:ahLst/>
              <a:cxnLst/>
              <a:rect l="l" t="t" r="r" b="b"/>
              <a:pathLst>
                <a:path w="48795" h="5577" extrusionOk="0">
                  <a:moveTo>
                    <a:pt x="0" y="1"/>
                  </a:moveTo>
                  <a:lnTo>
                    <a:pt x="0" y="5577"/>
                  </a:lnTo>
                  <a:lnTo>
                    <a:pt x="48794" y="5577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2;p37">
              <a:extLst>
                <a:ext uri="{FF2B5EF4-FFF2-40B4-BE49-F238E27FC236}">
                  <a16:creationId xmlns:a16="http://schemas.microsoft.com/office/drawing/2014/main" id="{ADC8F1EE-59E8-47F3-0407-D4A82D79AE55}"/>
                </a:ext>
              </a:extLst>
            </p:cNvPr>
            <p:cNvSpPr/>
            <p:nvPr/>
          </p:nvSpPr>
          <p:spPr>
            <a:xfrm>
              <a:off x="2255200" y="4746150"/>
              <a:ext cx="1219875" cy="43150"/>
            </a:xfrm>
            <a:custGeom>
              <a:avLst/>
              <a:gdLst/>
              <a:ahLst/>
              <a:cxnLst/>
              <a:rect l="l" t="t" r="r" b="b"/>
              <a:pathLst>
                <a:path w="48795" h="1726" extrusionOk="0">
                  <a:moveTo>
                    <a:pt x="0" y="1"/>
                  </a:moveTo>
                  <a:lnTo>
                    <a:pt x="0" y="1726"/>
                  </a:lnTo>
                  <a:lnTo>
                    <a:pt x="48794" y="1726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3;p37">
              <a:extLst>
                <a:ext uri="{FF2B5EF4-FFF2-40B4-BE49-F238E27FC236}">
                  <a16:creationId xmlns:a16="http://schemas.microsoft.com/office/drawing/2014/main" id="{58A31D7F-A1E7-797B-47EA-D18AE9AD14F2}"/>
                </a:ext>
              </a:extLst>
            </p:cNvPr>
            <p:cNvSpPr/>
            <p:nvPr/>
          </p:nvSpPr>
          <p:spPr>
            <a:xfrm>
              <a:off x="3766100" y="4649875"/>
              <a:ext cx="698400" cy="139425"/>
            </a:xfrm>
            <a:custGeom>
              <a:avLst/>
              <a:gdLst/>
              <a:ahLst/>
              <a:cxnLst/>
              <a:rect l="l" t="t" r="r" b="b"/>
              <a:pathLst>
                <a:path w="27936" h="5577" extrusionOk="0">
                  <a:moveTo>
                    <a:pt x="1" y="1"/>
                  </a:moveTo>
                  <a:lnTo>
                    <a:pt x="1" y="5577"/>
                  </a:lnTo>
                  <a:lnTo>
                    <a:pt x="27935" y="5577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4;p37">
              <a:extLst>
                <a:ext uri="{FF2B5EF4-FFF2-40B4-BE49-F238E27FC236}">
                  <a16:creationId xmlns:a16="http://schemas.microsoft.com/office/drawing/2014/main" id="{FD5DDD18-729E-9EF0-0EA4-FE098673FEAF}"/>
                </a:ext>
              </a:extLst>
            </p:cNvPr>
            <p:cNvSpPr/>
            <p:nvPr/>
          </p:nvSpPr>
          <p:spPr>
            <a:xfrm>
              <a:off x="3766100" y="4746150"/>
              <a:ext cx="698400" cy="43150"/>
            </a:xfrm>
            <a:custGeom>
              <a:avLst/>
              <a:gdLst/>
              <a:ahLst/>
              <a:cxnLst/>
              <a:rect l="l" t="t" r="r" b="b"/>
              <a:pathLst>
                <a:path w="27936" h="1726" extrusionOk="0">
                  <a:moveTo>
                    <a:pt x="1" y="1"/>
                  </a:moveTo>
                  <a:lnTo>
                    <a:pt x="1" y="1726"/>
                  </a:lnTo>
                  <a:lnTo>
                    <a:pt x="27935" y="1726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5;p37">
              <a:extLst>
                <a:ext uri="{FF2B5EF4-FFF2-40B4-BE49-F238E27FC236}">
                  <a16:creationId xmlns:a16="http://schemas.microsoft.com/office/drawing/2014/main" id="{B6CE1DA3-CDBB-B613-B534-991766E68AF3}"/>
                </a:ext>
              </a:extLst>
            </p:cNvPr>
            <p:cNvSpPr/>
            <p:nvPr/>
          </p:nvSpPr>
          <p:spPr>
            <a:xfrm>
              <a:off x="4620725" y="4975425"/>
              <a:ext cx="786400" cy="136825"/>
            </a:xfrm>
            <a:custGeom>
              <a:avLst/>
              <a:gdLst/>
              <a:ahLst/>
              <a:cxnLst/>
              <a:rect l="l" t="t" r="r" b="b"/>
              <a:pathLst>
                <a:path w="31456" h="5473" extrusionOk="0">
                  <a:moveTo>
                    <a:pt x="0" y="0"/>
                  </a:moveTo>
                  <a:lnTo>
                    <a:pt x="0" y="5472"/>
                  </a:lnTo>
                  <a:lnTo>
                    <a:pt x="31456" y="5472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56;p37">
              <a:extLst>
                <a:ext uri="{FF2B5EF4-FFF2-40B4-BE49-F238E27FC236}">
                  <a16:creationId xmlns:a16="http://schemas.microsoft.com/office/drawing/2014/main" id="{3763F492-1ED2-9302-9A38-A5E0E9F43801}"/>
                </a:ext>
              </a:extLst>
            </p:cNvPr>
            <p:cNvSpPr/>
            <p:nvPr/>
          </p:nvSpPr>
          <p:spPr>
            <a:xfrm>
              <a:off x="4620725" y="5048400"/>
              <a:ext cx="786400" cy="64850"/>
            </a:xfrm>
            <a:custGeom>
              <a:avLst/>
              <a:gdLst/>
              <a:ahLst/>
              <a:cxnLst/>
              <a:rect l="l" t="t" r="r" b="b"/>
              <a:pathLst>
                <a:path w="31456" h="2594" extrusionOk="0">
                  <a:moveTo>
                    <a:pt x="0" y="0"/>
                  </a:moveTo>
                  <a:lnTo>
                    <a:pt x="0" y="2594"/>
                  </a:lnTo>
                  <a:lnTo>
                    <a:pt x="31456" y="2594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57;p37">
              <a:extLst>
                <a:ext uri="{FF2B5EF4-FFF2-40B4-BE49-F238E27FC236}">
                  <a16:creationId xmlns:a16="http://schemas.microsoft.com/office/drawing/2014/main" id="{1041E120-3885-6C81-D984-1E402F5A1F87}"/>
                </a:ext>
              </a:extLst>
            </p:cNvPr>
            <p:cNvSpPr/>
            <p:nvPr/>
          </p:nvSpPr>
          <p:spPr>
            <a:xfrm>
              <a:off x="6063275" y="3482750"/>
              <a:ext cx="199700" cy="1638000"/>
            </a:xfrm>
            <a:custGeom>
              <a:avLst/>
              <a:gdLst/>
              <a:ahLst/>
              <a:cxnLst/>
              <a:rect l="l" t="t" r="r" b="b"/>
              <a:pathLst>
                <a:path w="7988" h="65520" extrusionOk="0">
                  <a:moveTo>
                    <a:pt x="3995" y="1"/>
                  </a:moveTo>
                  <a:cubicBezTo>
                    <a:pt x="1789" y="1"/>
                    <a:pt x="1" y="1789"/>
                    <a:pt x="1" y="3995"/>
                  </a:cubicBezTo>
                  <a:lnTo>
                    <a:pt x="1" y="65519"/>
                  </a:lnTo>
                  <a:lnTo>
                    <a:pt x="7988" y="65519"/>
                  </a:lnTo>
                  <a:lnTo>
                    <a:pt x="7988" y="3995"/>
                  </a:lnTo>
                  <a:cubicBezTo>
                    <a:pt x="7988" y="1789"/>
                    <a:pt x="6200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166;p37">
              <a:extLst>
                <a:ext uri="{FF2B5EF4-FFF2-40B4-BE49-F238E27FC236}">
                  <a16:creationId xmlns:a16="http://schemas.microsoft.com/office/drawing/2014/main" id="{363F6F92-5429-9185-D551-96B21BAB41B1}"/>
                </a:ext>
              </a:extLst>
            </p:cNvPr>
            <p:cNvSpPr/>
            <p:nvPr/>
          </p:nvSpPr>
          <p:spPr>
            <a:xfrm>
              <a:off x="691175" y="5112225"/>
              <a:ext cx="6113000" cy="354050"/>
            </a:xfrm>
            <a:custGeom>
              <a:avLst/>
              <a:gdLst/>
              <a:ahLst/>
              <a:cxnLst/>
              <a:rect l="l" t="t" r="r" b="b"/>
              <a:pathLst>
                <a:path w="244520" h="14162" extrusionOk="0">
                  <a:moveTo>
                    <a:pt x="7082" y="0"/>
                  </a:moveTo>
                  <a:cubicBezTo>
                    <a:pt x="3172" y="0"/>
                    <a:pt x="1" y="3171"/>
                    <a:pt x="1" y="7081"/>
                  </a:cubicBezTo>
                  <a:cubicBezTo>
                    <a:pt x="1" y="10991"/>
                    <a:pt x="3172" y="14162"/>
                    <a:pt x="7082" y="14162"/>
                  </a:cubicBezTo>
                  <a:lnTo>
                    <a:pt x="237439" y="14162"/>
                  </a:lnTo>
                  <a:cubicBezTo>
                    <a:pt x="241349" y="14162"/>
                    <a:pt x="244520" y="10991"/>
                    <a:pt x="244520" y="7081"/>
                  </a:cubicBezTo>
                  <a:cubicBezTo>
                    <a:pt x="244520" y="3171"/>
                    <a:pt x="241349" y="0"/>
                    <a:pt x="23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67;p37">
              <a:extLst>
                <a:ext uri="{FF2B5EF4-FFF2-40B4-BE49-F238E27FC236}">
                  <a16:creationId xmlns:a16="http://schemas.microsoft.com/office/drawing/2014/main" id="{0FE96227-1A46-1AC8-7629-D7FDBB59E8B4}"/>
                </a:ext>
              </a:extLst>
            </p:cNvPr>
            <p:cNvSpPr/>
            <p:nvPr/>
          </p:nvSpPr>
          <p:spPr>
            <a:xfrm>
              <a:off x="691175" y="5298800"/>
              <a:ext cx="6113000" cy="177050"/>
            </a:xfrm>
            <a:custGeom>
              <a:avLst/>
              <a:gdLst/>
              <a:ahLst/>
              <a:cxnLst/>
              <a:rect l="l" t="t" r="r" b="b"/>
              <a:pathLst>
                <a:path w="244520" h="7082" extrusionOk="0">
                  <a:moveTo>
                    <a:pt x="1" y="0"/>
                  </a:moveTo>
                  <a:cubicBezTo>
                    <a:pt x="1" y="3910"/>
                    <a:pt x="3172" y="7081"/>
                    <a:pt x="7082" y="7081"/>
                  </a:cubicBezTo>
                  <a:lnTo>
                    <a:pt x="237439" y="7081"/>
                  </a:lnTo>
                  <a:cubicBezTo>
                    <a:pt x="241349" y="7081"/>
                    <a:pt x="244520" y="3910"/>
                    <a:pt x="244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60C7794B-B30D-C8A6-B914-DB086CE2FB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5037"/>
            <a:ext cx="9144000" cy="2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E44E1-C9B4-0266-59D4-258EAECE7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Dictionnaires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1CEBE9-8DF7-3E12-F03A-C9EA0A28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914"/>
            <a:ext cx="9144000" cy="15021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D3C13E-D0B4-632F-B8A7-CF698109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1648"/>
            <a:ext cx="9144000" cy="11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3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2897" y="708711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du schéma de relation entre les tables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980606" y="1530752"/>
            <a:ext cx="6575299" cy="225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Résumé des étapes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Modélisation de la relation entre les tables dans looping et détermination des cardinalités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Ajout des colonnes nécessaires pour établir les relations entre les tables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Export des donnés en .CSV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fr-FR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Importation des tables dans SQL Studio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fr-FR"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</a:pPr>
            <a:endParaRPr lang="fr-FR"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" name="Google Shape;2434;p37">
            <a:extLst>
              <a:ext uri="{FF2B5EF4-FFF2-40B4-BE49-F238E27FC236}">
                <a16:creationId xmlns:a16="http://schemas.microsoft.com/office/drawing/2014/main" id="{E89D4720-1C22-62D3-0D8E-4A0D8D1E8719}"/>
              </a:ext>
            </a:extLst>
          </p:cNvPr>
          <p:cNvGrpSpPr/>
          <p:nvPr/>
        </p:nvGrpSpPr>
        <p:grpSpPr>
          <a:xfrm>
            <a:off x="277270" y="2868099"/>
            <a:ext cx="1168072" cy="1903599"/>
            <a:chOff x="5785225" y="3193000"/>
            <a:chExt cx="1407650" cy="2283875"/>
          </a:xfrm>
        </p:grpSpPr>
        <p:sp>
          <p:nvSpPr>
            <p:cNvPr id="3" name="Google Shape;2435;p37">
              <a:extLst>
                <a:ext uri="{FF2B5EF4-FFF2-40B4-BE49-F238E27FC236}">
                  <a16:creationId xmlns:a16="http://schemas.microsoft.com/office/drawing/2014/main" id="{ACFDE9FC-206C-0822-213D-C0F8F14588F0}"/>
                </a:ext>
              </a:extLst>
            </p:cNvPr>
            <p:cNvSpPr/>
            <p:nvPr/>
          </p:nvSpPr>
          <p:spPr>
            <a:xfrm>
              <a:off x="5785225" y="3917425"/>
              <a:ext cx="1327125" cy="1559450"/>
            </a:xfrm>
            <a:custGeom>
              <a:avLst/>
              <a:gdLst/>
              <a:ahLst/>
              <a:cxnLst/>
              <a:rect l="l" t="t" r="r" b="b"/>
              <a:pathLst>
                <a:path w="53085" h="62378" extrusionOk="0">
                  <a:moveTo>
                    <a:pt x="1" y="0"/>
                  </a:moveTo>
                  <a:lnTo>
                    <a:pt x="1" y="62378"/>
                  </a:lnTo>
                  <a:lnTo>
                    <a:pt x="53085" y="62378"/>
                  </a:lnTo>
                  <a:lnTo>
                    <a:pt x="53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36;p37">
              <a:extLst>
                <a:ext uri="{FF2B5EF4-FFF2-40B4-BE49-F238E27FC236}">
                  <a16:creationId xmlns:a16="http://schemas.microsoft.com/office/drawing/2014/main" id="{A4B3B14D-8E97-40AF-CC9B-571A8BE71366}"/>
                </a:ext>
              </a:extLst>
            </p:cNvPr>
            <p:cNvSpPr/>
            <p:nvPr/>
          </p:nvSpPr>
          <p:spPr>
            <a:xfrm>
              <a:off x="6723350" y="3289650"/>
              <a:ext cx="202425" cy="211225"/>
            </a:xfrm>
            <a:custGeom>
              <a:avLst/>
              <a:gdLst/>
              <a:ahLst/>
              <a:cxnLst/>
              <a:rect l="l" t="t" r="r" b="b"/>
              <a:pathLst>
                <a:path w="8097" h="8449" extrusionOk="0">
                  <a:moveTo>
                    <a:pt x="1" y="0"/>
                  </a:moveTo>
                  <a:lnTo>
                    <a:pt x="1" y="8449"/>
                  </a:lnTo>
                  <a:lnTo>
                    <a:pt x="8096" y="8449"/>
                  </a:lnTo>
                  <a:lnTo>
                    <a:pt x="8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37;p37">
              <a:extLst>
                <a:ext uri="{FF2B5EF4-FFF2-40B4-BE49-F238E27FC236}">
                  <a16:creationId xmlns:a16="http://schemas.microsoft.com/office/drawing/2014/main" id="{141B0B90-46CA-88D1-B155-FD694C0D4806}"/>
                </a:ext>
              </a:extLst>
            </p:cNvPr>
            <p:cNvSpPr/>
            <p:nvPr/>
          </p:nvSpPr>
          <p:spPr>
            <a:xfrm>
              <a:off x="6696850" y="3193000"/>
              <a:ext cx="255450" cy="119625"/>
            </a:xfrm>
            <a:custGeom>
              <a:avLst/>
              <a:gdLst/>
              <a:ahLst/>
              <a:cxnLst/>
              <a:rect l="l" t="t" r="r" b="b"/>
              <a:pathLst>
                <a:path w="10218" h="4785" extrusionOk="0">
                  <a:moveTo>
                    <a:pt x="401" y="0"/>
                  </a:moveTo>
                  <a:cubicBezTo>
                    <a:pt x="178" y="0"/>
                    <a:pt x="0" y="178"/>
                    <a:pt x="0" y="400"/>
                  </a:cubicBezTo>
                  <a:lnTo>
                    <a:pt x="0" y="4382"/>
                  </a:lnTo>
                  <a:cubicBezTo>
                    <a:pt x="0" y="4605"/>
                    <a:pt x="178" y="4784"/>
                    <a:pt x="401" y="4784"/>
                  </a:cubicBezTo>
                  <a:lnTo>
                    <a:pt x="9816" y="4784"/>
                  </a:lnTo>
                  <a:cubicBezTo>
                    <a:pt x="10039" y="4784"/>
                    <a:pt x="10218" y="4605"/>
                    <a:pt x="10218" y="4382"/>
                  </a:cubicBezTo>
                  <a:lnTo>
                    <a:pt x="10218" y="400"/>
                  </a:lnTo>
                  <a:cubicBezTo>
                    <a:pt x="10218" y="178"/>
                    <a:pt x="10039" y="0"/>
                    <a:pt x="9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38;p37">
              <a:extLst>
                <a:ext uri="{FF2B5EF4-FFF2-40B4-BE49-F238E27FC236}">
                  <a16:creationId xmlns:a16="http://schemas.microsoft.com/office/drawing/2014/main" id="{D70EDD52-FDF6-7F00-0C40-DDFC69FB830F}"/>
                </a:ext>
              </a:extLst>
            </p:cNvPr>
            <p:cNvSpPr/>
            <p:nvPr/>
          </p:nvSpPr>
          <p:spPr>
            <a:xfrm>
              <a:off x="5785275" y="3455325"/>
              <a:ext cx="1327075" cy="471900"/>
            </a:xfrm>
            <a:custGeom>
              <a:avLst/>
              <a:gdLst/>
              <a:ahLst/>
              <a:cxnLst/>
              <a:rect l="l" t="t" r="r" b="b"/>
              <a:pathLst>
                <a:path w="53083" h="18876" extrusionOk="0">
                  <a:moveTo>
                    <a:pt x="51729" y="1"/>
                  </a:moveTo>
                  <a:cubicBezTo>
                    <a:pt x="51728" y="1"/>
                    <a:pt x="51727" y="1"/>
                    <a:pt x="51726" y="1"/>
                  </a:cubicBezTo>
                  <a:lnTo>
                    <a:pt x="1357" y="1"/>
                  </a:lnTo>
                  <a:cubicBezTo>
                    <a:pt x="607" y="1"/>
                    <a:pt x="0" y="607"/>
                    <a:pt x="0" y="1357"/>
                  </a:cubicBezTo>
                  <a:lnTo>
                    <a:pt x="0" y="18876"/>
                  </a:lnTo>
                  <a:lnTo>
                    <a:pt x="53083" y="18876"/>
                  </a:lnTo>
                  <a:lnTo>
                    <a:pt x="53083" y="1357"/>
                  </a:lnTo>
                  <a:cubicBezTo>
                    <a:pt x="53083" y="608"/>
                    <a:pt x="52476" y="1"/>
                    <a:pt x="5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39;p37">
              <a:extLst>
                <a:ext uri="{FF2B5EF4-FFF2-40B4-BE49-F238E27FC236}">
                  <a16:creationId xmlns:a16="http://schemas.microsoft.com/office/drawing/2014/main" id="{10324460-D842-2DB4-1F1A-06796078E02E}"/>
                </a:ext>
              </a:extLst>
            </p:cNvPr>
            <p:cNvSpPr/>
            <p:nvPr/>
          </p:nvSpPr>
          <p:spPr>
            <a:xfrm>
              <a:off x="6512300" y="3687475"/>
              <a:ext cx="600050" cy="1789400"/>
            </a:xfrm>
            <a:custGeom>
              <a:avLst/>
              <a:gdLst/>
              <a:ahLst/>
              <a:cxnLst/>
              <a:rect l="l" t="t" r="r" b="b"/>
              <a:pathLst>
                <a:path w="24002" h="71576" extrusionOk="0">
                  <a:moveTo>
                    <a:pt x="12002" y="1"/>
                  </a:moveTo>
                  <a:lnTo>
                    <a:pt x="0" y="9576"/>
                  </a:lnTo>
                  <a:lnTo>
                    <a:pt x="0" y="71576"/>
                  </a:lnTo>
                  <a:lnTo>
                    <a:pt x="24002" y="71576"/>
                  </a:lnTo>
                  <a:lnTo>
                    <a:pt x="24002" y="9576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40;p37">
              <a:extLst>
                <a:ext uri="{FF2B5EF4-FFF2-40B4-BE49-F238E27FC236}">
                  <a16:creationId xmlns:a16="http://schemas.microsoft.com/office/drawing/2014/main" id="{136B17DA-C975-3EAA-8CAE-FCFD19CCF672}"/>
                </a:ext>
              </a:extLst>
            </p:cNvPr>
            <p:cNvSpPr/>
            <p:nvPr/>
          </p:nvSpPr>
          <p:spPr>
            <a:xfrm>
              <a:off x="6696850" y="3845200"/>
              <a:ext cx="230950" cy="234325"/>
            </a:xfrm>
            <a:custGeom>
              <a:avLst/>
              <a:gdLst/>
              <a:ahLst/>
              <a:cxnLst/>
              <a:rect l="l" t="t" r="r" b="b"/>
              <a:pathLst>
                <a:path w="9238" h="9373" extrusionOk="0">
                  <a:moveTo>
                    <a:pt x="4618" y="0"/>
                  </a:moveTo>
                  <a:cubicBezTo>
                    <a:pt x="2068" y="0"/>
                    <a:pt x="0" y="2099"/>
                    <a:pt x="0" y="4687"/>
                  </a:cubicBezTo>
                  <a:cubicBezTo>
                    <a:pt x="0" y="7274"/>
                    <a:pt x="2068" y="9373"/>
                    <a:pt x="4618" y="9373"/>
                  </a:cubicBezTo>
                  <a:cubicBezTo>
                    <a:pt x="7171" y="9373"/>
                    <a:pt x="9238" y="7274"/>
                    <a:pt x="9238" y="4687"/>
                  </a:cubicBezTo>
                  <a:cubicBezTo>
                    <a:pt x="9238" y="2099"/>
                    <a:pt x="7171" y="0"/>
                    <a:pt x="461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41;p37">
              <a:extLst>
                <a:ext uri="{FF2B5EF4-FFF2-40B4-BE49-F238E27FC236}">
                  <a16:creationId xmlns:a16="http://schemas.microsoft.com/office/drawing/2014/main" id="{68E9AFE1-7220-818F-D18D-1F8A19C0A376}"/>
                </a:ext>
              </a:extLst>
            </p:cNvPr>
            <p:cNvSpPr/>
            <p:nvPr/>
          </p:nvSpPr>
          <p:spPr>
            <a:xfrm>
              <a:off x="6430325" y="3652300"/>
              <a:ext cx="762550" cy="343600"/>
            </a:xfrm>
            <a:custGeom>
              <a:avLst/>
              <a:gdLst/>
              <a:ahLst/>
              <a:cxnLst/>
              <a:rect l="l" t="t" r="r" b="b"/>
              <a:pathLst>
                <a:path w="30502" h="13744" extrusionOk="0">
                  <a:moveTo>
                    <a:pt x="15280" y="0"/>
                  </a:moveTo>
                  <a:cubicBezTo>
                    <a:pt x="14969" y="0"/>
                    <a:pt x="14659" y="103"/>
                    <a:pt x="14401" y="307"/>
                  </a:cubicBezTo>
                  <a:lnTo>
                    <a:pt x="705" y="11234"/>
                  </a:lnTo>
                  <a:cubicBezTo>
                    <a:pt x="100" y="11719"/>
                    <a:pt x="0" y="12604"/>
                    <a:pt x="485" y="13211"/>
                  </a:cubicBezTo>
                  <a:cubicBezTo>
                    <a:pt x="763" y="13560"/>
                    <a:pt x="1172" y="13741"/>
                    <a:pt x="1586" y="13741"/>
                  </a:cubicBezTo>
                  <a:cubicBezTo>
                    <a:pt x="1893" y="13741"/>
                    <a:pt x="2203" y="13641"/>
                    <a:pt x="2462" y="13436"/>
                  </a:cubicBezTo>
                  <a:lnTo>
                    <a:pt x="15279" y="3210"/>
                  </a:lnTo>
                  <a:lnTo>
                    <a:pt x="28097" y="13436"/>
                  </a:lnTo>
                  <a:cubicBezTo>
                    <a:pt x="28346" y="13635"/>
                    <a:pt x="28656" y="13743"/>
                    <a:pt x="28974" y="13743"/>
                  </a:cubicBezTo>
                  <a:cubicBezTo>
                    <a:pt x="29574" y="13743"/>
                    <a:pt x="30106" y="13365"/>
                    <a:pt x="30305" y="12800"/>
                  </a:cubicBezTo>
                  <a:cubicBezTo>
                    <a:pt x="30502" y="12235"/>
                    <a:pt x="30322" y="11608"/>
                    <a:pt x="29854" y="11234"/>
                  </a:cubicBezTo>
                  <a:lnTo>
                    <a:pt x="16159" y="307"/>
                  </a:lnTo>
                  <a:cubicBezTo>
                    <a:pt x="15901" y="103"/>
                    <a:pt x="15591" y="0"/>
                    <a:pt x="15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42;p37">
              <a:extLst>
                <a:ext uri="{FF2B5EF4-FFF2-40B4-BE49-F238E27FC236}">
                  <a16:creationId xmlns:a16="http://schemas.microsoft.com/office/drawing/2014/main" id="{C8A9B33E-9047-2B35-F2D2-7633D3090DB9}"/>
                </a:ext>
              </a:extLst>
            </p:cNvPr>
            <p:cNvSpPr/>
            <p:nvPr/>
          </p:nvSpPr>
          <p:spPr>
            <a:xfrm>
              <a:off x="6702525" y="5078875"/>
              <a:ext cx="243825" cy="398000"/>
            </a:xfrm>
            <a:custGeom>
              <a:avLst/>
              <a:gdLst/>
              <a:ahLst/>
              <a:cxnLst/>
              <a:rect l="l" t="t" r="r" b="b"/>
              <a:pathLst>
                <a:path w="9753" h="15920" extrusionOk="0">
                  <a:moveTo>
                    <a:pt x="4876" y="0"/>
                  </a:moveTo>
                  <a:cubicBezTo>
                    <a:pt x="2188" y="0"/>
                    <a:pt x="0" y="2210"/>
                    <a:pt x="0" y="4925"/>
                  </a:cubicBezTo>
                  <a:lnTo>
                    <a:pt x="0" y="15752"/>
                  </a:lnTo>
                  <a:cubicBezTo>
                    <a:pt x="2" y="15809"/>
                    <a:pt x="6" y="15864"/>
                    <a:pt x="15" y="15920"/>
                  </a:cubicBezTo>
                  <a:lnTo>
                    <a:pt x="9727" y="15920"/>
                  </a:lnTo>
                  <a:lnTo>
                    <a:pt x="9752" y="4925"/>
                  </a:lnTo>
                  <a:cubicBezTo>
                    <a:pt x="9752" y="2210"/>
                    <a:pt x="7565" y="0"/>
                    <a:pt x="487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43;p37">
              <a:extLst>
                <a:ext uri="{FF2B5EF4-FFF2-40B4-BE49-F238E27FC236}">
                  <a16:creationId xmlns:a16="http://schemas.microsoft.com/office/drawing/2014/main" id="{C4373AD0-0783-B973-2937-0730FA7B1A9A}"/>
                </a:ext>
              </a:extLst>
            </p:cNvPr>
            <p:cNvSpPr/>
            <p:nvPr/>
          </p:nvSpPr>
          <p:spPr>
            <a:xfrm>
              <a:off x="5861750" y="3995225"/>
              <a:ext cx="550325" cy="293325"/>
            </a:xfrm>
            <a:custGeom>
              <a:avLst/>
              <a:gdLst/>
              <a:ahLst/>
              <a:cxnLst/>
              <a:rect l="l" t="t" r="r" b="b"/>
              <a:pathLst>
                <a:path w="22013" h="11733" extrusionOk="0">
                  <a:moveTo>
                    <a:pt x="811" y="1"/>
                  </a:moveTo>
                  <a:cubicBezTo>
                    <a:pt x="363" y="1"/>
                    <a:pt x="1" y="363"/>
                    <a:pt x="1" y="812"/>
                  </a:cubicBezTo>
                  <a:lnTo>
                    <a:pt x="1" y="10923"/>
                  </a:lnTo>
                  <a:cubicBezTo>
                    <a:pt x="1" y="11372"/>
                    <a:pt x="363" y="11733"/>
                    <a:pt x="811" y="11733"/>
                  </a:cubicBezTo>
                  <a:lnTo>
                    <a:pt x="21203" y="11733"/>
                  </a:lnTo>
                  <a:cubicBezTo>
                    <a:pt x="21652" y="11733"/>
                    <a:pt x="22012" y="11372"/>
                    <a:pt x="22012" y="10923"/>
                  </a:cubicBezTo>
                  <a:lnTo>
                    <a:pt x="22012" y="812"/>
                  </a:lnTo>
                  <a:cubicBezTo>
                    <a:pt x="22012" y="363"/>
                    <a:pt x="21652" y="1"/>
                    <a:pt x="2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37">
              <a:extLst>
                <a:ext uri="{FF2B5EF4-FFF2-40B4-BE49-F238E27FC236}">
                  <a16:creationId xmlns:a16="http://schemas.microsoft.com/office/drawing/2014/main" id="{F3002669-D73E-73AF-87D4-11C063BB2032}"/>
                </a:ext>
              </a:extLst>
            </p:cNvPr>
            <p:cNvSpPr/>
            <p:nvPr/>
          </p:nvSpPr>
          <p:spPr>
            <a:xfrm>
              <a:off x="5861750" y="4355550"/>
              <a:ext cx="550325" cy="293325"/>
            </a:xfrm>
            <a:custGeom>
              <a:avLst/>
              <a:gdLst/>
              <a:ahLst/>
              <a:cxnLst/>
              <a:rect l="l" t="t" r="r" b="b"/>
              <a:pathLst>
                <a:path w="22013" h="11733" extrusionOk="0">
                  <a:moveTo>
                    <a:pt x="811" y="1"/>
                  </a:moveTo>
                  <a:cubicBezTo>
                    <a:pt x="363" y="1"/>
                    <a:pt x="1" y="363"/>
                    <a:pt x="1" y="812"/>
                  </a:cubicBezTo>
                  <a:lnTo>
                    <a:pt x="1" y="10923"/>
                  </a:lnTo>
                  <a:cubicBezTo>
                    <a:pt x="1" y="11371"/>
                    <a:pt x="363" y="11733"/>
                    <a:pt x="811" y="11733"/>
                  </a:cubicBezTo>
                  <a:lnTo>
                    <a:pt x="21203" y="11733"/>
                  </a:lnTo>
                  <a:cubicBezTo>
                    <a:pt x="21652" y="11733"/>
                    <a:pt x="22012" y="11371"/>
                    <a:pt x="22012" y="10923"/>
                  </a:cubicBezTo>
                  <a:lnTo>
                    <a:pt x="22012" y="812"/>
                  </a:lnTo>
                  <a:cubicBezTo>
                    <a:pt x="22012" y="363"/>
                    <a:pt x="21652" y="1"/>
                    <a:pt x="2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37">
              <a:extLst>
                <a:ext uri="{FF2B5EF4-FFF2-40B4-BE49-F238E27FC236}">
                  <a16:creationId xmlns:a16="http://schemas.microsoft.com/office/drawing/2014/main" id="{0740F657-000D-1DCC-58B6-A74B0C70A80E}"/>
                </a:ext>
              </a:extLst>
            </p:cNvPr>
            <p:cNvSpPr/>
            <p:nvPr/>
          </p:nvSpPr>
          <p:spPr>
            <a:xfrm>
              <a:off x="5867325" y="4704750"/>
              <a:ext cx="550350" cy="293325"/>
            </a:xfrm>
            <a:custGeom>
              <a:avLst/>
              <a:gdLst/>
              <a:ahLst/>
              <a:cxnLst/>
              <a:rect l="l" t="t" r="r" b="b"/>
              <a:pathLst>
                <a:path w="22014" h="11733" extrusionOk="0">
                  <a:moveTo>
                    <a:pt x="811" y="1"/>
                  </a:moveTo>
                  <a:cubicBezTo>
                    <a:pt x="362" y="1"/>
                    <a:pt x="0" y="363"/>
                    <a:pt x="0" y="811"/>
                  </a:cubicBezTo>
                  <a:lnTo>
                    <a:pt x="0" y="10921"/>
                  </a:lnTo>
                  <a:cubicBezTo>
                    <a:pt x="0" y="11371"/>
                    <a:pt x="362" y="11733"/>
                    <a:pt x="811" y="11733"/>
                  </a:cubicBezTo>
                  <a:lnTo>
                    <a:pt x="21202" y="11733"/>
                  </a:lnTo>
                  <a:cubicBezTo>
                    <a:pt x="21651" y="11733"/>
                    <a:pt x="22013" y="11371"/>
                    <a:pt x="22013" y="10921"/>
                  </a:cubicBezTo>
                  <a:lnTo>
                    <a:pt x="22013" y="811"/>
                  </a:lnTo>
                  <a:cubicBezTo>
                    <a:pt x="22013" y="363"/>
                    <a:pt x="21651" y="1"/>
                    <a:pt x="2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37">
              <a:extLst>
                <a:ext uri="{FF2B5EF4-FFF2-40B4-BE49-F238E27FC236}">
                  <a16:creationId xmlns:a16="http://schemas.microsoft.com/office/drawing/2014/main" id="{E8C20E62-2926-E302-0F2D-35CF80CA5F9E}"/>
                </a:ext>
              </a:extLst>
            </p:cNvPr>
            <p:cNvSpPr/>
            <p:nvPr/>
          </p:nvSpPr>
          <p:spPr>
            <a:xfrm>
              <a:off x="5867325" y="5052550"/>
              <a:ext cx="550350" cy="293325"/>
            </a:xfrm>
            <a:custGeom>
              <a:avLst/>
              <a:gdLst/>
              <a:ahLst/>
              <a:cxnLst/>
              <a:rect l="l" t="t" r="r" b="b"/>
              <a:pathLst>
                <a:path w="22014" h="11733" extrusionOk="0">
                  <a:moveTo>
                    <a:pt x="811" y="1"/>
                  </a:moveTo>
                  <a:cubicBezTo>
                    <a:pt x="362" y="1"/>
                    <a:pt x="0" y="362"/>
                    <a:pt x="0" y="812"/>
                  </a:cubicBezTo>
                  <a:lnTo>
                    <a:pt x="0" y="10921"/>
                  </a:lnTo>
                  <a:cubicBezTo>
                    <a:pt x="0" y="11370"/>
                    <a:pt x="362" y="11732"/>
                    <a:pt x="811" y="11732"/>
                  </a:cubicBezTo>
                  <a:lnTo>
                    <a:pt x="21202" y="11732"/>
                  </a:lnTo>
                  <a:cubicBezTo>
                    <a:pt x="21651" y="11732"/>
                    <a:pt x="22013" y="11370"/>
                    <a:pt x="22013" y="10921"/>
                  </a:cubicBezTo>
                  <a:lnTo>
                    <a:pt x="22013" y="812"/>
                  </a:lnTo>
                  <a:cubicBezTo>
                    <a:pt x="22013" y="362"/>
                    <a:pt x="21651" y="1"/>
                    <a:pt x="2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37">
              <a:extLst>
                <a:ext uri="{FF2B5EF4-FFF2-40B4-BE49-F238E27FC236}">
                  <a16:creationId xmlns:a16="http://schemas.microsoft.com/office/drawing/2014/main" id="{6AE243BB-A7A7-A454-FAFD-58D4CBEFD7EF}"/>
                </a:ext>
              </a:extLst>
            </p:cNvPr>
            <p:cNvSpPr/>
            <p:nvPr/>
          </p:nvSpPr>
          <p:spPr>
            <a:xfrm>
              <a:off x="5966375" y="3352825"/>
              <a:ext cx="444000" cy="481675"/>
            </a:xfrm>
            <a:custGeom>
              <a:avLst/>
              <a:gdLst/>
              <a:ahLst/>
              <a:cxnLst/>
              <a:rect l="l" t="t" r="r" b="b"/>
              <a:pathLst>
                <a:path w="17760" h="19267" extrusionOk="0">
                  <a:moveTo>
                    <a:pt x="8881" y="0"/>
                  </a:moveTo>
                  <a:lnTo>
                    <a:pt x="1" y="7083"/>
                  </a:lnTo>
                  <a:lnTo>
                    <a:pt x="1" y="19267"/>
                  </a:lnTo>
                  <a:lnTo>
                    <a:pt x="17759" y="19267"/>
                  </a:lnTo>
                  <a:lnTo>
                    <a:pt x="17759" y="7083"/>
                  </a:lnTo>
                  <a:lnTo>
                    <a:pt x="8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37">
              <a:extLst>
                <a:ext uri="{FF2B5EF4-FFF2-40B4-BE49-F238E27FC236}">
                  <a16:creationId xmlns:a16="http://schemas.microsoft.com/office/drawing/2014/main" id="{F4EBE13C-B91C-D204-1E1A-B68D7AA35307}"/>
                </a:ext>
              </a:extLst>
            </p:cNvPr>
            <p:cNvSpPr/>
            <p:nvPr/>
          </p:nvSpPr>
          <p:spPr>
            <a:xfrm>
              <a:off x="6102925" y="3583750"/>
              <a:ext cx="78875" cy="52000"/>
            </a:xfrm>
            <a:custGeom>
              <a:avLst/>
              <a:gdLst/>
              <a:ahLst/>
              <a:cxnLst/>
              <a:rect l="l" t="t" r="r" b="b"/>
              <a:pathLst>
                <a:path w="3155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3155" y="2080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rgbClr val="FDC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49;p37">
              <a:extLst>
                <a:ext uri="{FF2B5EF4-FFF2-40B4-BE49-F238E27FC236}">
                  <a16:creationId xmlns:a16="http://schemas.microsoft.com/office/drawing/2014/main" id="{8C47F456-EA11-44A2-4E68-52D71DE36AFE}"/>
                </a:ext>
              </a:extLst>
            </p:cNvPr>
            <p:cNvSpPr/>
            <p:nvPr/>
          </p:nvSpPr>
          <p:spPr>
            <a:xfrm>
              <a:off x="6049800" y="3499525"/>
              <a:ext cx="277150" cy="281150"/>
            </a:xfrm>
            <a:custGeom>
              <a:avLst/>
              <a:gdLst/>
              <a:ahLst/>
              <a:cxnLst/>
              <a:rect l="l" t="t" r="r" b="b"/>
              <a:pathLst>
                <a:path w="11086" h="11246" extrusionOk="0">
                  <a:moveTo>
                    <a:pt x="5542" y="0"/>
                  </a:moveTo>
                  <a:cubicBezTo>
                    <a:pt x="2481" y="0"/>
                    <a:pt x="0" y="2517"/>
                    <a:pt x="0" y="5622"/>
                  </a:cubicBezTo>
                  <a:cubicBezTo>
                    <a:pt x="0" y="8727"/>
                    <a:pt x="2481" y="11246"/>
                    <a:pt x="5542" y="11246"/>
                  </a:cubicBezTo>
                  <a:cubicBezTo>
                    <a:pt x="8604" y="11246"/>
                    <a:pt x="11085" y="8727"/>
                    <a:pt x="11085" y="5622"/>
                  </a:cubicBezTo>
                  <a:cubicBezTo>
                    <a:pt x="11085" y="2517"/>
                    <a:pt x="8603" y="0"/>
                    <a:pt x="5542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50;p37">
              <a:extLst>
                <a:ext uri="{FF2B5EF4-FFF2-40B4-BE49-F238E27FC236}">
                  <a16:creationId xmlns:a16="http://schemas.microsoft.com/office/drawing/2014/main" id="{DE4D4A7C-B573-F32F-6707-37E404354939}"/>
                </a:ext>
              </a:extLst>
            </p:cNvPr>
            <p:cNvSpPr/>
            <p:nvPr/>
          </p:nvSpPr>
          <p:spPr>
            <a:xfrm>
              <a:off x="5905725" y="3326750"/>
              <a:ext cx="564225" cy="254250"/>
            </a:xfrm>
            <a:custGeom>
              <a:avLst/>
              <a:gdLst/>
              <a:ahLst/>
              <a:cxnLst/>
              <a:rect l="l" t="t" r="r" b="b"/>
              <a:pathLst>
                <a:path w="22569" h="10170" extrusionOk="0">
                  <a:moveTo>
                    <a:pt x="11307" y="1"/>
                  </a:moveTo>
                  <a:cubicBezTo>
                    <a:pt x="11077" y="1"/>
                    <a:pt x="10847" y="76"/>
                    <a:pt x="10657" y="227"/>
                  </a:cubicBezTo>
                  <a:lnTo>
                    <a:pt x="524" y="8311"/>
                  </a:lnTo>
                  <a:cubicBezTo>
                    <a:pt x="73" y="8670"/>
                    <a:pt x="1" y="9327"/>
                    <a:pt x="359" y="9776"/>
                  </a:cubicBezTo>
                  <a:cubicBezTo>
                    <a:pt x="565" y="10035"/>
                    <a:pt x="868" y="10169"/>
                    <a:pt x="1174" y="10169"/>
                  </a:cubicBezTo>
                  <a:cubicBezTo>
                    <a:pt x="1402" y="10169"/>
                    <a:pt x="1631" y="10094"/>
                    <a:pt x="1823" y="9941"/>
                  </a:cubicBezTo>
                  <a:lnTo>
                    <a:pt x="11307" y="2375"/>
                  </a:lnTo>
                  <a:lnTo>
                    <a:pt x="20789" y="9941"/>
                  </a:lnTo>
                  <a:cubicBezTo>
                    <a:pt x="20974" y="10088"/>
                    <a:pt x="21202" y="10168"/>
                    <a:pt x="21438" y="10169"/>
                  </a:cubicBezTo>
                  <a:cubicBezTo>
                    <a:pt x="21882" y="10169"/>
                    <a:pt x="22276" y="9889"/>
                    <a:pt x="22423" y="9471"/>
                  </a:cubicBezTo>
                  <a:cubicBezTo>
                    <a:pt x="22568" y="9053"/>
                    <a:pt x="22435" y="8588"/>
                    <a:pt x="22089" y="8311"/>
                  </a:cubicBezTo>
                  <a:lnTo>
                    <a:pt x="11956" y="227"/>
                  </a:lnTo>
                  <a:cubicBezTo>
                    <a:pt x="11766" y="76"/>
                    <a:pt x="11537" y="1"/>
                    <a:pt x="11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51;p37">
              <a:extLst>
                <a:ext uri="{FF2B5EF4-FFF2-40B4-BE49-F238E27FC236}">
                  <a16:creationId xmlns:a16="http://schemas.microsoft.com/office/drawing/2014/main" id="{0037F084-75B6-F558-28FA-522DFD17CAE1}"/>
                </a:ext>
              </a:extLst>
            </p:cNvPr>
            <p:cNvSpPr/>
            <p:nvPr/>
          </p:nvSpPr>
          <p:spPr>
            <a:xfrm>
              <a:off x="6565275" y="41095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52;p37">
              <a:extLst>
                <a:ext uri="{FF2B5EF4-FFF2-40B4-BE49-F238E27FC236}">
                  <a16:creationId xmlns:a16="http://schemas.microsoft.com/office/drawing/2014/main" id="{385F8109-3AB4-0396-6259-C2E527D5691A}"/>
                </a:ext>
              </a:extLst>
            </p:cNvPr>
            <p:cNvSpPr/>
            <p:nvPr/>
          </p:nvSpPr>
          <p:spPr>
            <a:xfrm>
              <a:off x="6565275" y="4109525"/>
              <a:ext cx="204975" cy="204025"/>
            </a:xfrm>
            <a:custGeom>
              <a:avLst/>
              <a:gdLst/>
              <a:ahLst/>
              <a:cxnLst/>
              <a:rect l="l" t="t" r="r" b="b"/>
              <a:pathLst>
                <a:path w="8199" h="8161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462"/>
                  </a:lnTo>
                  <a:cubicBezTo>
                    <a:pt x="0" y="7849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9"/>
                    <a:pt x="8198" y="7462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53;p37">
              <a:extLst>
                <a:ext uri="{FF2B5EF4-FFF2-40B4-BE49-F238E27FC236}">
                  <a16:creationId xmlns:a16="http://schemas.microsoft.com/office/drawing/2014/main" id="{9BCEFDA3-7B0C-2A88-20C8-AB4569EA3F3C}"/>
                </a:ext>
              </a:extLst>
            </p:cNvPr>
            <p:cNvSpPr/>
            <p:nvPr/>
          </p:nvSpPr>
          <p:spPr>
            <a:xfrm>
              <a:off x="6854450" y="41095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54;p37">
              <a:extLst>
                <a:ext uri="{FF2B5EF4-FFF2-40B4-BE49-F238E27FC236}">
                  <a16:creationId xmlns:a16="http://schemas.microsoft.com/office/drawing/2014/main" id="{FC963A0D-79A9-D92E-5CC1-6C2CD861E88B}"/>
                </a:ext>
              </a:extLst>
            </p:cNvPr>
            <p:cNvSpPr/>
            <p:nvPr/>
          </p:nvSpPr>
          <p:spPr>
            <a:xfrm>
              <a:off x="6565275" y="435577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55;p37">
              <a:extLst>
                <a:ext uri="{FF2B5EF4-FFF2-40B4-BE49-F238E27FC236}">
                  <a16:creationId xmlns:a16="http://schemas.microsoft.com/office/drawing/2014/main" id="{3F5B2FA1-8908-9B3F-FA26-9AB2FAE88176}"/>
                </a:ext>
              </a:extLst>
            </p:cNvPr>
            <p:cNvSpPr/>
            <p:nvPr/>
          </p:nvSpPr>
          <p:spPr>
            <a:xfrm>
              <a:off x="6565275" y="4355775"/>
              <a:ext cx="204975" cy="204000"/>
            </a:xfrm>
            <a:custGeom>
              <a:avLst/>
              <a:gdLst/>
              <a:ahLst/>
              <a:cxnLst/>
              <a:rect l="l" t="t" r="r" b="b"/>
              <a:pathLst>
                <a:path w="8199" h="8160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9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9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56;p37">
              <a:extLst>
                <a:ext uri="{FF2B5EF4-FFF2-40B4-BE49-F238E27FC236}">
                  <a16:creationId xmlns:a16="http://schemas.microsoft.com/office/drawing/2014/main" id="{7D31600D-4B48-E205-F602-FF46EC3E77A1}"/>
                </a:ext>
              </a:extLst>
            </p:cNvPr>
            <p:cNvSpPr/>
            <p:nvPr/>
          </p:nvSpPr>
          <p:spPr>
            <a:xfrm>
              <a:off x="6854450" y="435577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57;p37">
              <a:extLst>
                <a:ext uri="{FF2B5EF4-FFF2-40B4-BE49-F238E27FC236}">
                  <a16:creationId xmlns:a16="http://schemas.microsoft.com/office/drawing/2014/main" id="{2E82322B-00E8-21C0-9BD9-E9F8075E7577}"/>
                </a:ext>
              </a:extLst>
            </p:cNvPr>
            <p:cNvSpPr/>
            <p:nvPr/>
          </p:nvSpPr>
          <p:spPr>
            <a:xfrm>
              <a:off x="6565275" y="46020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5"/>
                    <a:pt x="697" y="8235"/>
                  </a:cubicBezTo>
                  <a:lnTo>
                    <a:pt x="7500" y="8235"/>
                  </a:lnTo>
                  <a:cubicBezTo>
                    <a:pt x="7885" y="8235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58;p37">
              <a:extLst>
                <a:ext uri="{FF2B5EF4-FFF2-40B4-BE49-F238E27FC236}">
                  <a16:creationId xmlns:a16="http://schemas.microsoft.com/office/drawing/2014/main" id="{246A021D-33A9-6B9D-3180-EF76571E25B3}"/>
                </a:ext>
              </a:extLst>
            </p:cNvPr>
            <p:cNvSpPr/>
            <p:nvPr/>
          </p:nvSpPr>
          <p:spPr>
            <a:xfrm>
              <a:off x="6565275" y="4602025"/>
              <a:ext cx="204975" cy="204000"/>
            </a:xfrm>
            <a:custGeom>
              <a:avLst/>
              <a:gdLst/>
              <a:ahLst/>
              <a:cxnLst/>
              <a:rect l="l" t="t" r="r" b="b"/>
              <a:pathLst>
                <a:path w="8199" h="8160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8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8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59;p37">
              <a:extLst>
                <a:ext uri="{FF2B5EF4-FFF2-40B4-BE49-F238E27FC236}">
                  <a16:creationId xmlns:a16="http://schemas.microsoft.com/office/drawing/2014/main" id="{4446D867-638F-F769-8B48-28A6631A1DCD}"/>
                </a:ext>
              </a:extLst>
            </p:cNvPr>
            <p:cNvSpPr/>
            <p:nvPr/>
          </p:nvSpPr>
          <p:spPr>
            <a:xfrm>
              <a:off x="6854450" y="46020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5"/>
                    <a:pt x="697" y="8235"/>
                  </a:cubicBezTo>
                  <a:lnTo>
                    <a:pt x="7500" y="8235"/>
                  </a:lnTo>
                  <a:cubicBezTo>
                    <a:pt x="7885" y="8235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60;p37">
              <a:extLst>
                <a:ext uri="{FF2B5EF4-FFF2-40B4-BE49-F238E27FC236}">
                  <a16:creationId xmlns:a16="http://schemas.microsoft.com/office/drawing/2014/main" id="{02044176-E6E1-70CB-AECF-745DC25BF6EB}"/>
                </a:ext>
              </a:extLst>
            </p:cNvPr>
            <p:cNvSpPr/>
            <p:nvPr/>
          </p:nvSpPr>
          <p:spPr>
            <a:xfrm>
              <a:off x="6565275" y="4848275"/>
              <a:ext cx="204975" cy="205850"/>
            </a:xfrm>
            <a:custGeom>
              <a:avLst/>
              <a:gdLst/>
              <a:ahLst/>
              <a:cxnLst/>
              <a:rect l="l" t="t" r="r" b="b"/>
              <a:pathLst>
                <a:path w="8199" h="8234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2"/>
                    <a:pt x="312" y="8234"/>
                    <a:pt x="697" y="8234"/>
                  </a:cubicBezTo>
                  <a:lnTo>
                    <a:pt x="7500" y="8234"/>
                  </a:lnTo>
                  <a:cubicBezTo>
                    <a:pt x="7885" y="8234"/>
                    <a:pt x="8198" y="7922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61;p37">
              <a:extLst>
                <a:ext uri="{FF2B5EF4-FFF2-40B4-BE49-F238E27FC236}">
                  <a16:creationId xmlns:a16="http://schemas.microsoft.com/office/drawing/2014/main" id="{8E3CFF58-930D-AF02-1CD8-F2938A0774E6}"/>
                </a:ext>
              </a:extLst>
            </p:cNvPr>
            <p:cNvSpPr/>
            <p:nvPr/>
          </p:nvSpPr>
          <p:spPr>
            <a:xfrm>
              <a:off x="6565275" y="4848275"/>
              <a:ext cx="204975" cy="203975"/>
            </a:xfrm>
            <a:custGeom>
              <a:avLst/>
              <a:gdLst/>
              <a:ahLst/>
              <a:cxnLst/>
              <a:rect l="l" t="t" r="r" b="b"/>
              <a:pathLst>
                <a:path w="8199" h="8159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7"/>
                    <a:pt x="312" y="8158"/>
                    <a:pt x="697" y="8158"/>
                  </a:cubicBezTo>
                  <a:lnTo>
                    <a:pt x="7500" y="8158"/>
                  </a:lnTo>
                  <a:cubicBezTo>
                    <a:pt x="7885" y="8158"/>
                    <a:pt x="8198" y="7847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2;p37">
              <a:extLst>
                <a:ext uri="{FF2B5EF4-FFF2-40B4-BE49-F238E27FC236}">
                  <a16:creationId xmlns:a16="http://schemas.microsoft.com/office/drawing/2014/main" id="{E8C6A28D-85DF-00B7-6722-E1CC032C0C1E}"/>
                </a:ext>
              </a:extLst>
            </p:cNvPr>
            <p:cNvSpPr/>
            <p:nvPr/>
          </p:nvSpPr>
          <p:spPr>
            <a:xfrm>
              <a:off x="6854450" y="4848275"/>
              <a:ext cx="204975" cy="205850"/>
            </a:xfrm>
            <a:custGeom>
              <a:avLst/>
              <a:gdLst/>
              <a:ahLst/>
              <a:cxnLst/>
              <a:rect l="l" t="t" r="r" b="b"/>
              <a:pathLst>
                <a:path w="8199" h="8234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2"/>
                    <a:pt x="312" y="8234"/>
                    <a:pt x="697" y="8234"/>
                  </a:cubicBezTo>
                  <a:lnTo>
                    <a:pt x="7500" y="8234"/>
                  </a:lnTo>
                  <a:cubicBezTo>
                    <a:pt x="7885" y="8234"/>
                    <a:pt x="8198" y="7922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5;p16">
            <a:extLst>
              <a:ext uri="{FF2B5EF4-FFF2-40B4-BE49-F238E27FC236}">
                <a16:creationId xmlns:a16="http://schemas.microsoft.com/office/drawing/2014/main" id="{2571C1C6-0041-F59B-5300-DCDD9153C9D5}"/>
              </a:ext>
            </a:extLst>
          </p:cNvPr>
          <p:cNvSpPr txBox="1">
            <a:spLocks/>
          </p:cNvSpPr>
          <p:nvPr/>
        </p:nvSpPr>
        <p:spPr>
          <a:xfrm>
            <a:off x="-336002" y="55681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02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4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0F1BE-6448-2145-6E5C-41EC44168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Relation entre les tables</a:t>
            </a:r>
          </a:p>
        </p:txBody>
      </p:sp>
      <p:grpSp>
        <p:nvGrpSpPr>
          <p:cNvPr id="19" name="Google Shape;1270;p33">
            <a:extLst>
              <a:ext uri="{FF2B5EF4-FFF2-40B4-BE49-F238E27FC236}">
                <a16:creationId xmlns:a16="http://schemas.microsoft.com/office/drawing/2014/main" id="{D045F489-CE19-23A0-6789-D948E5F651AA}"/>
              </a:ext>
            </a:extLst>
          </p:cNvPr>
          <p:cNvGrpSpPr/>
          <p:nvPr/>
        </p:nvGrpSpPr>
        <p:grpSpPr>
          <a:xfrm>
            <a:off x="7873291" y="1733550"/>
            <a:ext cx="1234659" cy="3343940"/>
            <a:chOff x="3656224" y="1334888"/>
            <a:chExt cx="1831559" cy="3754401"/>
          </a:xfrm>
        </p:grpSpPr>
        <p:grpSp>
          <p:nvGrpSpPr>
            <p:cNvPr id="20" name="Google Shape;1271;p33">
              <a:extLst>
                <a:ext uri="{FF2B5EF4-FFF2-40B4-BE49-F238E27FC236}">
                  <a16:creationId xmlns:a16="http://schemas.microsoft.com/office/drawing/2014/main" id="{D4ABC51B-B834-D805-0F9F-6050E610CE9D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41" name="Google Shape;1272;p33">
                <a:extLst>
                  <a:ext uri="{FF2B5EF4-FFF2-40B4-BE49-F238E27FC236}">
                    <a16:creationId xmlns:a16="http://schemas.microsoft.com/office/drawing/2014/main" id="{19FFD267-8E88-BDEE-5279-6404614F7E6B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73;p33">
                <a:extLst>
                  <a:ext uri="{FF2B5EF4-FFF2-40B4-BE49-F238E27FC236}">
                    <a16:creationId xmlns:a16="http://schemas.microsoft.com/office/drawing/2014/main" id="{1480992A-1E9E-B027-D7C1-FA2BE08FE306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74;p33">
                <a:extLst>
                  <a:ext uri="{FF2B5EF4-FFF2-40B4-BE49-F238E27FC236}">
                    <a16:creationId xmlns:a16="http://schemas.microsoft.com/office/drawing/2014/main" id="{33E77F08-A24E-EAA7-4B5D-D6B8B395C40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75;p33">
                <a:extLst>
                  <a:ext uri="{FF2B5EF4-FFF2-40B4-BE49-F238E27FC236}">
                    <a16:creationId xmlns:a16="http://schemas.microsoft.com/office/drawing/2014/main" id="{44AB0648-1F4D-E5CA-D4B1-663327A9E718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76;p33">
                <a:extLst>
                  <a:ext uri="{FF2B5EF4-FFF2-40B4-BE49-F238E27FC236}">
                    <a16:creationId xmlns:a16="http://schemas.microsoft.com/office/drawing/2014/main" id="{61C943C2-8290-29AF-046C-74497B959714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77;p33">
                <a:extLst>
                  <a:ext uri="{FF2B5EF4-FFF2-40B4-BE49-F238E27FC236}">
                    <a16:creationId xmlns:a16="http://schemas.microsoft.com/office/drawing/2014/main" id="{B6772601-4C7A-76A1-4E63-987AAAE88076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78;p33">
                <a:extLst>
                  <a:ext uri="{FF2B5EF4-FFF2-40B4-BE49-F238E27FC236}">
                    <a16:creationId xmlns:a16="http://schemas.microsoft.com/office/drawing/2014/main" id="{B0942FA8-D1F4-EE7F-660A-F61EAFF7A6CC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79;p33">
                <a:extLst>
                  <a:ext uri="{FF2B5EF4-FFF2-40B4-BE49-F238E27FC236}">
                    <a16:creationId xmlns:a16="http://schemas.microsoft.com/office/drawing/2014/main" id="{686E6EDF-E9DA-2F62-2D57-6CA8608764E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0;p33">
                <a:extLst>
                  <a:ext uri="{FF2B5EF4-FFF2-40B4-BE49-F238E27FC236}">
                    <a16:creationId xmlns:a16="http://schemas.microsoft.com/office/drawing/2014/main" id="{5167E427-B672-B12A-CCA4-C7257BDF7BAF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81;p33">
                <a:extLst>
                  <a:ext uri="{FF2B5EF4-FFF2-40B4-BE49-F238E27FC236}">
                    <a16:creationId xmlns:a16="http://schemas.microsoft.com/office/drawing/2014/main" id="{C0A16C30-D5B7-E20A-8A33-291EB6D47E24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82;p33">
                <a:extLst>
                  <a:ext uri="{FF2B5EF4-FFF2-40B4-BE49-F238E27FC236}">
                    <a16:creationId xmlns:a16="http://schemas.microsoft.com/office/drawing/2014/main" id="{4768773D-9C46-EDBC-171D-B8AACB23730D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83;p33">
                <a:extLst>
                  <a:ext uri="{FF2B5EF4-FFF2-40B4-BE49-F238E27FC236}">
                    <a16:creationId xmlns:a16="http://schemas.microsoft.com/office/drawing/2014/main" id="{DCA62C08-D5E8-F9C5-4AE0-DE876773ED83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84;p33">
                <a:extLst>
                  <a:ext uri="{FF2B5EF4-FFF2-40B4-BE49-F238E27FC236}">
                    <a16:creationId xmlns:a16="http://schemas.microsoft.com/office/drawing/2014/main" id="{DD288152-F916-4B08-3302-8E64FC627D58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85;p33">
                <a:extLst>
                  <a:ext uri="{FF2B5EF4-FFF2-40B4-BE49-F238E27FC236}">
                    <a16:creationId xmlns:a16="http://schemas.microsoft.com/office/drawing/2014/main" id="{DCBEBCB9-EDFC-BDB7-2043-355FA7814435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86;p33">
                <a:extLst>
                  <a:ext uri="{FF2B5EF4-FFF2-40B4-BE49-F238E27FC236}">
                    <a16:creationId xmlns:a16="http://schemas.microsoft.com/office/drawing/2014/main" id="{2AC4685D-10B0-767A-99A1-B0FA38085208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87;p33">
                <a:extLst>
                  <a:ext uri="{FF2B5EF4-FFF2-40B4-BE49-F238E27FC236}">
                    <a16:creationId xmlns:a16="http://schemas.microsoft.com/office/drawing/2014/main" id="{C4DF4BDA-CA1E-89CC-E9C3-B44ABE88ACE7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88;p33">
                <a:extLst>
                  <a:ext uri="{FF2B5EF4-FFF2-40B4-BE49-F238E27FC236}">
                    <a16:creationId xmlns:a16="http://schemas.microsoft.com/office/drawing/2014/main" id="{6A568061-F928-F224-04CE-52CEA777AA3B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89;p33">
                <a:extLst>
                  <a:ext uri="{FF2B5EF4-FFF2-40B4-BE49-F238E27FC236}">
                    <a16:creationId xmlns:a16="http://schemas.microsoft.com/office/drawing/2014/main" id="{6197E925-A48E-06AD-093B-7D9E39E6ABC0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0;p33">
                <a:extLst>
                  <a:ext uri="{FF2B5EF4-FFF2-40B4-BE49-F238E27FC236}">
                    <a16:creationId xmlns:a16="http://schemas.microsoft.com/office/drawing/2014/main" id="{9BEBC7C9-6D41-C7C9-F355-F53A185F754D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91;p33">
                <a:extLst>
                  <a:ext uri="{FF2B5EF4-FFF2-40B4-BE49-F238E27FC236}">
                    <a16:creationId xmlns:a16="http://schemas.microsoft.com/office/drawing/2014/main" id="{97A9774F-1BA1-755D-CDFC-7ACC5E663950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92;p33">
                <a:extLst>
                  <a:ext uri="{FF2B5EF4-FFF2-40B4-BE49-F238E27FC236}">
                    <a16:creationId xmlns:a16="http://schemas.microsoft.com/office/drawing/2014/main" id="{BF9B0B21-7E09-8559-AC6C-830B47A88F18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93;p33">
                <a:extLst>
                  <a:ext uri="{FF2B5EF4-FFF2-40B4-BE49-F238E27FC236}">
                    <a16:creationId xmlns:a16="http://schemas.microsoft.com/office/drawing/2014/main" id="{4768C1C5-059D-9092-E601-6FEB477C5B3A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94;p33">
                <a:extLst>
                  <a:ext uri="{FF2B5EF4-FFF2-40B4-BE49-F238E27FC236}">
                    <a16:creationId xmlns:a16="http://schemas.microsoft.com/office/drawing/2014/main" id="{C4D3C882-FB85-88CE-1AE5-86A7FC9BE1D0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95;p33">
                <a:extLst>
                  <a:ext uri="{FF2B5EF4-FFF2-40B4-BE49-F238E27FC236}">
                    <a16:creationId xmlns:a16="http://schemas.microsoft.com/office/drawing/2014/main" id="{602B187A-0621-45B4-486A-CBE377F843B8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96;p33">
                <a:extLst>
                  <a:ext uri="{FF2B5EF4-FFF2-40B4-BE49-F238E27FC236}">
                    <a16:creationId xmlns:a16="http://schemas.microsoft.com/office/drawing/2014/main" id="{A53AE4A9-2A2A-FF1B-AAC0-87682E92D073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297;p33">
                <a:extLst>
                  <a:ext uri="{FF2B5EF4-FFF2-40B4-BE49-F238E27FC236}">
                    <a16:creationId xmlns:a16="http://schemas.microsoft.com/office/drawing/2014/main" id="{95DA5985-F321-4F84-4B1C-91AA1D446A9E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298;p33">
                <a:extLst>
                  <a:ext uri="{FF2B5EF4-FFF2-40B4-BE49-F238E27FC236}">
                    <a16:creationId xmlns:a16="http://schemas.microsoft.com/office/drawing/2014/main" id="{31A219C0-B628-9C1F-DF58-1B66F920BC2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99;p33">
                <a:extLst>
                  <a:ext uri="{FF2B5EF4-FFF2-40B4-BE49-F238E27FC236}">
                    <a16:creationId xmlns:a16="http://schemas.microsoft.com/office/drawing/2014/main" id="{BC213A9C-4E8B-7279-7626-14114A74C0A1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0;p33">
                <a:extLst>
                  <a:ext uri="{FF2B5EF4-FFF2-40B4-BE49-F238E27FC236}">
                    <a16:creationId xmlns:a16="http://schemas.microsoft.com/office/drawing/2014/main" id="{1A9F796E-08CC-EF50-B2F6-1959269A966D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01;p33">
                <a:extLst>
                  <a:ext uri="{FF2B5EF4-FFF2-40B4-BE49-F238E27FC236}">
                    <a16:creationId xmlns:a16="http://schemas.microsoft.com/office/drawing/2014/main" id="{09BCE9A6-2F4A-8A91-573B-DB33EF9C5B74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02;p33">
                <a:extLst>
                  <a:ext uri="{FF2B5EF4-FFF2-40B4-BE49-F238E27FC236}">
                    <a16:creationId xmlns:a16="http://schemas.microsoft.com/office/drawing/2014/main" id="{90922E55-182B-FC4D-A31F-61AE28E3BB8D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03;p33">
                <a:extLst>
                  <a:ext uri="{FF2B5EF4-FFF2-40B4-BE49-F238E27FC236}">
                    <a16:creationId xmlns:a16="http://schemas.microsoft.com/office/drawing/2014/main" id="{14EE08BB-7703-F771-E787-1CB30DC0B6F2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04;p33">
                <a:extLst>
                  <a:ext uri="{FF2B5EF4-FFF2-40B4-BE49-F238E27FC236}">
                    <a16:creationId xmlns:a16="http://schemas.microsoft.com/office/drawing/2014/main" id="{6CDE1645-BC4F-583E-056C-00A25C2E5017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05;p33">
                <a:extLst>
                  <a:ext uri="{FF2B5EF4-FFF2-40B4-BE49-F238E27FC236}">
                    <a16:creationId xmlns:a16="http://schemas.microsoft.com/office/drawing/2014/main" id="{9DF69098-BEF3-8705-3F5E-F4B6D30BD66C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06;p33">
                <a:extLst>
                  <a:ext uri="{FF2B5EF4-FFF2-40B4-BE49-F238E27FC236}">
                    <a16:creationId xmlns:a16="http://schemas.microsoft.com/office/drawing/2014/main" id="{C25F03E3-4B9F-0BD7-2DE7-8DDC4798909E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07;p33">
                <a:extLst>
                  <a:ext uri="{FF2B5EF4-FFF2-40B4-BE49-F238E27FC236}">
                    <a16:creationId xmlns:a16="http://schemas.microsoft.com/office/drawing/2014/main" id="{4D88D10E-C111-AA2F-9417-22F014A710CA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08;p33">
                <a:extLst>
                  <a:ext uri="{FF2B5EF4-FFF2-40B4-BE49-F238E27FC236}">
                    <a16:creationId xmlns:a16="http://schemas.microsoft.com/office/drawing/2014/main" id="{9C3397DD-48CF-41C9-AF0B-E0B72C28D174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09;p33">
                <a:extLst>
                  <a:ext uri="{FF2B5EF4-FFF2-40B4-BE49-F238E27FC236}">
                    <a16:creationId xmlns:a16="http://schemas.microsoft.com/office/drawing/2014/main" id="{BBD02414-B60E-C2F1-F876-45F7E2B0194B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0;p33">
                <a:extLst>
                  <a:ext uri="{FF2B5EF4-FFF2-40B4-BE49-F238E27FC236}">
                    <a16:creationId xmlns:a16="http://schemas.microsoft.com/office/drawing/2014/main" id="{6511ED5D-196D-6B32-0DC7-202BDE01FCB2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11;p33">
                <a:extLst>
                  <a:ext uri="{FF2B5EF4-FFF2-40B4-BE49-F238E27FC236}">
                    <a16:creationId xmlns:a16="http://schemas.microsoft.com/office/drawing/2014/main" id="{335752B6-4BF3-532D-ADAC-DA7A1B05F39E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12;p33">
                <a:extLst>
                  <a:ext uri="{FF2B5EF4-FFF2-40B4-BE49-F238E27FC236}">
                    <a16:creationId xmlns:a16="http://schemas.microsoft.com/office/drawing/2014/main" id="{86134C6A-DD9F-A2E7-6AD0-4655B522529D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13;p33">
                <a:extLst>
                  <a:ext uri="{FF2B5EF4-FFF2-40B4-BE49-F238E27FC236}">
                    <a16:creationId xmlns:a16="http://schemas.microsoft.com/office/drawing/2014/main" id="{B69E4AEA-7793-042F-0D0B-DC06F866EE32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14;p33">
                <a:extLst>
                  <a:ext uri="{FF2B5EF4-FFF2-40B4-BE49-F238E27FC236}">
                    <a16:creationId xmlns:a16="http://schemas.microsoft.com/office/drawing/2014/main" id="{1523BFAB-946B-8EF9-5302-1CD5ED4EDEDD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15;p33">
                <a:extLst>
                  <a:ext uri="{FF2B5EF4-FFF2-40B4-BE49-F238E27FC236}">
                    <a16:creationId xmlns:a16="http://schemas.microsoft.com/office/drawing/2014/main" id="{F37B54E0-E88B-16A0-2792-181A6A072AD3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16;p33">
                <a:extLst>
                  <a:ext uri="{FF2B5EF4-FFF2-40B4-BE49-F238E27FC236}">
                    <a16:creationId xmlns:a16="http://schemas.microsoft.com/office/drawing/2014/main" id="{B57F7BDA-EE66-02C6-2C08-9E12B9837C21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17;p33">
                <a:extLst>
                  <a:ext uri="{FF2B5EF4-FFF2-40B4-BE49-F238E27FC236}">
                    <a16:creationId xmlns:a16="http://schemas.microsoft.com/office/drawing/2014/main" id="{1EEA3A82-3B71-DEBF-2532-07469CDC5D6C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18;p33">
                <a:extLst>
                  <a:ext uri="{FF2B5EF4-FFF2-40B4-BE49-F238E27FC236}">
                    <a16:creationId xmlns:a16="http://schemas.microsoft.com/office/drawing/2014/main" id="{4F956731-0FDE-3609-B4B8-15748CE04600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19;p33">
                <a:extLst>
                  <a:ext uri="{FF2B5EF4-FFF2-40B4-BE49-F238E27FC236}">
                    <a16:creationId xmlns:a16="http://schemas.microsoft.com/office/drawing/2014/main" id="{6748635D-F5DA-DBB6-238A-454E6F9B0B31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0;p33">
                <a:extLst>
                  <a:ext uri="{FF2B5EF4-FFF2-40B4-BE49-F238E27FC236}">
                    <a16:creationId xmlns:a16="http://schemas.microsoft.com/office/drawing/2014/main" id="{80FFD378-93B5-9ECF-0C62-9381E08DF7B8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21;p33">
                <a:extLst>
                  <a:ext uri="{FF2B5EF4-FFF2-40B4-BE49-F238E27FC236}">
                    <a16:creationId xmlns:a16="http://schemas.microsoft.com/office/drawing/2014/main" id="{D10E6FB0-6A80-3B07-D5CA-A781C3002D27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2;p33">
                <a:extLst>
                  <a:ext uri="{FF2B5EF4-FFF2-40B4-BE49-F238E27FC236}">
                    <a16:creationId xmlns:a16="http://schemas.microsoft.com/office/drawing/2014/main" id="{367678AC-0D98-EEEC-A424-EAE921200958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3;p33">
                <a:extLst>
                  <a:ext uri="{FF2B5EF4-FFF2-40B4-BE49-F238E27FC236}">
                    <a16:creationId xmlns:a16="http://schemas.microsoft.com/office/drawing/2014/main" id="{9587EA4D-0A43-876F-E643-1EB80A8E7FF0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4;p33">
                <a:extLst>
                  <a:ext uri="{FF2B5EF4-FFF2-40B4-BE49-F238E27FC236}">
                    <a16:creationId xmlns:a16="http://schemas.microsoft.com/office/drawing/2014/main" id="{06DD5267-8A37-03C3-21DE-8D75549D718F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5;p33">
                <a:extLst>
                  <a:ext uri="{FF2B5EF4-FFF2-40B4-BE49-F238E27FC236}">
                    <a16:creationId xmlns:a16="http://schemas.microsoft.com/office/drawing/2014/main" id="{94EC28B3-6E66-C4E8-BB05-CA0D6DB3DC75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6;p33">
                <a:extLst>
                  <a:ext uri="{FF2B5EF4-FFF2-40B4-BE49-F238E27FC236}">
                    <a16:creationId xmlns:a16="http://schemas.microsoft.com/office/drawing/2014/main" id="{6AFF419C-31B6-5FD8-C6BC-A1125E65E0DF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7;p33">
                <a:extLst>
                  <a:ext uri="{FF2B5EF4-FFF2-40B4-BE49-F238E27FC236}">
                    <a16:creationId xmlns:a16="http://schemas.microsoft.com/office/drawing/2014/main" id="{27CA4F92-341E-A6E3-57A1-C0B010C89005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8;p33">
                <a:extLst>
                  <a:ext uri="{FF2B5EF4-FFF2-40B4-BE49-F238E27FC236}">
                    <a16:creationId xmlns:a16="http://schemas.microsoft.com/office/drawing/2014/main" id="{76104BEA-C949-FEC6-51AB-197804A85EEF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9;p33">
                <a:extLst>
                  <a:ext uri="{FF2B5EF4-FFF2-40B4-BE49-F238E27FC236}">
                    <a16:creationId xmlns:a16="http://schemas.microsoft.com/office/drawing/2014/main" id="{C8968634-10F6-07E4-A885-2635DBEF43F4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0;p33">
                <a:extLst>
                  <a:ext uri="{FF2B5EF4-FFF2-40B4-BE49-F238E27FC236}">
                    <a16:creationId xmlns:a16="http://schemas.microsoft.com/office/drawing/2014/main" id="{708CFC41-B437-819A-1608-2FA2D0CEB7C2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31;p33">
                <a:extLst>
                  <a:ext uri="{FF2B5EF4-FFF2-40B4-BE49-F238E27FC236}">
                    <a16:creationId xmlns:a16="http://schemas.microsoft.com/office/drawing/2014/main" id="{628BBBCD-50BD-F9F8-DC2D-3ACE884B330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32;p33">
                <a:extLst>
                  <a:ext uri="{FF2B5EF4-FFF2-40B4-BE49-F238E27FC236}">
                    <a16:creationId xmlns:a16="http://schemas.microsoft.com/office/drawing/2014/main" id="{B55BFCF8-F047-19D1-8499-DDBC4DF0A198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33;p33">
                <a:extLst>
                  <a:ext uri="{FF2B5EF4-FFF2-40B4-BE49-F238E27FC236}">
                    <a16:creationId xmlns:a16="http://schemas.microsoft.com/office/drawing/2014/main" id="{E9FFBF47-EA94-8E99-E2FA-5740BADF9EA5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34;p33">
                <a:extLst>
                  <a:ext uri="{FF2B5EF4-FFF2-40B4-BE49-F238E27FC236}">
                    <a16:creationId xmlns:a16="http://schemas.microsoft.com/office/drawing/2014/main" id="{3E9C693F-8618-6933-507E-32CDA82EDD21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35;p33">
                <a:extLst>
                  <a:ext uri="{FF2B5EF4-FFF2-40B4-BE49-F238E27FC236}">
                    <a16:creationId xmlns:a16="http://schemas.microsoft.com/office/drawing/2014/main" id="{CB14BE6E-ABE7-1012-8292-3712CBDE29D3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6;p33">
                <a:extLst>
                  <a:ext uri="{FF2B5EF4-FFF2-40B4-BE49-F238E27FC236}">
                    <a16:creationId xmlns:a16="http://schemas.microsoft.com/office/drawing/2014/main" id="{3F55062D-F14E-8F12-0E79-509DEA539574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7;p33">
                <a:extLst>
                  <a:ext uri="{FF2B5EF4-FFF2-40B4-BE49-F238E27FC236}">
                    <a16:creationId xmlns:a16="http://schemas.microsoft.com/office/drawing/2014/main" id="{C8FBBC05-B0F8-1F4D-C40D-28AB37F342B9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38;p33">
                <a:extLst>
                  <a:ext uri="{FF2B5EF4-FFF2-40B4-BE49-F238E27FC236}">
                    <a16:creationId xmlns:a16="http://schemas.microsoft.com/office/drawing/2014/main" id="{6D21EFCE-96A1-987F-EDCA-3F67AD81B2F0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39;p33">
                <a:extLst>
                  <a:ext uri="{FF2B5EF4-FFF2-40B4-BE49-F238E27FC236}">
                    <a16:creationId xmlns:a16="http://schemas.microsoft.com/office/drawing/2014/main" id="{BD3365F1-011F-B8A1-3FF2-744C842A4A4C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0;p33">
                <a:extLst>
                  <a:ext uri="{FF2B5EF4-FFF2-40B4-BE49-F238E27FC236}">
                    <a16:creationId xmlns:a16="http://schemas.microsoft.com/office/drawing/2014/main" id="{CB445C00-3DCE-E628-A691-59454D59AE30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41;p33">
                <a:extLst>
                  <a:ext uri="{FF2B5EF4-FFF2-40B4-BE49-F238E27FC236}">
                    <a16:creationId xmlns:a16="http://schemas.microsoft.com/office/drawing/2014/main" id="{CCAE1DD1-B0CF-3E42-E3BF-A9E8B3E4023E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42;p33">
                <a:extLst>
                  <a:ext uri="{FF2B5EF4-FFF2-40B4-BE49-F238E27FC236}">
                    <a16:creationId xmlns:a16="http://schemas.microsoft.com/office/drawing/2014/main" id="{D5D78ABB-DE28-3897-577D-34DDC55465D2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43;p33">
                <a:extLst>
                  <a:ext uri="{FF2B5EF4-FFF2-40B4-BE49-F238E27FC236}">
                    <a16:creationId xmlns:a16="http://schemas.microsoft.com/office/drawing/2014/main" id="{827062EC-CAE2-791F-DC2E-7D9FC86B8C00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44;p33">
                <a:extLst>
                  <a:ext uri="{FF2B5EF4-FFF2-40B4-BE49-F238E27FC236}">
                    <a16:creationId xmlns:a16="http://schemas.microsoft.com/office/drawing/2014/main" id="{68279C5B-53D0-3B31-F93B-A68BB780F7E1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45;p33">
                <a:extLst>
                  <a:ext uri="{FF2B5EF4-FFF2-40B4-BE49-F238E27FC236}">
                    <a16:creationId xmlns:a16="http://schemas.microsoft.com/office/drawing/2014/main" id="{47BEB95D-D866-77A6-B09F-BA0EBB26CFAC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46;p33">
                <a:extLst>
                  <a:ext uri="{FF2B5EF4-FFF2-40B4-BE49-F238E27FC236}">
                    <a16:creationId xmlns:a16="http://schemas.microsoft.com/office/drawing/2014/main" id="{62E20D77-3DE7-E2FA-5B24-A98C1A487EC6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47;p33">
                <a:extLst>
                  <a:ext uri="{FF2B5EF4-FFF2-40B4-BE49-F238E27FC236}">
                    <a16:creationId xmlns:a16="http://schemas.microsoft.com/office/drawing/2014/main" id="{CC743E1B-D4F3-D3AD-DA15-6615138377EF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48;p33">
                <a:extLst>
                  <a:ext uri="{FF2B5EF4-FFF2-40B4-BE49-F238E27FC236}">
                    <a16:creationId xmlns:a16="http://schemas.microsoft.com/office/drawing/2014/main" id="{1B024EFE-4475-DCAD-4A33-5B405886A78A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49;p33">
                <a:extLst>
                  <a:ext uri="{FF2B5EF4-FFF2-40B4-BE49-F238E27FC236}">
                    <a16:creationId xmlns:a16="http://schemas.microsoft.com/office/drawing/2014/main" id="{8344C6F5-A638-6AE4-6F4E-C3020461F520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0;p33">
                <a:extLst>
                  <a:ext uri="{FF2B5EF4-FFF2-40B4-BE49-F238E27FC236}">
                    <a16:creationId xmlns:a16="http://schemas.microsoft.com/office/drawing/2014/main" id="{96AB309D-3D1E-E682-9DFB-208DF68C7FE8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51;p33">
                <a:extLst>
                  <a:ext uri="{FF2B5EF4-FFF2-40B4-BE49-F238E27FC236}">
                    <a16:creationId xmlns:a16="http://schemas.microsoft.com/office/drawing/2014/main" id="{456CEA33-007A-74DE-A547-355C6DF65E2D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52;p33">
                <a:extLst>
                  <a:ext uri="{FF2B5EF4-FFF2-40B4-BE49-F238E27FC236}">
                    <a16:creationId xmlns:a16="http://schemas.microsoft.com/office/drawing/2014/main" id="{F12DD4A9-E749-DEE4-A2EF-44E48BF12A49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53;p33">
                <a:extLst>
                  <a:ext uri="{FF2B5EF4-FFF2-40B4-BE49-F238E27FC236}">
                    <a16:creationId xmlns:a16="http://schemas.microsoft.com/office/drawing/2014/main" id="{B86A392A-8669-A823-1DFD-2E98CCEBEED6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54;p33">
                <a:extLst>
                  <a:ext uri="{FF2B5EF4-FFF2-40B4-BE49-F238E27FC236}">
                    <a16:creationId xmlns:a16="http://schemas.microsoft.com/office/drawing/2014/main" id="{1293873B-9210-64AB-5294-980BCC332F41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55;p33">
                <a:extLst>
                  <a:ext uri="{FF2B5EF4-FFF2-40B4-BE49-F238E27FC236}">
                    <a16:creationId xmlns:a16="http://schemas.microsoft.com/office/drawing/2014/main" id="{7C69A172-F977-D60F-2704-B1FE198572EC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56;p33">
                <a:extLst>
                  <a:ext uri="{FF2B5EF4-FFF2-40B4-BE49-F238E27FC236}">
                    <a16:creationId xmlns:a16="http://schemas.microsoft.com/office/drawing/2014/main" id="{EACAD857-1FCA-B0B1-F570-D65C17C93DF6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57;p33">
                <a:extLst>
                  <a:ext uri="{FF2B5EF4-FFF2-40B4-BE49-F238E27FC236}">
                    <a16:creationId xmlns:a16="http://schemas.microsoft.com/office/drawing/2014/main" id="{8F87F410-81DE-4568-03EF-5C218BB8D0DB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58;p33">
                <a:extLst>
                  <a:ext uri="{FF2B5EF4-FFF2-40B4-BE49-F238E27FC236}">
                    <a16:creationId xmlns:a16="http://schemas.microsoft.com/office/drawing/2014/main" id="{26680A63-C3D8-74B3-F434-AE322C42F8FC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59;p33">
                <a:extLst>
                  <a:ext uri="{FF2B5EF4-FFF2-40B4-BE49-F238E27FC236}">
                    <a16:creationId xmlns:a16="http://schemas.microsoft.com/office/drawing/2014/main" id="{27D8603A-2582-1FF2-8904-C222DD381E93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0;p33">
                <a:extLst>
                  <a:ext uri="{FF2B5EF4-FFF2-40B4-BE49-F238E27FC236}">
                    <a16:creationId xmlns:a16="http://schemas.microsoft.com/office/drawing/2014/main" id="{33F5DDDD-C5F8-288F-7844-15BA9069DB2E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61;p33">
                <a:extLst>
                  <a:ext uri="{FF2B5EF4-FFF2-40B4-BE49-F238E27FC236}">
                    <a16:creationId xmlns:a16="http://schemas.microsoft.com/office/drawing/2014/main" id="{B43078BF-0E2D-22A1-EA73-2433476B2358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62;p33">
                <a:extLst>
                  <a:ext uri="{FF2B5EF4-FFF2-40B4-BE49-F238E27FC236}">
                    <a16:creationId xmlns:a16="http://schemas.microsoft.com/office/drawing/2014/main" id="{CE19BFB2-809F-1521-0D73-83B5D8906A58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63;p33">
                <a:extLst>
                  <a:ext uri="{FF2B5EF4-FFF2-40B4-BE49-F238E27FC236}">
                    <a16:creationId xmlns:a16="http://schemas.microsoft.com/office/drawing/2014/main" id="{157AE57D-9B1B-B585-C8DC-62ABD39F8AC5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64;p33">
                <a:extLst>
                  <a:ext uri="{FF2B5EF4-FFF2-40B4-BE49-F238E27FC236}">
                    <a16:creationId xmlns:a16="http://schemas.microsoft.com/office/drawing/2014/main" id="{9BEE00A5-8B07-9159-B85C-E2F2C0E49B3D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65;p33">
                <a:extLst>
                  <a:ext uri="{FF2B5EF4-FFF2-40B4-BE49-F238E27FC236}">
                    <a16:creationId xmlns:a16="http://schemas.microsoft.com/office/drawing/2014/main" id="{127A5EA5-4AAA-D6DD-EC9E-11D62838549C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66;p33">
                <a:extLst>
                  <a:ext uri="{FF2B5EF4-FFF2-40B4-BE49-F238E27FC236}">
                    <a16:creationId xmlns:a16="http://schemas.microsoft.com/office/drawing/2014/main" id="{9645FD84-CD50-603A-9D8E-D2899BCE24B1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7;p33">
                <a:extLst>
                  <a:ext uri="{FF2B5EF4-FFF2-40B4-BE49-F238E27FC236}">
                    <a16:creationId xmlns:a16="http://schemas.microsoft.com/office/drawing/2014/main" id="{4BA403DD-23A0-C85B-6A4A-EB464C3719F1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68;p33">
                <a:extLst>
                  <a:ext uri="{FF2B5EF4-FFF2-40B4-BE49-F238E27FC236}">
                    <a16:creationId xmlns:a16="http://schemas.microsoft.com/office/drawing/2014/main" id="{020CB39A-5791-1C5F-5060-80821282E41C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69;p33">
                <a:extLst>
                  <a:ext uri="{FF2B5EF4-FFF2-40B4-BE49-F238E27FC236}">
                    <a16:creationId xmlns:a16="http://schemas.microsoft.com/office/drawing/2014/main" id="{ED5F9222-DF36-32C9-D3A1-E8019D9EFBAA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0;p33">
                <a:extLst>
                  <a:ext uri="{FF2B5EF4-FFF2-40B4-BE49-F238E27FC236}">
                    <a16:creationId xmlns:a16="http://schemas.microsoft.com/office/drawing/2014/main" id="{B870A278-543E-75F6-27F4-BEA39FFB9BF4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71;p33">
                <a:extLst>
                  <a:ext uri="{FF2B5EF4-FFF2-40B4-BE49-F238E27FC236}">
                    <a16:creationId xmlns:a16="http://schemas.microsoft.com/office/drawing/2014/main" id="{F2D91CD8-719F-4995-AFB0-1239D1A9A196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72;p33">
                <a:extLst>
                  <a:ext uri="{FF2B5EF4-FFF2-40B4-BE49-F238E27FC236}">
                    <a16:creationId xmlns:a16="http://schemas.microsoft.com/office/drawing/2014/main" id="{C68BD6EE-DDBD-E157-5EE6-DB699743A8CF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73;p33">
                <a:extLst>
                  <a:ext uri="{FF2B5EF4-FFF2-40B4-BE49-F238E27FC236}">
                    <a16:creationId xmlns:a16="http://schemas.microsoft.com/office/drawing/2014/main" id="{BEB8B3E1-1CA7-F0EE-90D0-357BCD6E51B8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74;p33">
                <a:extLst>
                  <a:ext uri="{FF2B5EF4-FFF2-40B4-BE49-F238E27FC236}">
                    <a16:creationId xmlns:a16="http://schemas.microsoft.com/office/drawing/2014/main" id="{5E6AA20E-CC40-7474-D5A9-BFB84EDCC82D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75;p33">
                <a:extLst>
                  <a:ext uri="{FF2B5EF4-FFF2-40B4-BE49-F238E27FC236}">
                    <a16:creationId xmlns:a16="http://schemas.microsoft.com/office/drawing/2014/main" id="{180F2860-0746-4642-8F4D-82C9D78DE332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76;p33">
                <a:extLst>
                  <a:ext uri="{FF2B5EF4-FFF2-40B4-BE49-F238E27FC236}">
                    <a16:creationId xmlns:a16="http://schemas.microsoft.com/office/drawing/2014/main" id="{F986B59D-99C4-01AC-58CF-5149664F6F38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77;p33">
                <a:extLst>
                  <a:ext uri="{FF2B5EF4-FFF2-40B4-BE49-F238E27FC236}">
                    <a16:creationId xmlns:a16="http://schemas.microsoft.com/office/drawing/2014/main" id="{C28BE20D-D1C9-8055-3790-5F96AA62D263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78;p33">
                <a:extLst>
                  <a:ext uri="{FF2B5EF4-FFF2-40B4-BE49-F238E27FC236}">
                    <a16:creationId xmlns:a16="http://schemas.microsoft.com/office/drawing/2014/main" id="{DF147271-17E7-3EDB-B3F1-4BCDA7DE75B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79;p33">
                <a:extLst>
                  <a:ext uri="{FF2B5EF4-FFF2-40B4-BE49-F238E27FC236}">
                    <a16:creationId xmlns:a16="http://schemas.microsoft.com/office/drawing/2014/main" id="{7F0F7599-8299-14BE-A649-765D803E6227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0;p33">
                <a:extLst>
                  <a:ext uri="{FF2B5EF4-FFF2-40B4-BE49-F238E27FC236}">
                    <a16:creationId xmlns:a16="http://schemas.microsoft.com/office/drawing/2014/main" id="{50829A87-3DCD-F1D1-6E18-9D0DF08C2C77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1;p33">
                <a:extLst>
                  <a:ext uri="{FF2B5EF4-FFF2-40B4-BE49-F238E27FC236}">
                    <a16:creationId xmlns:a16="http://schemas.microsoft.com/office/drawing/2014/main" id="{482BBF9F-FF38-04FD-50C1-E7C253E5000B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2;p33">
                <a:extLst>
                  <a:ext uri="{FF2B5EF4-FFF2-40B4-BE49-F238E27FC236}">
                    <a16:creationId xmlns:a16="http://schemas.microsoft.com/office/drawing/2014/main" id="{E116CD18-C673-5FD2-A264-CAB1F3DD4276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3;p33">
                <a:extLst>
                  <a:ext uri="{FF2B5EF4-FFF2-40B4-BE49-F238E27FC236}">
                    <a16:creationId xmlns:a16="http://schemas.microsoft.com/office/drawing/2014/main" id="{5F0B0C8F-9EE1-EAE8-AE3A-771445944301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4;p33">
                <a:extLst>
                  <a:ext uri="{FF2B5EF4-FFF2-40B4-BE49-F238E27FC236}">
                    <a16:creationId xmlns:a16="http://schemas.microsoft.com/office/drawing/2014/main" id="{CE087626-FD12-F46B-ADCB-094CC885165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5;p33">
                <a:extLst>
                  <a:ext uri="{FF2B5EF4-FFF2-40B4-BE49-F238E27FC236}">
                    <a16:creationId xmlns:a16="http://schemas.microsoft.com/office/drawing/2014/main" id="{E9CB2DD5-3D83-E797-FC59-1C9FEEC9B36E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6;p33">
                <a:extLst>
                  <a:ext uri="{FF2B5EF4-FFF2-40B4-BE49-F238E27FC236}">
                    <a16:creationId xmlns:a16="http://schemas.microsoft.com/office/drawing/2014/main" id="{84F9DA93-8856-1FF5-D013-5A4079A476ED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7;p33">
                <a:extLst>
                  <a:ext uri="{FF2B5EF4-FFF2-40B4-BE49-F238E27FC236}">
                    <a16:creationId xmlns:a16="http://schemas.microsoft.com/office/drawing/2014/main" id="{7CE2ECB3-87D5-1691-E251-AD09B7BEEA1A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8;p33">
                <a:extLst>
                  <a:ext uri="{FF2B5EF4-FFF2-40B4-BE49-F238E27FC236}">
                    <a16:creationId xmlns:a16="http://schemas.microsoft.com/office/drawing/2014/main" id="{FF5CEC1D-A91A-52B4-8444-D08224AB937F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89;p33">
                <a:extLst>
                  <a:ext uri="{FF2B5EF4-FFF2-40B4-BE49-F238E27FC236}">
                    <a16:creationId xmlns:a16="http://schemas.microsoft.com/office/drawing/2014/main" id="{5D7B2947-F2C3-700F-BC08-D6ABB988D1D9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0;p33">
                <a:extLst>
                  <a:ext uri="{FF2B5EF4-FFF2-40B4-BE49-F238E27FC236}">
                    <a16:creationId xmlns:a16="http://schemas.microsoft.com/office/drawing/2014/main" id="{7CAE5264-A520-0281-B40A-D84387CD5990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1;p33">
                <a:extLst>
                  <a:ext uri="{FF2B5EF4-FFF2-40B4-BE49-F238E27FC236}">
                    <a16:creationId xmlns:a16="http://schemas.microsoft.com/office/drawing/2014/main" id="{E4CE5DD5-3EB1-D080-489F-A00C8FF7DF8C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2;p33">
                <a:extLst>
                  <a:ext uri="{FF2B5EF4-FFF2-40B4-BE49-F238E27FC236}">
                    <a16:creationId xmlns:a16="http://schemas.microsoft.com/office/drawing/2014/main" id="{7A3B9526-3F41-06F2-7B47-B8BE763C9998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3;p33">
                <a:extLst>
                  <a:ext uri="{FF2B5EF4-FFF2-40B4-BE49-F238E27FC236}">
                    <a16:creationId xmlns:a16="http://schemas.microsoft.com/office/drawing/2014/main" id="{2ACB3990-5EDE-9FF9-D1A0-2BA2A3D8F3F1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4;p33">
                <a:extLst>
                  <a:ext uri="{FF2B5EF4-FFF2-40B4-BE49-F238E27FC236}">
                    <a16:creationId xmlns:a16="http://schemas.microsoft.com/office/drawing/2014/main" id="{54EAE717-A3C8-D2CA-E289-7294AF3226E4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5;p33">
                <a:extLst>
                  <a:ext uri="{FF2B5EF4-FFF2-40B4-BE49-F238E27FC236}">
                    <a16:creationId xmlns:a16="http://schemas.microsoft.com/office/drawing/2014/main" id="{43351349-8FB4-5F0C-10FB-1886E243B9A8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6;p33">
                <a:extLst>
                  <a:ext uri="{FF2B5EF4-FFF2-40B4-BE49-F238E27FC236}">
                    <a16:creationId xmlns:a16="http://schemas.microsoft.com/office/drawing/2014/main" id="{A66015CB-FBAE-87F7-810A-ADC9053608FA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7;p33">
                <a:extLst>
                  <a:ext uri="{FF2B5EF4-FFF2-40B4-BE49-F238E27FC236}">
                    <a16:creationId xmlns:a16="http://schemas.microsoft.com/office/drawing/2014/main" id="{5B7FC92D-3CD3-C357-32CF-75088B95804C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8;p33">
                <a:extLst>
                  <a:ext uri="{FF2B5EF4-FFF2-40B4-BE49-F238E27FC236}">
                    <a16:creationId xmlns:a16="http://schemas.microsoft.com/office/drawing/2014/main" id="{7CFCA704-CAF5-1A06-ECCC-3B4A82B0D9BC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399;p33">
                <a:extLst>
                  <a:ext uri="{FF2B5EF4-FFF2-40B4-BE49-F238E27FC236}">
                    <a16:creationId xmlns:a16="http://schemas.microsoft.com/office/drawing/2014/main" id="{3AD99B32-CCE9-82AB-D3AA-B8DB4032F181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0;p33">
                <a:extLst>
                  <a:ext uri="{FF2B5EF4-FFF2-40B4-BE49-F238E27FC236}">
                    <a16:creationId xmlns:a16="http://schemas.microsoft.com/office/drawing/2014/main" id="{981B50C8-37A3-BE56-7F95-0D501125C91A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1;p33">
                <a:extLst>
                  <a:ext uri="{FF2B5EF4-FFF2-40B4-BE49-F238E27FC236}">
                    <a16:creationId xmlns:a16="http://schemas.microsoft.com/office/drawing/2014/main" id="{D3AC9692-79F7-9BB6-7E21-597637FE6917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2;p33">
                <a:extLst>
                  <a:ext uri="{FF2B5EF4-FFF2-40B4-BE49-F238E27FC236}">
                    <a16:creationId xmlns:a16="http://schemas.microsoft.com/office/drawing/2014/main" id="{6A27CC79-DACD-293A-B200-A2C50B0BDB5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3;p33">
                <a:extLst>
                  <a:ext uri="{FF2B5EF4-FFF2-40B4-BE49-F238E27FC236}">
                    <a16:creationId xmlns:a16="http://schemas.microsoft.com/office/drawing/2014/main" id="{4EF49FA0-A9FD-C4FC-C314-FD4C6417245E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4;p33">
                <a:extLst>
                  <a:ext uri="{FF2B5EF4-FFF2-40B4-BE49-F238E27FC236}">
                    <a16:creationId xmlns:a16="http://schemas.microsoft.com/office/drawing/2014/main" id="{F773026C-0474-BDA5-0C74-B0213A53E7AB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5;p33">
                <a:extLst>
                  <a:ext uri="{FF2B5EF4-FFF2-40B4-BE49-F238E27FC236}">
                    <a16:creationId xmlns:a16="http://schemas.microsoft.com/office/drawing/2014/main" id="{32E7C445-30C4-7C82-9DF9-4A24013A079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6;p33">
                <a:extLst>
                  <a:ext uri="{FF2B5EF4-FFF2-40B4-BE49-F238E27FC236}">
                    <a16:creationId xmlns:a16="http://schemas.microsoft.com/office/drawing/2014/main" id="{E62C44F8-1DC0-10A8-562E-82AFE8F4F869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7;p33">
                <a:extLst>
                  <a:ext uri="{FF2B5EF4-FFF2-40B4-BE49-F238E27FC236}">
                    <a16:creationId xmlns:a16="http://schemas.microsoft.com/office/drawing/2014/main" id="{72AA7776-ACFB-6DB4-3205-90B92A2BF25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8;p33">
                <a:extLst>
                  <a:ext uri="{FF2B5EF4-FFF2-40B4-BE49-F238E27FC236}">
                    <a16:creationId xmlns:a16="http://schemas.microsoft.com/office/drawing/2014/main" id="{1CBC969C-8448-46A8-FC8E-AECBA92F62C1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09;p33">
                <a:extLst>
                  <a:ext uri="{FF2B5EF4-FFF2-40B4-BE49-F238E27FC236}">
                    <a16:creationId xmlns:a16="http://schemas.microsoft.com/office/drawing/2014/main" id="{27D452DD-4281-49D3-36FE-AE1A77466EF3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0;p33">
                <a:extLst>
                  <a:ext uri="{FF2B5EF4-FFF2-40B4-BE49-F238E27FC236}">
                    <a16:creationId xmlns:a16="http://schemas.microsoft.com/office/drawing/2014/main" id="{ECF423E0-73A8-22E5-B8CE-E6DCA65F82DC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1;p33">
                <a:extLst>
                  <a:ext uri="{FF2B5EF4-FFF2-40B4-BE49-F238E27FC236}">
                    <a16:creationId xmlns:a16="http://schemas.microsoft.com/office/drawing/2014/main" id="{52CF10A4-5173-6D20-ED8F-278E3126732A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2;p33">
                <a:extLst>
                  <a:ext uri="{FF2B5EF4-FFF2-40B4-BE49-F238E27FC236}">
                    <a16:creationId xmlns:a16="http://schemas.microsoft.com/office/drawing/2014/main" id="{A46BDBF7-6408-EBB2-F82A-96F8841552D8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3;p33">
                <a:extLst>
                  <a:ext uri="{FF2B5EF4-FFF2-40B4-BE49-F238E27FC236}">
                    <a16:creationId xmlns:a16="http://schemas.microsoft.com/office/drawing/2014/main" id="{ECFDC3DF-C8F4-990A-2704-792D53099B57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4;p33">
                <a:extLst>
                  <a:ext uri="{FF2B5EF4-FFF2-40B4-BE49-F238E27FC236}">
                    <a16:creationId xmlns:a16="http://schemas.microsoft.com/office/drawing/2014/main" id="{B40E9A68-38E7-A486-FFBA-2CB0CF586C43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5;p33">
                <a:extLst>
                  <a:ext uri="{FF2B5EF4-FFF2-40B4-BE49-F238E27FC236}">
                    <a16:creationId xmlns:a16="http://schemas.microsoft.com/office/drawing/2014/main" id="{57F18642-048F-8E3E-1935-18F8F50CE2E4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6;p33">
                <a:extLst>
                  <a:ext uri="{FF2B5EF4-FFF2-40B4-BE49-F238E27FC236}">
                    <a16:creationId xmlns:a16="http://schemas.microsoft.com/office/drawing/2014/main" id="{6596BD80-452E-7DBE-5A57-CA29B64A0BC3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7;p33">
                <a:extLst>
                  <a:ext uri="{FF2B5EF4-FFF2-40B4-BE49-F238E27FC236}">
                    <a16:creationId xmlns:a16="http://schemas.microsoft.com/office/drawing/2014/main" id="{E42F5F88-8A74-BBDD-9378-028FC3C76E76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8;p33">
                <a:extLst>
                  <a:ext uri="{FF2B5EF4-FFF2-40B4-BE49-F238E27FC236}">
                    <a16:creationId xmlns:a16="http://schemas.microsoft.com/office/drawing/2014/main" id="{070ADEED-499D-4B24-FD8C-D580040CE770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19;p33">
                <a:extLst>
                  <a:ext uri="{FF2B5EF4-FFF2-40B4-BE49-F238E27FC236}">
                    <a16:creationId xmlns:a16="http://schemas.microsoft.com/office/drawing/2014/main" id="{65BBC7A2-9414-D760-CA93-E03D81675359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0;p33">
                <a:extLst>
                  <a:ext uri="{FF2B5EF4-FFF2-40B4-BE49-F238E27FC236}">
                    <a16:creationId xmlns:a16="http://schemas.microsoft.com/office/drawing/2014/main" id="{650F411D-964B-7EA6-09B4-89EBAFE49F4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1;p33">
                <a:extLst>
                  <a:ext uri="{FF2B5EF4-FFF2-40B4-BE49-F238E27FC236}">
                    <a16:creationId xmlns:a16="http://schemas.microsoft.com/office/drawing/2014/main" id="{A522043B-6E1D-CB65-AF31-5B3C16675778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2;p33">
                <a:extLst>
                  <a:ext uri="{FF2B5EF4-FFF2-40B4-BE49-F238E27FC236}">
                    <a16:creationId xmlns:a16="http://schemas.microsoft.com/office/drawing/2014/main" id="{6CD59C69-CCC1-68BA-8876-2A51FE03226F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3;p33">
                <a:extLst>
                  <a:ext uri="{FF2B5EF4-FFF2-40B4-BE49-F238E27FC236}">
                    <a16:creationId xmlns:a16="http://schemas.microsoft.com/office/drawing/2014/main" id="{35F72207-FDDB-A864-16C3-3718423AC9A3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4;p33">
                <a:extLst>
                  <a:ext uri="{FF2B5EF4-FFF2-40B4-BE49-F238E27FC236}">
                    <a16:creationId xmlns:a16="http://schemas.microsoft.com/office/drawing/2014/main" id="{94749A13-A38E-7D4C-8A33-AEE3518AD475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5;p33">
                <a:extLst>
                  <a:ext uri="{FF2B5EF4-FFF2-40B4-BE49-F238E27FC236}">
                    <a16:creationId xmlns:a16="http://schemas.microsoft.com/office/drawing/2014/main" id="{DA8B176D-0332-60CB-DD5A-BB2598FB35D8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426;p33">
                <a:extLst>
                  <a:ext uri="{FF2B5EF4-FFF2-40B4-BE49-F238E27FC236}">
                    <a16:creationId xmlns:a16="http://schemas.microsoft.com/office/drawing/2014/main" id="{42C6AACE-5847-FCF7-F0F8-7DCCC882C0CD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27;p33">
              <a:extLst>
                <a:ext uri="{FF2B5EF4-FFF2-40B4-BE49-F238E27FC236}">
                  <a16:creationId xmlns:a16="http://schemas.microsoft.com/office/drawing/2014/main" id="{757EB41E-1A6D-F22D-C8AC-0E465B64F66D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30" name="Google Shape;1428;p33">
                <a:extLst>
                  <a:ext uri="{FF2B5EF4-FFF2-40B4-BE49-F238E27FC236}">
                    <a16:creationId xmlns:a16="http://schemas.microsoft.com/office/drawing/2014/main" id="{8ED1850E-E7A5-295F-9CE9-A48E9D43EF53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29;p33">
                <a:extLst>
                  <a:ext uri="{FF2B5EF4-FFF2-40B4-BE49-F238E27FC236}">
                    <a16:creationId xmlns:a16="http://schemas.microsoft.com/office/drawing/2014/main" id="{9C904BF3-A2B6-7E32-9C4A-F7A68FA4F28F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30;p33">
                <a:extLst>
                  <a:ext uri="{FF2B5EF4-FFF2-40B4-BE49-F238E27FC236}">
                    <a16:creationId xmlns:a16="http://schemas.microsoft.com/office/drawing/2014/main" id="{C6228A49-D6DF-AF12-843A-C6B818CF2EAF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31;p33">
                <a:extLst>
                  <a:ext uri="{FF2B5EF4-FFF2-40B4-BE49-F238E27FC236}">
                    <a16:creationId xmlns:a16="http://schemas.microsoft.com/office/drawing/2014/main" id="{F7667981-65F0-367A-4723-F84F36CC0002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32;p33">
                <a:extLst>
                  <a:ext uri="{FF2B5EF4-FFF2-40B4-BE49-F238E27FC236}">
                    <a16:creationId xmlns:a16="http://schemas.microsoft.com/office/drawing/2014/main" id="{445650A6-091D-867D-487C-2560AD5A585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33;p33">
                <a:extLst>
                  <a:ext uri="{FF2B5EF4-FFF2-40B4-BE49-F238E27FC236}">
                    <a16:creationId xmlns:a16="http://schemas.microsoft.com/office/drawing/2014/main" id="{915BD8D2-5EE3-A5B7-F8CE-0C1ED5082F0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34;p33">
                <a:extLst>
                  <a:ext uri="{FF2B5EF4-FFF2-40B4-BE49-F238E27FC236}">
                    <a16:creationId xmlns:a16="http://schemas.microsoft.com/office/drawing/2014/main" id="{6DA89B82-4BCF-542F-B9E3-E01CF1A2687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35;p33">
                <a:extLst>
                  <a:ext uri="{FF2B5EF4-FFF2-40B4-BE49-F238E27FC236}">
                    <a16:creationId xmlns:a16="http://schemas.microsoft.com/office/drawing/2014/main" id="{6C299799-7ABB-7E12-EDF5-D7EB4548FB50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36;p33">
                <a:extLst>
                  <a:ext uri="{FF2B5EF4-FFF2-40B4-BE49-F238E27FC236}">
                    <a16:creationId xmlns:a16="http://schemas.microsoft.com/office/drawing/2014/main" id="{81620216-7F46-EAA8-0013-C5666512F5D8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37;p33">
                <a:extLst>
                  <a:ext uri="{FF2B5EF4-FFF2-40B4-BE49-F238E27FC236}">
                    <a16:creationId xmlns:a16="http://schemas.microsoft.com/office/drawing/2014/main" id="{63EA61AF-C676-EAEA-ADA2-88023CEF92F1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38;p33">
                <a:extLst>
                  <a:ext uri="{FF2B5EF4-FFF2-40B4-BE49-F238E27FC236}">
                    <a16:creationId xmlns:a16="http://schemas.microsoft.com/office/drawing/2014/main" id="{73AB4958-6489-7381-3D41-B25BF8675F1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439;p33">
              <a:extLst>
                <a:ext uri="{FF2B5EF4-FFF2-40B4-BE49-F238E27FC236}">
                  <a16:creationId xmlns:a16="http://schemas.microsoft.com/office/drawing/2014/main" id="{4BF07F6A-B70C-39DA-C57F-EE8B82A9ECCC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440;p33">
              <a:extLst>
                <a:ext uri="{FF2B5EF4-FFF2-40B4-BE49-F238E27FC236}">
                  <a16:creationId xmlns:a16="http://schemas.microsoft.com/office/drawing/2014/main" id="{227742C1-4C19-5C91-ED7D-CA37B03115B9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24" name="Google Shape;1441;p33">
                <a:extLst>
                  <a:ext uri="{FF2B5EF4-FFF2-40B4-BE49-F238E27FC236}">
                    <a16:creationId xmlns:a16="http://schemas.microsoft.com/office/drawing/2014/main" id="{BAF4386C-1ED4-9C1E-01A6-728131B7D07E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42;p33">
                <a:extLst>
                  <a:ext uri="{FF2B5EF4-FFF2-40B4-BE49-F238E27FC236}">
                    <a16:creationId xmlns:a16="http://schemas.microsoft.com/office/drawing/2014/main" id="{E01814CC-F2A6-552D-DB51-09690121257E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3;p33">
                <a:extLst>
                  <a:ext uri="{FF2B5EF4-FFF2-40B4-BE49-F238E27FC236}">
                    <a16:creationId xmlns:a16="http://schemas.microsoft.com/office/drawing/2014/main" id="{765A8049-F08A-B247-4F98-A291330253BF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44;p33">
                <a:extLst>
                  <a:ext uri="{FF2B5EF4-FFF2-40B4-BE49-F238E27FC236}">
                    <a16:creationId xmlns:a16="http://schemas.microsoft.com/office/drawing/2014/main" id="{B1A2BDC0-4216-2C53-F524-316C5F8CA8CA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45;p33">
                <a:extLst>
                  <a:ext uri="{FF2B5EF4-FFF2-40B4-BE49-F238E27FC236}">
                    <a16:creationId xmlns:a16="http://schemas.microsoft.com/office/drawing/2014/main" id="{82119195-F1C0-3640-3F5B-D45CEAC0E4B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46;p33">
                <a:extLst>
                  <a:ext uri="{FF2B5EF4-FFF2-40B4-BE49-F238E27FC236}">
                    <a16:creationId xmlns:a16="http://schemas.microsoft.com/office/drawing/2014/main" id="{11E5E0E7-8511-87E7-803A-2431172686A3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F4CE9D0-BFF0-BBBE-148A-B1552231EE9E}"/>
              </a:ext>
            </a:extLst>
          </p:cNvPr>
          <p:cNvSpPr txBox="1"/>
          <p:nvPr/>
        </p:nvSpPr>
        <p:spPr>
          <a:xfrm>
            <a:off x="36050" y="1359852"/>
            <a:ext cx="2536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Clefs Primaires </a:t>
            </a:r>
            <a:r>
              <a:rPr lang="fr-FR" sz="1200" dirty="0"/>
              <a:t>:</a:t>
            </a:r>
          </a:p>
          <a:p>
            <a:r>
              <a:rPr lang="fr-FR" sz="1200" dirty="0">
                <a:solidFill>
                  <a:srgbClr val="0070C0"/>
                </a:solidFill>
              </a:rPr>
              <a:t>Bien </a:t>
            </a:r>
            <a:r>
              <a:rPr lang="fr-FR" sz="1200" dirty="0"/>
              <a:t>: </a:t>
            </a:r>
            <a:r>
              <a:rPr lang="fr-FR" sz="1200" dirty="0" err="1"/>
              <a:t>Id_bien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Vente</a:t>
            </a:r>
            <a:r>
              <a:rPr lang="fr-FR" sz="1200" dirty="0"/>
              <a:t> : </a:t>
            </a:r>
            <a:r>
              <a:rPr lang="fr-FR" sz="1200" dirty="0" err="1"/>
              <a:t>Id_vente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Commune</a:t>
            </a:r>
            <a:r>
              <a:rPr lang="fr-FR" sz="1200" dirty="0"/>
              <a:t> : </a:t>
            </a:r>
            <a:r>
              <a:rPr lang="fr-FR" sz="1200" dirty="0" err="1"/>
              <a:t>Id_codedep_codecommune</a:t>
            </a:r>
            <a:endParaRPr lang="fr-FR" sz="1200" dirty="0"/>
          </a:p>
          <a:p>
            <a:r>
              <a:rPr lang="fr-FR" sz="1200" dirty="0" err="1">
                <a:solidFill>
                  <a:srgbClr val="0070C0"/>
                </a:solidFill>
              </a:rPr>
              <a:t>Ref_geo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/>
              <a:t>: com-</a:t>
            </a:r>
            <a:r>
              <a:rPr lang="fr-FR" sz="1200" dirty="0" err="1"/>
              <a:t>cod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8F765B-0AE3-CB81-3556-62C7F916DF61}"/>
              </a:ext>
            </a:extLst>
          </p:cNvPr>
          <p:cNvSpPr txBox="1"/>
          <p:nvPr/>
        </p:nvSpPr>
        <p:spPr>
          <a:xfrm>
            <a:off x="87614" y="3406123"/>
            <a:ext cx="2536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Clefs Etrangères </a:t>
            </a:r>
            <a:r>
              <a:rPr lang="fr-FR" sz="1200" dirty="0"/>
              <a:t>:</a:t>
            </a:r>
          </a:p>
          <a:p>
            <a:r>
              <a:rPr lang="fr-FR" sz="1200" dirty="0">
                <a:solidFill>
                  <a:srgbClr val="0070C0"/>
                </a:solidFill>
              </a:rPr>
              <a:t>Bien </a:t>
            </a:r>
            <a:r>
              <a:rPr lang="fr-FR" sz="1200" dirty="0"/>
              <a:t>: </a:t>
            </a:r>
            <a:r>
              <a:rPr lang="fr-FR" sz="1200" dirty="0" err="1"/>
              <a:t>Id_codedep_codecommune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Vente</a:t>
            </a:r>
            <a:r>
              <a:rPr lang="fr-FR" sz="1200" dirty="0"/>
              <a:t> : </a:t>
            </a:r>
            <a:r>
              <a:rPr lang="fr-FR" sz="1200" dirty="0" err="1"/>
              <a:t>Idbien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Commune</a:t>
            </a:r>
            <a:r>
              <a:rPr lang="fr-FR" sz="1200" dirty="0"/>
              <a:t> : -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Ref_geo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/>
              <a:t>: com-</a:t>
            </a:r>
            <a:r>
              <a:rPr lang="fr-FR" sz="1200" dirty="0" err="1"/>
              <a:t>cod</a:t>
            </a:r>
            <a:endParaRPr lang="fr-FR" sz="1200" dirty="0"/>
          </a:p>
        </p:txBody>
      </p:sp>
      <p:sp>
        <p:nvSpPr>
          <p:cNvPr id="8" name="Google Shape;157;p16">
            <a:extLst>
              <a:ext uri="{FF2B5EF4-FFF2-40B4-BE49-F238E27FC236}">
                <a16:creationId xmlns:a16="http://schemas.microsoft.com/office/drawing/2014/main" id="{2153339F-0652-3E9E-5712-2CD0B9EBC5D5}"/>
              </a:ext>
            </a:extLst>
          </p:cNvPr>
          <p:cNvSpPr txBox="1">
            <a:spLocks/>
          </p:cNvSpPr>
          <p:nvPr/>
        </p:nvSpPr>
        <p:spPr>
          <a:xfrm>
            <a:off x="-341202" y="57311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  <a:endParaRPr lang="e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598751-0BFE-D4E6-4F9A-75D5A0E6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74" y="1133328"/>
            <a:ext cx="4806989" cy="37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grpSp>
        <p:nvGrpSpPr>
          <p:cNvPr id="4" name="Google Shape;237;p18">
            <a:extLst>
              <a:ext uri="{FF2B5EF4-FFF2-40B4-BE49-F238E27FC236}">
                <a16:creationId xmlns:a16="http://schemas.microsoft.com/office/drawing/2014/main" id="{6FAD15F7-6F87-519C-D4B4-91EAE558CED8}"/>
              </a:ext>
            </a:extLst>
          </p:cNvPr>
          <p:cNvGrpSpPr/>
          <p:nvPr/>
        </p:nvGrpSpPr>
        <p:grpSpPr>
          <a:xfrm>
            <a:off x="1027593" y="3859418"/>
            <a:ext cx="1069946" cy="986689"/>
            <a:chOff x="5747675" y="2580200"/>
            <a:chExt cx="1629525" cy="1502725"/>
          </a:xfrm>
        </p:grpSpPr>
        <p:sp>
          <p:nvSpPr>
            <p:cNvPr id="5" name="Google Shape;238;p18">
              <a:extLst>
                <a:ext uri="{FF2B5EF4-FFF2-40B4-BE49-F238E27FC236}">
                  <a16:creationId xmlns:a16="http://schemas.microsoft.com/office/drawing/2014/main" id="{CDD3CD87-7F25-6F6D-2C5D-EDB379ADD0FB}"/>
                </a:ext>
              </a:extLst>
            </p:cNvPr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9;p18">
              <a:extLst>
                <a:ext uri="{FF2B5EF4-FFF2-40B4-BE49-F238E27FC236}">
                  <a16:creationId xmlns:a16="http://schemas.microsoft.com/office/drawing/2014/main" id="{69305579-A025-314C-CD98-6B9FAD6CD2D3}"/>
                </a:ext>
              </a:extLst>
            </p:cNvPr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0;p18">
              <a:extLst>
                <a:ext uri="{FF2B5EF4-FFF2-40B4-BE49-F238E27FC236}">
                  <a16:creationId xmlns:a16="http://schemas.microsoft.com/office/drawing/2014/main" id="{5F77A4B1-DC8F-E8FA-D9D3-4F24B4E77F4E}"/>
                </a:ext>
              </a:extLst>
            </p:cNvPr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8">
              <a:extLst>
                <a:ext uri="{FF2B5EF4-FFF2-40B4-BE49-F238E27FC236}">
                  <a16:creationId xmlns:a16="http://schemas.microsoft.com/office/drawing/2014/main" id="{71875C70-2EE9-8F4F-63C0-B4A039768881}"/>
                </a:ext>
              </a:extLst>
            </p:cNvPr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8">
              <a:extLst>
                <a:ext uri="{FF2B5EF4-FFF2-40B4-BE49-F238E27FC236}">
                  <a16:creationId xmlns:a16="http://schemas.microsoft.com/office/drawing/2014/main" id="{C265DDF9-0B50-DA59-431F-986C6B2D5D9E}"/>
                </a:ext>
              </a:extLst>
            </p:cNvPr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8">
              <a:extLst>
                <a:ext uri="{FF2B5EF4-FFF2-40B4-BE49-F238E27FC236}">
                  <a16:creationId xmlns:a16="http://schemas.microsoft.com/office/drawing/2014/main" id="{391E4B59-B8DC-5C2E-37EA-C6D62FC8A4D5}"/>
                </a:ext>
              </a:extLst>
            </p:cNvPr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4;p18">
              <a:extLst>
                <a:ext uri="{FF2B5EF4-FFF2-40B4-BE49-F238E27FC236}">
                  <a16:creationId xmlns:a16="http://schemas.microsoft.com/office/drawing/2014/main" id="{24496AAB-5055-3FD4-02D9-D5AF366FBAF6}"/>
                </a:ext>
              </a:extLst>
            </p:cNvPr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;p18">
              <a:extLst>
                <a:ext uri="{FF2B5EF4-FFF2-40B4-BE49-F238E27FC236}">
                  <a16:creationId xmlns:a16="http://schemas.microsoft.com/office/drawing/2014/main" id="{5EE5DD12-8F27-BF56-FC28-E7BAF74A9F7F}"/>
                </a:ext>
              </a:extLst>
            </p:cNvPr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;p18">
              <a:extLst>
                <a:ext uri="{FF2B5EF4-FFF2-40B4-BE49-F238E27FC236}">
                  <a16:creationId xmlns:a16="http://schemas.microsoft.com/office/drawing/2014/main" id="{F23B4F95-78FE-1E9A-2C58-AAA4286BB9E9}"/>
                </a:ext>
              </a:extLst>
            </p:cNvPr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;p18">
              <a:extLst>
                <a:ext uri="{FF2B5EF4-FFF2-40B4-BE49-F238E27FC236}">
                  <a16:creationId xmlns:a16="http://schemas.microsoft.com/office/drawing/2014/main" id="{11999A20-0F24-3CE9-2429-DFDCABAFAD03}"/>
                </a:ext>
              </a:extLst>
            </p:cNvPr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8;p18">
              <a:extLst>
                <a:ext uri="{FF2B5EF4-FFF2-40B4-BE49-F238E27FC236}">
                  <a16:creationId xmlns:a16="http://schemas.microsoft.com/office/drawing/2014/main" id="{3D7F72BC-944B-18A8-9B18-C3D8570E45AE}"/>
                </a:ext>
              </a:extLst>
            </p:cNvPr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;p18">
              <a:extLst>
                <a:ext uri="{FF2B5EF4-FFF2-40B4-BE49-F238E27FC236}">
                  <a16:creationId xmlns:a16="http://schemas.microsoft.com/office/drawing/2014/main" id="{E07834DC-9796-BBD9-4812-48594C100730}"/>
                </a:ext>
              </a:extLst>
            </p:cNvPr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;p18">
              <a:extLst>
                <a:ext uri="{FF2B5EF4-FFF2-40B4-BE49-F238E27FC236}">
                  <a16:creationId xmlns:a16="http://schemas.microsoft.com/office/drawing/2014/main" id="{12E073F5-2CFF-0AE4-6685-067C50DF636B}"/>
                </a:ext>
              </a:extLst>
            </p:cNvPr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;p18">
              <a:extLst>
                <a:ext uri="{FF2B5EF4-FFF2-40B4-BE49-F238E27FC236}">
                  <a16:creationId xmlns:a16="http://schemas.microsoft.com/office/drawing/2014/main" id="{B21D6F98-B8CF-5CAE-7470-6D72DB01B238}"/>
                </a:ext>
              </a:extLst>
            </p:cNvPr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;p18">
              <a:extLst>
                <a:ext uri="{FF2B5EF4-FFF2-40B4-BE49-F238E27FC236}">
                  <a16:creationId xmlns:a16="http://schemas.microsoft.com/office/drawing/2014/main" id="{787550CB-124E-9BC0-510F-00027E7E63AF}"/>
                </a:ext>
              </a:extLst>
            </p:cNvPr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;p18">
              <a:extLst>
                <a:ext uri="{FF2B5EF4-FFF2-40B4-BE49-F238E27FC236}">
                  <a16:creationId xmlns:a16="http://schemas.microsoft.com/office/drawing/2014/main" id="{DBC71152-2490-5A37-7EB2-C021A4962221}"/>
                </a:ext>
              </a:extLst>
            </p:cNvPr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;p18">
              <a:extLst>
                <a:ext uri="{FF2B5EF4-FFF2-40B4-BE49-F238E27FC236}">
                  <a16:creationId xmlns:a16="http://schemas.microsoft.com/office/drawing/2014/main" id="{D9DDA311-8A5B-C9C3-5B73-3E5C60606D5E}"/>
                </a:ext>
              </a:extLst>
            </p:cNvPr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7;p18">
            <a:extLst>
              <a:ext uri="{FF2B5EF4-FFF2-40B4-BE49-F238E27FC236}">
                <a16:creationId xmlns:a16="http://schemas.microsoft.com/office/drawing/2014/main" id="{0ABCD4A7-F468-89BE-019C-A0069E74330D}"/>
              </a:ext>
            </a:extLst>
          </p:cNvPr>
          <p:cNvGrpSpPr/>
          <p:nvPr/>
        </p:nvGrpSpPr>
        <p:grpSpPr>
          <a:xfrm>
            <a:off x="716443" y="3862172"/>
            <a:ext cx="1069946" cy="986689"/>
            <a:chOff x="5747675" y="2580200"/>
            <a:chExt cx="1629525" cy="1502725"/>
          </a:xfrm>
        </p:grpSpPr>
        <p:sp>
          <p:nvSpPr>
            <p:cNvPr id="23" name="Google Shape;238;p18">
              <a:extLst>
                <a:ext uri="{FF2B5EF4-FFF2-40B4-BE49-F238E27FC236}">
                  <a16:creationId xmlns:a16="http://schemas.microsoft.com/office/drawing/2014/main" id="{52C5572A-6F77-1D33-DEFA-51ACE3A33BF8}"/>
                </a:ext>
              </a:extLst>
            </p:cNvPr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8">
              <a:extLst>
                <a:ext uri="{FF2B5EF4-FFF2-40B4-BE49-F238E27FC236}">
                  <a16:creationId xmlns:a16="http://schemas.microsoft.com/office/drawing/2014/main" id="{97248C12-1B69-625E-6885-C68A4112AF10}"/>
                </a:ext>
              </a:extLst>
            </p:cNvPr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8">
              <a:extLst>
                <a:ext uri="{FF2B5EF4-FFF2-40B4-BE49-F238E27FC236}">
                  <a16:creationId xmlns:a16="http://schemas.microsoft.com/office/drawing/2014/main" id="{5C90DA04-C263-EAC5-DC6D-9DDB3A35511A}"/>
                </a:ext>
              </a:extLst>
            </p:cNvPr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8">
              <a:extLst>
                <a:ext uri="{FF2B5EF4-FFF2-40B4-BE49-F238E27FC236}">
                  <a16:creationId xmlns:a16="http://schemas.microsoft.com/office/drawing/2014/main" id="{8B47FC3B-7ADF-2571-08CF-ABDEE24074D7}"/>
                </a:ext>
              </a:extLst>
            </p:cNvPr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8">
              <a:extLst>
                <a:ext uri="{FF2B5EF4-FFF2-40B4-BE49-F238E27FC236}">
                  <a16:creationId xmlns:a16="http://schemas.microsoft.com/office/drawing/2014/main" id="{F518859F-0A97-B49C-FB63-4E0504A835DC}"/>
                </a:ext>
              </a:extLst>
            </p:cNvPr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8">
              <a:extLst>
                <a:ext uri="{FF2B5EF4-FFF2-40B4-BE49-F238E27FC236}">
                  <a16:creationId xmlns:a16="http://schemas.microsoft.com/office/drawing/2014/main" id="{9A343102-B27D-78E4-DD6D-8EC3A9B72669}"/>
                </a:ext>
              </a:extLst>
            </p:cNvPr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8">
              <a:extLst>
                <a:ext uri="{FF2B5EF4-FFF2-40B4-BE49-F238E27FC236}">
                  <a16:creationId xmlns:a16="http://schemas.microsoft.com/office/drawing/2014/main" id="{B577095B-5351-A512-1679-F4EFC9AC2882}"/>
                </a:ext>
              </a:extLst>
            </p:cNvPr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8">
              <a:extLst>
                <a:ext uri="{FF2B5EF4-FFF2-40B4-BE49-F238E27FC236}">
                  <a16:creationId xmlns:a16="http://schemas.microsoft.com/office/drawing/2014/main" id="{90687F73-8469-9410-4741-FF27BAAE0B8D}"/>
                </a:ext>
              </a:extLst>
            </p:cNvPr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8">
              <a:extLst>
                <a:ext uri="{FF2B5EF4-FFF2-40B4-BE49-F238E27FC236}">
                  <a16:creationId xmlns:a16="http://schemas.microsoft.com/office/drawing/2014/main" id="{81EC9FBF-3659-E980-EDDA-57428BCDB3A4}"/>
                </a:ext>
              </a:extLst>
            </p:cNvPr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;p18">
              <a:extLst>
                <a:ext uri="{FF2B5EF4-FFF2-40B4-BE49-F238E27FC236}">
                  <a16:creationId xmlns:a16="http://schemas.microsoft.com/office/drawing/2014/main" id="{0DA60888-53F6-606C-442B-82F97B2E3F4A}"/>
                </a:ext>
              </a:extLst>
            </p:cNvPr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8;p18">
              <a:extLst>
                <a:ext uri="{FF2B5EF4-FFF2-40B4-BE49-F238E27FC236}">
                  <a16:creationId xmlns:a16="http://schemas.microsoft.com/office/drawing/2014/main" id="{70DB09B0-A7C0-4A92-BC07-46E43EA3F620}"/>
                </a:ext>
              </a:extLst>
            </p:cNvPr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9;p18">
              <a:extLst>
                <a:ext uri="{FF2B5EF4-FFF2-40B4-BE49-F238E27FC236}">
                  <a16:creationId xmlns:a16="http://schemas.microsoft.com/office/drawing/2014/main" id="{31E6E53E-3AFF-8678-1D68-BEF416B038E8}"/>
                </a:ext>
              </a:extLst>
            </p:cNvPr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;p18">
              <a:extLst>
                <a:ext uri="{FF2B5EF4-FFF2-40B4-BE49-F238E27FC236}">
                  <a16:creationId xmlns:a16="http://schemas.microsoft.com/office/drawing/2014/main" id="{F6B98F29-D6AB-413D-0A33-7FBB45C0031D}"/>
                </a:ext>
              </a:extLst>
            </p:cNvPr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1;p18">
              <a:extLst>
                <a:ext uri="{FF2B5EF4-FFF2-40B4-BE49-F238E27FC236}">
                  <a16:creationId xmlns:a16="http://schemas.microsoft.com/office/drawing/2014/main" id="{BEBF072A-4DE7-47D4-30D6-E5D352035644}"/>
                </a:ext>
              </a:extLst>
            </p:cNvPr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2;p18">
              <a:extLst>
                <a:ext uri="{FF2B5EF4-FFF2-40B4-BE49-F238E27FC236}">
                  <a16:creationId xmlns:a16="http://schemas.microsoft.com/office/drawing/2014/main" id="{0F6B013C-CC05-ABE1-9CCF-DB34268BA29F}"/>
                </a:ext>
              </a:extLst>
            </p:cNvPr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;p18">
              <a:extLst>
                <a:ext uri="{FF2B5EF4-FFF2-40B4-BE49-F238E27FC236}">
                  <a16:creationId xmlns:a16="http://schemas.microsoft.com/office/drawing/2014/main" id="{E0A364FF-7A3E-6019-1EE2-CDD29C0584B6}"/>
                </a:ext>
              </a:extLst>
            </p:cNvPr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;p18">
              <a:extLst>
                <a:ext uri="{FF2B5EF4-FFF2-40B4-BE49-F238E27FC236}">
                  <a16:creationId xmlns:a16="http://schemas.microsoft.com/office/drawing/2014/main" id="{87F9A0D5-A62B-3F7B-0B91-DA22FE241657}"/>
                </a:ext>
              </a:extLst>
            </p:cNvPr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70;p16">
            <a:extLst>
              <a:ext uri="{FF2B5EF4-FFF2-40B4-BE49-F238E27FC236}">
                <a16:creationId xmlns:a16="http://schemas.microsoft.com/office/drawing/2014/main" id="{4278B0B3-DBF2-799D-9722-7EB00BB2A259}"/>
              </a:ext>
            </a:extLst>
          </p:cNvPr>
          <p:cNvSpPr txBox="1">
            <a:spLocks/>
          </p:cNvSpPr>
          <p:nvPr/>
        </p:nvSpPr>
        <p:spPr>
          <a:xfrm>
            <a:off x="-321528" y="5689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  <a:endParaRPr lang="en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1F2AF87-0696-892A-E83E-0F29C317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2" y="1152589"/>
            <a:ext cx="6597348" cy="191507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BDED0F4-1E29-AC11-E0D8-4EE74058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190" y="4292228"/>
            <a:ext cx="4760173" cy="5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</a:t>
            </a:r>
            <a:endParaRPr dirty="0"/>
          </a:p>
        </p:txBody>
      </p:sp>
      <p:grpSp>
        <p:nvGrpSpPr>
          <p:cNvPr id="275" name="Google Shape;294;p19">
            <a:extLst>
              <a:ext uri="{FF2B5EF4-FFF2-40B4-BE49-F238E27FC236}">
                <a16:creationId xmlns:a16="http://schemas.microsoft.com/office/drawing/2014/main" id="{9992245C-DD7D-8AA2-684E-CFA9FB6D1F59}"/>
              </a:ext>
            </a:extLst>
          </p:cNvPr>
          <p:cNvGrpSpPr/>
          <p:nvPr/>
        </p:nvGrpSpPr>
        <p:grpSpPr>
          <a:xfrm>
            <a:off x="1319790" y="3614900"/>
            <a:ext cx="1099559" cy="1296190"/>
            <a:chOff x="2025400" y="1576450"/>
            <a:chExt cx="1186000" cy="1270975"/>
          </a:xfrm>
        </p:grpSpPr>
        <p:sp>
          <p:nvSpPr>
            <p:cNvPr id="276" name="Google Shape;295;p19">
              <a:extLst>
                <a:ext uri="{FF2B5EF4-FFF2-40B4-BE49-F238E27FC236}">
                  <a16:creationId xmlns:a16="http://schemas.microsoft.com/office/drawing/2014/main" id="{DF160199-98CD-19D2-5086-5E56ED119C11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96;p19">
              <a:extLst>
                <a:ext uri="{FF2B5EF4-FFF2-40B4-BE49-F238E27FC236}">
                  <a16:creationId xmlns:a16="http://schemas.microsoft.com/office/drawing/2014/main" id="{B34C60A5-1BEF-A540-4AB5-4EFF48903949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97;p19">
              <a:extLst>
                <a:ext uri="{FF2B5EF4-FFF2-40B4-BE49-F238E27FC236}">
                  <a16:creationId xmlns:a16="http://schemas.microsoft.com/office/drawing/2014/main" id="{C86ACB2D-223C-07B1-A99C-D9D0F5B21E94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98;p19">
              <a:extLst>
                <a:ext uri="{FF2B5EF4-FFF2-40B4-BE49-F238E27FC236}">
                  <a16:creationId xmlns:a16="http://schemas.microsoft.com/office/drawing/2014/main" id="{0594D69F-3E26-C3AA-EA2F-892FAA5E8613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99;p19">
              <a:extLst>
                <a:ext uri="{FF2B5EF4-FFF2-40B4-BE49-F238E27FC236}">
                  <a16:creationId xmlns:a16="http://schemas.microsoft.com/office/drawing/2014/main" id="{14E5DBE2-87EC-3439-45B2-2D2FC12FAC9E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0;p19">
              <a:extLst>
                <a:ext uri="{FF2B5EF4-FFF2-40B4-BE49-F238E27FC236}">
                  <a16:creationId xmlns:a16="http://schemas.microsoft.com/office/drawing/2014/main" id="{AE877B8B-7DEA-A466-E605-605297442C36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1;p19">
              <a:extLst>
                <a:ext uri="{FF2B5EF4-FFF2-40B4-BE49-F238E27FC236}">
                  <a16:creationId xmlns:a16="http://schemas.microsoft.com/office/drawing/2014/main" id="{2E0B2E7B-D69D-A9E3-EA53-B34AF29C92D9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2;p19">
              <a:extLst>
                <a:ext uri="{FF2B5EF4-FFF2-40B4-BE49-F238E27FC236}">
                  <a16:creationId xmlns:a16="http://schemas.microsoft.com/office/drawing/2014/main" id="{1D40EA4A-A914-435D-66AC-FF97A9936DD1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3;p19">
              <a:extLst>
                <a:ext uri="{FF2B5EF4-FFF2-40B4-BE49-F238E27FC236}">
                  <a16:creationId xmlns:a16="http://schemas.microsoft.com/office/drawing/2014/main" id="{F1731D2C-5167-1D77-52A8-CE54FE3B6477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4;p19">
              <a:extLst>
                <a:ext uri="{FF2B5EF4-FFF2-40B4-BE49-F238E27FC236}">
                  <a16:creationId xmlns:a16="http://schemas.microsoft.com/office/drawing/2014/main" id="{1C7345B5-71FB-8FBF-F1EB-87684CA3B18D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5;p19">
              <a:extLst>
                <a:ext uri="{FF2B5EF4-FFF2-40B4-BE49-F238E27FC236}">
                  <a16:creationId xmlns:a16="http://schemas.microsoft.com/office/drawing/2014/main" id="{70CB1A5D-D234-C9D8-9A59-692474D2BBB8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6;p19">
              <a:extLst>
                <a:ext uri="{FF2B5EF4-FFF2-40B4-BE49-F238E27FC236}">
                  <a16:creationId xmlns:a16="http://schemas.microsoft.com/office/drawing/2014/main" id="{774A5CC1-A8A7-3DB4-91D5-1F5561263A48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7;p19">
              <a:extLst>
                <a:ext uri="{FF2B5EF4-FFF2-40B4-BE49-F238E27FC236}">
                  <a16:creationId xmlns:a16="http://schemas.microsoft.com/office/drawing/2014/main" id="{655574E7-8CC4-392A-F848-8F801ED5DBF8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8;p19">
              <a:extLst>
                <a:ext uri="{FF2B5EF4-FFF2-40B4-BE49-F238E27FC236}">
                  <a16:creationId xmlns:a16="http://schemas.microsoft.com/office/drawing/2014/main" id="{2DA2604B-34AC-9422-8207-6BA2E00D6C1B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9;p19">
              <a:extLst>
                <a:ext uri="{FF2B5EF4-FFF2-40B4-BE49-F238E27FC236}">
                  <a16:creationId xmlns:a16="http://schemas.microsoft.com/office/drawing/2014/main" id="{71E7FBA0-B0F0-5B5B-4539-D796D26CBB60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0;p19">
              <a:extLst>
                <a:ext uri="{FF2B5EF4-FFF2-40B4-BE49-F238E27FC236}">
                  <a16:creationId xmlns:a16="http://schemas.microsoft.com/office/drawing/2014/main" id="{FC41F20C-080F-E919-B38B-4C5831A6701D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1;p19">
              <a:extLst>
                <a:ext uri="{FF2B5EF4-FFF2-40B4-BE49-F238E27FC236}">
                  <a16:creationId xmlns:a16="http://schemas.microsoft.com/office/drawing/2014/main" id="{6286A12A-6CED-DBA0-CFE0-C54F6EC69EF6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2;p19">
              <a:extLst>
                <a:ext uri="{FF2B5EF4-FFF2-40B4-BE49-F238E27FC236}">
                  <a16:creationId xmlns:a16="http://schemas.microsoft.com/office/drawing/2014/main" id="{F0614967-4DD4-C8D2-CD0D-B83EE8AC0049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;p19">
              <a:extLst>
                <a:ext uri="{FF2B5EF4-FFF2-40B4-BE49-F238E27FC236}">
                  <a16:creationId xmlns:a16="http://schemas.microsoft.com/office/drawing/2014/main" id="{BDC87295-5304-E484-6130-1B6768446873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4;p19">
              <a:extLst>
                <a:ext uri="{FF2B5EF4-FFF2-40B4-BE49-F238E27FC236}">
                  <a16:creationId xmlns:a16="http://schemas.microsoft.com/office/drawing/2014/main" id="{68DD3B45-2277-CE04-7CC3-76CBD9F20A81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5;p19">
              <a:extLst>
                <a:ext uri="{FF2B5EF4-FFF2-40B4-BE49-F238E27FC236}">
                  <a16:creationId xmlns:a16="http://schemas.microsoft.com/office/drawing/2014/main" id="{99F31291-32C6-32C8-632A-D6851777F45D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6;p19">
              <a:extLst>
                <a:ext uri="{FF2B5EF4-FFF2-40B4-BE49-F238E27FC236}">
                  <a16:creationId xmlns:a16="http://schemas.microsoft.com/office/drawing/2014/main" id="{384396B7-1DA6-4C0D-450C-517F1B60ED31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7;p19">
              <a:extLst>
                <a:ext uri="{FF2B5EF4-FFF2-40B4-BE49-F238E27FC236}">
                  <a16:creationId xmlns:a16="http://schemas.microsoft.com/office/drawing/2014/main" id="{1FC129A2-D847-2F07-9552-E66A840EA746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8;p19">
              <a:extLst>
                <a:ext uri="{FF2B5EF4-FFF2-40B4-BE49-F238E27FC236}">
                  <a16:creationId xmlns:a16="http://schemas.microsoft.com/office/drawing/2014/main" id="{F25FA4B3-397C-A488-ADDB-00EFE67725B1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9;p19">
              <a:extLst>
                <a:ext uri="{FF2B5EF4-FFF2-40B4-BE49-F238E27FC236}">
                  <a16:creationId xmlns:a16="http://schemas.microsoft.com/office/drawing/2014/main" id="{67ABC2CD-ABBA-BF5E-FE11-7BC0159BB275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0;p19">
              <a:extLst>
                <a:ext uri="{FF2B5EF4-FFF2-40B4-BE49-F238E27FC236}">
                  <a16:creationId xmlns:a16="http://schemas.microsoft.com/office/drawing/2014/main" id="{AA153205-CE92-7D06-3DD8-65148C246DF4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1;p19">
              <a:extLst>
                <a:ext uri="{FF2B5EF4-FFF2-40B4-BE49-F238E27FC236}">
                  <a16:creationId xmlns:a16="http://schemas.microsoft.com/office/drawing/2014/main" id="{E420A20C-41B7-6972-FE56-840625305418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2;p19">
              <a:extLst>
                <a:ext uri="{FF2B5EF4-FFF2-40B4-BE49-F238E27FC236}">
                  <a16:creationId xmlns:a16="http://schemas.microsoft.com/office/drawing/2014/main" id="{C7B3F5BB-65B1-D8CE-65DB-DE96E53CC1F0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3;p19">
              <a:extLst>
                <a:ext uri="{FF2B5EF4-FFF2-40B4-BE49-F238E27FC236}">
                  <a16:creationId xmlns:a16="http://schemas.microsoft.com/office/drawing/2014/main" id="{AE451E53-230D-5173-4B15-DF6A241CB6FC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4;p19">
              <a:extLst>
                <a:ext uri="{FF2B5EF4-FFF2-40B4-BE49-F238E27FC236}">
                  <a16:creationId xmlns:a16="http://schemas.microsoft.com/office/drawing/2014/main" id="{26D02B51-4435-2872-6581-ADEBD1910CFE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5;p19">
              <a:extLst>
                <a:ext uri="{FF2B5EF4-FFF2-40B4-BE49-F238E27FC236}">
                  <a16:creationId xmlns:a16="http://schemas.microsoft.com/office/drawing/2014/main" id="{552C03FD-FB1E-7BD7-9294-AD9FB3C05435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6;p19">
              <a:extLst>
                <a:ext uri="{FF2B5EF4-FFF2-40B4-BE49-F238E27FC236}">
                  <a16:creationId xmlns:a16="http://schemas.microsoft.com/office/drawing/2014/main" id="{9A773D95-4F5F-48DF-4AB8-51C80BFBC4D6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7;p19">
              <a:extLst>
                <a:ext uri="{FF2B5EF4-FFF2-40B4-BE49-F238E27FC236}">
                  <a16:creationId xmlns:a16="http://schemas.microsoft.com/office/drawing/2014/main" id="{BD3AA580-C295-73DB-A1AF-01B8766E2AD4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8;p19">
              <a:extLst>
                <a:ext uri="{FF2B5EF4-FFF2-40B4-BE49-F238E27FC236}">
                  <a16:creationId xmlns:a16="http://schemas.microsoft.com/office/drawing/2014/main" id="{2202C181-C6D9-00F6-7CB0-DCC325B9AA54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9;p19">
              <a:extLst>
                <a:ext uri="{FF2B5EF4-FFF2-40B4-BE49-F238E27FC236}">
                  <a16:creationId xmlns:a16="http://schemas.microsoft.com/office/drawing/2014/main" id="{2AC72311-EB4F-1E07-8F6B-164AA9D1E1ED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30;p19">
              <a:extLst>
                <a:ext uri="{FF2B5EF4-FFF2-40B4-BE49-F238E27FC236}">
                  <a16:creationId xmlns:a16="http://schemas.microsoft.com/office/drawing/2014/main" id="{5426C77C-65BF-E4C5-62B1-B155E7335D16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31;p19">
              <a:extLst>
                <a:ext uri="{FF2B5EF4-FFF2-40B4-BE49-F238E27FC236}">
                  <a16:creationId xmlns:a16="http://schemas.microsoft.com/office/drawing/2014/main" id="{DBF11472-64BA-49B1-B000-0BC8662886AC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32;p19">
              <a:extLst>
                <a:ext uri="{FF2B5EF4-FFF2-40B4-BE49-F238E27FC236}">
                  <a16:creationId xmlns:a16="http://schemas.microsoft.com/office/drawing/2014/main" id="{9977FD7D-67B3-4265-A776-85AEE19448EC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33;p19">
              <a:extLst>
                <a:ext uri="{FF2B5EF4-FFF2-40B4-BE49-F238E27FC236}">
                  <a16:creationId xmlns:a16="http://schemas.microsoft.com/office/drawing/2014/main" id="{45450391-F213-8D76-8A7A-F3A84FCBD5EA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34;p19">
              <a:extLst>
                <a:ext uri="{FF2B5EF4-FFF2-40B4-BE49-F238E27FC236}">
                  <a16:creationId xmlns:a16="http://schemas.microsoft.com/office/drawing/2014/main" id="{8DDB9C26-1317-AD99-7CD2-C885A6247314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35;p19">
              <a:extLst>
                <a:ext uri="{FF2B5EF4-FFF2-40B4-BE49-F238E27FC236}">
                  <a16:creationId xmlns:a16="http://schemas.microsoft.com/office/drawing/2014/main" id="{51290266-587B-E37E-E300-4D68C34A7E1E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36;p19">
              <a:extLst>
                <a:ext uri="{FF2B5EF4-FFF2-40B4-BE49-F238E27FC236}">
                  <a16:creationId xmlns:a16="http://schemas.microsoft.com/office/drawing/2014/main" id="{6065FEA6-1E43-D69E-16E9-17D9327B6B03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37;p19">
              <a:extLst>
                <a:ext uri="{FF2B5EF4-FFF2-40B4-BE49-F238E27FC236}">
                  <a16:creationId xmlns:a16="http://schemas.microsoft.com/office/drawing/2014/main" id="{8FDC2C75-3583-AC45-3BA6-53D5717BA95F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38;p19">
              <a:extLst>
                <a:ext uri="{FF2B5EF4-FFF2-40B4-BE49-F238E27FC236}">
                  <a16:creationId xmlns:a16="http://schemas.microsoft.com/office/drawing/2014/main" id="{05F29036-CD6D-E152-C2D5-37A577A8832F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39;p19">
              <a:extLst>
                <a:ext uri="{FF2B5EF4-FFF2-40B4-BE49-F238E27FC236}">
                  <a16:creationId xmlns:a16="http://schemas.microsoft.com/office/drawing/2014/main" id="{D60252BE-FC6C-205C-B815-3A6587380AD7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40;p19">
              <a:extLst>
                <a:ext uri="{FF2B5EF4-FFF2-40B4-BE49-F238E27FC236}">
                  <a16:creationId xmlns:a16="http://schemas.microsoft.com/office/drawing/2014/main" id="{743E6ABA-1BBF-A146-4FFC-D58E31A28046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41;p19">
              <a:extLst>
                <a:ext uri="{FF2B5EF4-FFF2-40B4-BE49-F238E27FC236}">
                  <a16:creationId xmlns:a16="http://schemas.microsoft.com/office/drawing/2014/main" id="{BB4A0BCB-B486-0B2D-AEB3-EC6E9BC653ED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42;p19">
              <a:extLst>
                <a:ext uri="{FF2B5EF4-FFF2-40B4-BE49-F238E27FC236}">
                  <a16:creationId xmlns:a16="http://schemas.microsoft.com/office/drawing/2014/main" id="{BD8A4AB0-58C9-B4C2-234B-09920E5CAC6C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43;p19">
              <a:extLst>
                <a:ext uri="{FF2B5EF4-FFF2-40B4-BE49-F238E27FC236}">
                  <a16:creationId xmlns:a16="http://schemas.microsoft.com/office/drawing/2014/main" id="{AF1857A4-EA5C-9DEE-529A-B06EC39B3639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44;p19">
              <a:extLst>
                <a:ext uri="{FF2B5EF4-FFF2-40B4-BE49-F238E27FC236}">
                  <a16:creationId xmlns:a16="http://schemas.microsoft.com/office/drawing/2014/main" id="{5AC9F996-F077-CD5C-20FC-78DA3A288DEB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45;p19">
              <a:extLst>
                <a:ext uri="{FF2B5EF4-FFF2-40B4-BE49-F238E27FC236}">
                  <a16:creationId xmlns:a16="http://schemas.microsoft.com/office/drawing/2014/main" id="{DC42B479-536D-612D-CB3D-C11846D655BF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46;p19">
              <a:extLst>
                <a:ext uri="{FF2B5EF4-FFF2-40B4-BE49-F238E27FC236}">
                  <a16:creationId xmlns:a16="http://schemas.microsoft.com/office/drawing/2014/main" id="{3CDE0724-9D0E-7B3D-E877-71D0220E45C7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47;p19">
              <a:extLst>
                <a:ext uri="{FF2B5EF4-FFF2-40B4-BE49-F238E27FC236}">
                  <a16:creationId xmlns:a16="http://schemas.microsoft.com/office/drawing/2014/main" id="{70047733-4C8C-EB13-548D-812120D60BEB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293B762-D633-5081-6051-127349EC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5" y="1094863"/>
            <a:ext cx="4614886" cy="19053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F60657-A234-8E7A-31EB-DA670358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89" y="1034100"/>
            <a:ext cx="3283851" cy="1799625"/>
          </a:xfrm>
          <a:prstGeom prst="rect">
            <a:avLst/>
          </a:prstGeom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80BC2E6-FD84-C29E-2EF8-B7E9F5F2A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996659"/>
              </p:ext>
            </p:extLst>
          </p:nvPr>
        </p:nvGraphicFramePr>
        <p:xfrm>
          <a:off x="5130891" y="3088188"/>
          <a:ext cx="4013109" cy="2125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2579048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299</Words>
  <Application>Microsoft Office PowerPoint</Application>
  <PresentationFormat>Affichage à l'écran (16:9)</PresentationFormat>
  <Paragraphs>73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Squada One</vt:lpstr>
      <vt:lpstr>EB Garamond</vt:lpstr>
      <vt:lpstr>Montserrat ExtraBold</vt:lpstr>
      <vt:lpstr>Fira Sans Extra Condensed Medium</vt:lpstr>
      <vt:lpstr>Arial</vt:lpstr>
      <vt:lpstr>Barlow Light</vt:lpstr>
      <vt:lpstr>Real Estate Marketing Plan </vt:lpstr>
      <vt:lpstr>Laplace Immo</vt:lpstr>
      <vt:lpstr>Sommaires</vt:lpstr>
      <vt:lpstr>Création du dictionnaire des données</vt:lpstr>
      <vt:lpstr>Dictionnaires des données</vt:lpstr>
      <vt:lpstr>Dictionnaires des données</vt:lpstr>
      <vt:lpstr>Création du schéma de relation entre les tables</vt:lpstr>
      <vt:lpstr>Relation entre les tables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Immo</dc:title>
  <dc:creator>sylvain danen</dc:creator>
  <cp:lastModifiedBy>sylvain danen</cp:lastModifiedBy>
  <cp:revision>18</cp:revision>
  <dcterms:modified xsi:type="dcterms:W3CDTF">2023-06-20T11:14:10Z</dcterms:modified>
</cp:coreProperties>
</file>