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7" r:id="rId3"/>
  </p:sldMasterIdLst>
  <p:notesMasterIdLst>
    <p:notesMasterId r:id="rId21"/>
  </p:notesMasterIdLst>
  <p:sldIdLst>
    <p:sldId id="329" r:id="rId4"/>
    <p:sldId id="258" r:id="rId5"/>
    <p:sldId id="260" r:id="rId6"/>
    <p:sldId id="332" r:id="rId7"/>
    <p:sldId id="336" r:id="rId8"/>
    <p:sldId id="333" r:id="rId9"/>
    <p:sldId id="295" r:id="rId10"/>
    <p:sldId id="334" r:id="rId11"/>
    <p:sldId id="259" r:id="rId12"/>
    <p:sldId id="283" r:id="rId13"/>
    <p:sldId id="279" r:id="rId14"/>
    <p:sldId id="284" r:id="rId15"/>
    <p:sldId id="337" r:id="rId16"/>
    <p:sldId id="335" r:id="rId17"/>
    <p:sldId id="294" r:id="rId18"/>
    <p:sldId id="263" r:id="rId19"/>
    <p:sldId id="288" r:id="rId2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AC32476-8CED-4DB9-8DF4-BF41095BF865}">
          <p14:sldIdLst>
            <p14:sldId id="329"/>
            <p14:sldId id="258"/>
            <p14:sldId id="260"/>
            <p14:sldId id="332"/>
            <p14:sldId id="336"/>
            <p14:sldId id="333"/>
            <p14:sldId id="295"/>
            <p14:sldId id="334"/>
            <p14:sldId id="259"/>
            <p14:sldId id="283"/>
            <p14:sldId id="279"/>
            <p14:sldId id="284"/>
            <p14:sldId id="337"/>
            <p14:sldId id="335"/>
            <p14:sldId id="294"/>
            <p14:sldId id="263"/>
            <p14:sldId id="288"/>
          </p14:sldIdLst>
        </p14:section>
        <p14:section name="Section sans titre" id="{8A20CE71-A1F0-4C92-9418-3BC3A5E4A1F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83B"/>
    <a:srgbClr val="B1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60A4CAF-DFE3-4551-A4D2-DDF7FA2B6B68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2" d="100"/>
          <a:sy n="202" d="100"/>
        </p:scale>
        <p:origin x="12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874CFDC7-DE66-AA64-09F8-A73A581F2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659296C5-4FC5-33F7-10C2-085E9509E94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715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g104e860fe09_0_6:notes">
            <a:extLst>
              <a:ext uri="{FF2B5EF4-FFF2-40B4-BE49-F238E27FC236}">
                <a16:creationId xmlns:a16="http://schemas.microsoft.com/office/drawing/2014/main" id="{203AB36F-424D-533F-7FEE-4E70FF984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191;g104e860fe09_0_6:notes">
            <a:extLst>
              <a:ext uri="{FF2B5EF4-FFF2-40B4-BE49-F238E27FC236}">
                <a16:creationId xmlns:a16="http://schemas.microsoft.com/office/drawing/2014/main" id="{E7DB050D-93B9-F2A8-75EB-897FA40EF9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5;g104e860fe09_0_71:notes">
            <a:extLst>
              <a:ext uri="{FF2B5EF4-FFF2-40B4-BE49-F238E27FC236}">
                <a16:creationId xmlns:a16="http://schemas.microsoft.com/office/drawing/2014/main" id="{75DA7350-C43D-516E-B62A-937991415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26;g104e860fe09_0_71:notes">
            <a:extLst>
              <a:ext uri="{FF2B5EF4-FFF2-40B4-BE49-F238E27FC236}">
                <a16:creationId xmlns:a16="http://schemas.microsoft.com/office/drawing/2014/main" id="{F0B5EC47-ED1A-74DC-8795-825280806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  <p:extLst>
      <p:ext uri="{BB962C8B-B14F-4D97-AF65-F5344CB8AC3E}">
        <p14:creationId xmlns:p14="http://schemas.microsoft.com/office/powerpoint/2010/main" val="258531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D7358B-F85F-995A-6A48-C1A00D8DD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FF90CA-509A-8006-9D26-0B6A617D5F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s-PE"/>
              <a:t>slidesppt.net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;g104e860fe09_0_87:notes">
            <a:extLst>
              <a:ext uri="{FF2B5EF4-FFF2-40B4-BE49-F238E27FC236}">
                <a16:creationId xmlns:a16="http://schemas.microsoft.com/office/drawing/2014/main" id="{556DCE02-942A-125F-D218-5FB99BBC9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32;g104e860fe09_0_87:notes">
            <a:extLst>
              <a:ext uri="{FF2B5EF4-FFF2-40B4-BE49-F238E27FC236}">
                <a16:creationId xmlns:a16="http://schemas.microsoft.com/office/drawing/2014/main" id="{4F14CF0E-8D5F-F428-E245-FB32B9D618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6;g104e860fe09_0_198:notes">
            <a:extLst>
              <a:ext uri="{FF2B5EF4-FFF2-40B4-BE49-F238E27FC236}">
                <a16:creationId xmlns:a16="http://schemas.microsoft.com/office/drawing/2014/main" id="{EB644A79-6E06-F530-8E04-9BD1BBAA0E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877;g104e860fe09_0_198:notes">
            <a:extLst>
              <a:ext uri="{FF2B5EF4-FFF2-40B4-BE49-F238E27FC236}">
                <a16:creationId xmlns:a16="http://schemas.microsoft.com/office/drawing/2014/main" id="{F6FC8F3E-A761-F2C6-0CAD-8AD2BD874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5;g104e860fe09_0_71:notes">
            <a:extLst>
              <a:ext uri="{FF2B5EF4-FFF2-40B4-BE49-F238E27FC236}">
                <a16:creationId xmlns:a16="http://schemas.microsoft.com/office/drawing/2014/main" id="{75DA7350-C43D-516E-B62A-937991415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26;g104e860fe09_0_71:notes">
            <a:extLst>
              <a:ext uri="{FF2B5EF4-FFF2-40B4-BE49-F238E27FC236}">
                <a16:creationId xmlns:a16="http://schemas.microsoft.com/office/drawing/2014/main" id="{F0B5EC47-ED1A-74DC-8795-825280806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5;g104e860fe09_0_71:notes">
            <a:extLst>
              <a:ext uri="{FF2B5EF4-FFF2-40B4-BE49-F238E27FC236}">
                <a16:creationId xmlns:a16="http://schemas.microsoft.com/office/drawing/2014/main" id="{75DA7350-C43D-516E-B62A-937991415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26;g104e860fe09_0_71:notes">
            <a:extLst>
              <a:ext uri="{FF2B5EF4-FFF2-40B4-BE49-F238E27FC236}">
                <a16:creationId xmlns:a16="http://schemas.microsoft.com/office/drawing/2014/main" id="{F0B5EC47-ED1A-74DC-8795-825280806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  <p:extLst>
      <p:ext uri="{BB962C8B-B14F-4D97-AF65-F5344CB8AC3E}">
        <p14:creationId xmlns:p14="http://schemas.microsoft.com/office/powerpoint/2010/main" val="332794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5;g104e860fe09_0_71:notes">
            <a:extLst>
              <a:ext uri="{FF2B5EF4-FFF2-40B4-BE49-F238E27FC236}">
                <a16:creationId xmlns:a16="http://schemas.microsoft.com/office/drawing/2014/main" id="{75DA7350-C43D-516E-B62A-937991415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26;g104e860fe09_0_71:notes">
            <a:extLst>
              <a:ext uri="{FF2B5EF4-FFF2-40B4-BE49-F238E27FC236}">
                <a16:creationId xmlns:a16="http://schemas.microsoft.com/office/drawing/2014/main" id="{F0B5EC47-ED1A-74DC-8795-825280806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  <p:extLst>
      <p:ext uri="{BB962C8B-B14F-4D97-AF65-F5344CB8AC3E}">
        <p14:creationId xmlns:p14="http://schemas.microsoft.com/office/powerpoint/2010/main" val="36659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g104e860fe09_0_36:notes">
            <a:extLst>
              <a:ext uri="{FF2B5EF4-FFF2-40B4-BE49-F238E27FC236}">
                <a16:creationId xmlns:a16="http://schemas.microsoft.com/office/drawing/2014/main" id="{A2418CA7-6CC6-7A4A-B9DB-539A0E4D0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15;g104e860fe09_0_36:notes">
            <a:extLst>
              <a:ext uri="{FF2B5EF4-FFF2-40B4-BE49-F238E27FC236}">
                <a16:creationId xmlns:a16="http://schemas.microsoft.com/office/drawing/2014/main" id="{9E230CB3-7635-2F9D-97B3-896E906A1A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0;g104e860fe09_0_171:notes">
            <a:extLst>
              <a:ext uri="{FF2B5EF4-FFF2-40B4-BE49-F238E27FC236}">
                <a16:creationId xmlns:a16="http://schemas.microsoft.com/office/drawing/2014/main" id="{6E57DAF6-CE1D-727A-20A4-9FD7C3B58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821;g104e860fe09_0_171:notes">
            <a:extLst>
              <a:ext uri="{FF2B5EF4-FFF2-40B4-BE49-F238E27FC236}">
                <a16:creationId xmlns:a16="http://schemas.microsoft.com/office/drawing/2014/main" id="{4959DF20-9D97-ED57-33CD-255BA9F917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0;g104e860fe09_0_154:notes">
            <a:extLst>
              <a:ext uri="{FF2B5EF4-FFF2-40B4-BE49-F238E27FC236}">
                <a16:creationId xmlns:a16="http://schemas.microsoft.com/office/drawing/2014/main" id="{3235CC8D-8704-9F37-89AE-E5760BCC0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791;g104e860fe09_0_154:notes">
            <a:extLst>
              <a:ext uri="{FF2B5EF4-FFF2-40B4-BE49-F238E27FC236}">
                <a16:creationId xmlns:a16="http://schemas.microsoft.com/office/drawing/2014/main" id="{74B90D13-0AC4-917E-CFA8-3FCBC1CA7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0;g104e860fe09_0_176:notes">
            <a:extLst>
              <a:ext uri="{FF2B5EF4-FFF2-40B4-BE49-F238E27FC236}">
                <a16:creationId xmlns:a16="http://schemas.microsoft.com/office/drawing/2014/main" id="{5729E632-36E6-DB79-6656-D32D6B043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831;g104e860fe09_0_176:notes">
            <a:extLst>
              <a:ext uri="{FF2B5EF4-FFF2-40B4-BE49-F238E27FC236}">
                <a16:creationId xmlns:a16="http://schemas.microsoft.com/office/drawing/2014/main" id="{7122F2FD-3B72-55A4-8AFF-C9BBFC6C9C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0;g104e860fe09_0_176:notes">
            <a:extLst>
              <a:ext uri="{FF2B5EF4-FFF2-40B4-BE49-F238E27FC236}">
                <a16:creationId xmlns:a16="http://schemas.microsoft.com/office/drawing/2014/main" id="{5729E632-36E6-DB79-6656-D32D6B043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831;g104e860fe09_0_176:notes">
            <a:extLst>
              <a:ext uri="{FF2B5EF4-FFF2-40B4-BE49-F238E27FC236}">
                <a16:creationId xmlns:a16="http://schemas.microsoft.com/office/drawing/2014/main" id="{7122F2FD-3B72-55A4-8AFF-C9BBFC6C9C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/>
              <a:t>slidesppt.net</a:t>
            </a:r>
          </a:p>
        </p:txBody>
      </p:sp>
    </p:spTree>
    <p:extLst>
      <p:ext uri="{BB962C8B-B14F-4D97-AF65-F5344CB8AC3E}">
        <p14:creationId xmlns:p14="http://schemas.microsoft.com/office/powerpoint/2010/main" val="318371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2ACE3353-3366-94E4-882B-0BBCE53A4B1E}"/>
              </a:ext>
            </a:extLst>
          </p:cNvPr>
          <p:cNvSpPr/>
          <p:nvPr/>
        </p:nvSpPr>
        <p:spPr>
          <a:xfrm>
            <a:off x="3209324" y="0"/>
            <a:ext cx="5932800" cy="5143499"/>
          </a:xfrm>
          <a:prstGeom prst="rect">
            <a:avLst/>
          </a:prstGeom>
          <a:solidFill>
            <a:srgbClr val="980000">
              <a:alpha val="86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2C283D8E-C414-FC62-BF33-A45D3D829C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80923" y="2075825"/>
            <a:ext cx="4737003" cy="1455304"/>
          </a:xfrm>
        </p:spPr>
        <p:txBody>
          <a:bodyPr anchor="ctr" anchorCtr="1"/>
          <a:lstStyle>
            <a:lvl1pPr algn="ctr">
              <a:lnSpc>
                <a:spcPct val="80000"/>
              </a:lnSpc>
              <a:defRPr sz="8500"/>
            </a:lvl1pPr>
          </a:lstStyle>
          <a:p>
            <a:pPr lvl="0"/>
            <a:endParaRPr lang="es-PE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DDF6640A-18B2-D0BD-A468-74A03862E9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69902" y="3864236"/>
            <a:ext cx="4358999" cy="409495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4381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3">
            <a:extLst>
              <a:ext uri="{FF2B5EF4-FFF2-40B4-BE49-F238E27FC236}">
                <a16:creationId xmlns:a16="http://schemas.microsoft.com/office/drawing/2014/main" id="{B8629FB2-3544-9164-A3EB-93B496BE4A7D}"/>
              </a:ext>
            </a:extLst>
          </p:cNvPr>
          <p:cNvSpPr/>
          <p:nvPr/>
        </p:nvSpPr>
        <p:spPr>
          <a:xfrm>
            <a:off x="-1874" y="0"/>
            <a:ext cx="5940600" cy="514349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50;p13">
            <a:extLst>
              <a:ext uri="{FF2B5EF4-FFF2-40B4-BE49-F238E27FC236}">
                <a16:creationId xmlns:a16="http://schemas.microsoft.com/office/drawing/2014/main" id="{BE877BA6-7D04-A56B-4CB0-5ED9E670D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250" y="1742773"/>
            <a:ext cx="2336401" cy="527700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4" name="Google Shape;51;p13">
            <a:extLst>
              <a:ext uri="{FF2B5EF4-FFF2-40B4-BE49-F238E27FC236}">
                <a16:creationId xmlns:a16="http://schemas.microsoft.com/office/drawing/2014/main" id="{16118E40-02DE-7C2B-A39C-88ADEFE859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76804" y="1225798"/>
            <a:ext cx="1275304" cy="593399"/>
          </a:xfrm>
        </p:spPr>
        <p:txBody>
          <a:bodyPr anchor="ctr" anchorCtr="1"/>
          <a:lstStyle>
            <a:lvl1pPr algn="ctr">
              <a:defRPr sz="30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5" name="Google Shape;52;p13">
            <a:extLst>
              <a:ext uri="{FF2B5EF4-FFF2-40B4-BE49-F238E27FC236}">
                <a16:creationId xmlns:a16="http://schemas.microsoft.com/office/drawing/2014/main" id="{D337F071-63C4-C6E1-756B-7E83BAC4F8D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7547" y="2263313"/>
            <a:ext cx="2388897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6" name="Google Shape;53;p13">
            <a:extLst>
              <a:ext uri="{FF2B5EF4-FFF2-40B4-BE49-F238E27FC236}">
                <a16:creationId xmlns:a16="http://schemas.microsoft.com/office/drawing/2014/main" id="{FFFB1F47-1859-1A4C-D343-E6BC4FB582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6249" y="1742773"/>
            <a:ext cx="2336401" cy="527700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0EA42E1F-3177-5A4A-7C4C-7ACC50F261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6802" y="1225798"/>
            <a:ext cx="1275304" cy="593399"/>
          </a:xfrm>
        </p:spPr>
        <p:txBody>
          <a:bodyPr anchor="ctr" anchorCtr="1"/>
          <a:lstStyle>
            <a:lvl1pPr algn="ctr">
              <a:defRPr sz="30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C85A939B-782E-2890-67B4-6564189B175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77546" y="2263313"/>
            <a:ext cx="2388897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F6A3F2E1-9531-B54E-0F93-2BB132708A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6250" y="3595996"/>
            <a:ext cx="2336401" cy="527700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E1AB12D3-A4A3-C081-0470-EAEF87441C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76804" y="3079022"/>
            <a:ext cx="1275304" cy="593399"/>
          </a:xfrm>
        </p:spPr>
        <p:txBody>
          <a:bodyPr anchor="ctr" anchorCtr="1"/>
          <a:lstStyle>
            <a:lvl1pPr algn="ctr">
              <a:defRPr sz="30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21628B5D-AA89-8989-D242-4974207285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998" y="4116537"/>
            <a:ext cx="2388897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92C2FA2A-00CC-3E22-042A-1C849A1362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6249" y="3595996"/>
            <a:ext cx="2336401" cy="527700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4E5D2977-BE8C-F52A-C32B-23481366F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6802" y="3079022"/>
            <a:ext cx="1275304" cy="593399"/>
          </a:xfrm>
        </p:spPr>
        <p:txBody>
          <a:bodyPr anchor="ctr" anchorCtr="1"/>
          <a:lstStyle>
            <a:lvl1pPr algn="ctr">
              <a:defRPr sz="30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555355AC-1BB3-F6D4-9096-B8680DC953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79997" y="4116537"/>
            <a:ext cx="2388897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94507F47-6FFA-50EC-4123-8D4147E4CB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18CF49BA-378A-B72E-3C6E-4730EAA17B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66248" y="1742773"/>
            <a:ext cx="2336401" cy="527700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BD9DD824-1023-C622-5F40-7ACEABDD5C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96801" y="1225798"/>
            <a:ext cx="1275304" cy="593399"/>
          </a:xfrm>
        </p:spPr>
        <p:txBody>
          <a:bodyPr anchor="ctr" anchorCtr="1"/>
          <a:lstStyle>
            <a:lvl1pPr algn="ctr">
              <a:defRPr sz="30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AACDEEEB-28B5-C11F-A6DF-0E05530567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7545" y="2263313"/>
            <a:ext cx="2388897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C87A37A6-7A38-C35B-BAC8-75DFA7AB59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66248" y="3595996"/>
            <a:ext cx="2336401" cy="527700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3EB5B66C-1FA0-D478-3438-590AB3D5AE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96801" y="3079022"/>
            <a:ext cx="1275304" cy="593399"/>
          </a:xfrm>
        </p:spPr>
        <p:txBody>
          <a:bodyPr anchor="ctr" anchorCtr="1"/>
          <a:lstStyle>
            <a:lvl1pPr algn="ctr">
              <a:defRPr sz="30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A3E746DF-1DF2-CCA1-225B-4ADC7EF74B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9996" y="4116537"/>
            <a:ext cx="2388897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9394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9EA8D978-88D7-1A93-43C0-8C29686FC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050" y="3538846"/>
            <a:ext cx="4563898" cy="531897"/>
          </a:xfr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endParaRPr lang="es-PE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BB6A5C53-679A-8D51-A694-4F526D77578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58147" y="1798551"/>
            <a:ext cx="6227704" cy="1740304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25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48570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1">
    <p:bg>
      <p:bgPr>
        <a:solidFill>
          <a:srgbClr val="FFFFFF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F0CF153F-33E1-5456-B77E-381B5F685D69}"/>
              </a:ext>
            </a:extLst>
          </p:cNvPr>
          <p:cNvSpPr/>
          <p:nvPr/>
        </p:nvSpPr>
        <p:spPr>
          <a:xfrm>
            <a:off x="-1874" y="0"/>
            <a:ext cx="5615403" cy="514349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8166E06-DF59-9555-4590-E8A3619ED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91208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8">
            <a:extLst>
              <a:ext uri="{FF2B5EF4-FFF2-40B4-BE49-F238E27FC236}">
                <a16:creationId xmlns:a16="http://schemas.microsoft.com/office/drawing/2014/main" id="{BDDA651F-3807-E014-1563-6F5BC1C4DC85}"/>
              </a:ext>
            </a:extLst>
          </p:cNvPr>
          <p:cNvSpPr/>
          <p:nvPr/>
        </p:nvSpPr>
        <p:spPr>
          <a:xfrm>
            <a:off x="-1874" y="0"/>
            <a:ext cx="5615403" cy="514349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92A78A75-3B79-F90F-9078-246558E7AC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5097" y="2612449"/>
            <a:ext cx="3000896" cy="106800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4AA71631-755B-0CB7-E140-037989EF8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7" y="1506053"/>
            <a:ext cx="3735003" cy="1106396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865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9">
            <a:extLst>
              <a:ext uri="{FF2B5EF4-FFF2-40B4-BE49-F238E27FC236}">
                <a16:creationId xmlns:a16="http://schemas.microsoft.com/office/drawing/2014/main" id="{BF2D07D1-8288-6385-F8D9-E78CF953AAD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90767" y="3144786"/>
            <a:ext cx="2907599" cy="452701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2500">
                <a:latin typeface="Bebas Neue"/>
                <a:ea typeface="Bebas Neue"/>
                <a:cs typeface="Bebas Neue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91;p19">
            <a:extLst>
              <a:ext uri="{FF2B5EF4-FFF2-40B4-BE49-F238E27FC236}">
                <a16:creationId xmlns:a16="http://schemas.microsoft.com/office/drawing/2014/main" id="{46C012FE-02B4-6921-4F96-87A229F4A3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5642" y="3144786"/>
            <a:ext cx="2907599" cy="452701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2500">
                <a:latin typeface="Bebas Neue"/>
                <a:ea typeface="Bebas Neue"/>
                <a:cs typeface="Bebas Neue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92;p19">
            <a:extLst>
              <a:ext uri="{FF2B5EF4-FFF2-40B4-BE49-F238E27FC236}">
                <a16:creationId xmlns:a16="http://schemas.microsoft.com/office/drawing/2014/main" id="{07B842FF-56F9-5439-5293-8852320E15F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90767" y="3636568"/>
            <a:ext cx="2907599" cy="7133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5" name="Google Shape;93;p19">
            <a:extLst>
              <a:ext uri="{FF2B5EF4-FFF2-40B4-BE49-F238E27FC236}">
                <a16:creationId xmlns:a16="http://schemas.microsoft.com/office/drawing/2014/main" id="{55892036-D677-9C47-29F1-411F47C47E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5642" y="3636568"/>
            <a:ext cx="2907599" cy="7133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6" name="Google Shape;94;p19">
            <a:extLst>
              <a:ext uri="{FF2B5EF4-FFF2-40B4-BE49-F238E27FC236}">
                <a16:creationId xmlns:a16="http://schemas.microsoft.com/office/drawing/2014/main" id="{4949E16A-F3BC-A1D2-EE10-A989565AE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003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21">
            <a:extLst>
              <a:ext uri="{FF2B5EF4-FFF2-40B4-BE49-F238E27FC236}">
                <a16:creationId xmlns:a16="http://schemas.microsoft.com/office/drawing/2014/main" id="{0DF77E66-2376-6DE6-CC3E-5189DDE98B9C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06;p21">
            <a:extLst>
              <a:ext uri="{FF2B5EF4-FFF2-40B4-BE49-F238E27FC236}">
                <a16:creationId xmlns:a16="http://schemas.microsoft.com/office/drawing/2014/main" id="{63377259-9104-6174-BB5B-AB9535E63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3206334"/>
            <a:ext cx="2336401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4" name="Google Shape;107;p21">
            <a:extLst>
              <a:ext uri="{FF2B5EF4-FFF2-40B4-BE49-F238E27FC236}">
                <a16:creationId xmlns:a16="http://schemas.microsoft.com/office/drawing/2014/main" id="{3A85A042-3F59-544B-690D-40F893B22A8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998" y="3640464"/>
            <a:ext cx="2336401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515ED1BD-B703-D592-C422-42474DB5E9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3799" y="3208949"/>
            <a:ext cx="2336401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6" name="Google Shape;109;p21">
            <a:extLst>
              <a:ext uri="{FF2B5EF4-FFF2-40B4-BE49-F238E27FC236}">
                <a16:creationId xmlns:a16="http://schemas.microsoft.com/office/drawing/2014/main" id="{9EDA7A7D-DF00-6639-548D-3C54D05B8C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03799" y="3643070"/>
            <a:ext cx="2336401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7" name="Google Shape;110;p21">
            <a:extLst>
              <a:ext uri="{FF2B5EF4-FFF2-40B4-BE49-F238E27FC236}">
                <a16:creationId xmlns:a16="http://schemas.microsoft.com/office/drawing/2014/main" id="{194938F8-E766-0133-C5F0-D8D688368A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87599" y="3208940"/>
            <a:ext cx="2336401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8" name="Google Shape;111;p21">
            <a:extLst>
              <a:ext uri="{FF2B5EF4-FFF2-40B4-BE49-F238E27FC236}">
                <a16:creationId xmlns:a16="http://schemas.microsoft.com/office/drawing/2014/main" id="{7BF478B2-A09C-8E33-E1E8-906A0CE5A8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87599" y="3643061"/>
            <a:ext cx="2336401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9" name="Google Shape;112;p21">
            <a:extLst>
              <a:ext uri="{FF2B5EF4-FFF2-40B4-BE49-F238E27FC236}">
                <a16:creationId xmlns:a16="http://schemas.microsoft.com/office/drawing/2014/main" id="{A3E16F2F-F4CB-140B-3AD7-C5788181BA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95168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22">
            <a:extLst>
              <a:ext uri="{FF2B5EF4-FFF2-40B4-BE49-F238E27FC236}">
                <a16:creationId xmlns:a16="http://schemas.microsoft.com/office/drawing/2014/main" id="{CF4E1068-FBD3-2310-F112-3224BF9CB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0634" y="1568726"/>
            <a:ext cx="2191204" cy="527700"/>
          </a:xfrm>
        </p:spPr>
        <p:txBody>
          <a:bodyPr anchor="ctr"/>
          <a:lstStyle>
            <a:lvl1pPr>
              <a:defRPr sz="2500"/>
            </a:lvl1pPr>
          </a:lstStyle>
          <a:p>
            <a:pPr lvl="0"/>
            <a:endParaRPr lang="es-PE"/>
          </a:p>
        </p:txBody>
      </p:sp>
      <p:sp>
        <p:nvSpPr>
          <p:cNvPr id="3" name="Google Shape;116;p22">
            <a:extLst>
              <a:ext uri="{FF2B5EF4-FFF2-40B4-BE49-F238E27FC236}">
                <a16:creationId xmlns:a16="http://schemas.microsoft.com/office/drawing/2014/main" id="{CF063606-1B03-E2F1-D48D-39148A913EC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10652" y="2002846"/>
            <a:ext cx="2191204" cy="77670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4" name="Google Shape;117;p22">
            <a:extLst>
              <a:ext uri="{FF2B5EF4-FFF2-40B4-BE49-F238E27FC236}">
                <a16:creationId xmlns:a16="http://schemas.microsoft.com/office/drawing/2014/main" id="{F9738434-A555-2A8B-9447-27941BC9F2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0478" y="1568726"/>
            <a:ext cx="2191204" cy="527700"/>
          </a:xfrm>
        </p:spPr>
        <p:txBody>
          <a:bodyPr anchor="ctr"/>
          <a:lstStyle>
            <a:lvl1pPr>
              <a:defRPr sz="2500"/>
            </a:lvl1pPr>
          </a:lstStyle>
          <a:p>
            <a:pPr lvl="0"/>
            <a:endParaRPr lang="es-PE"/>
          </a:p>
        </p:txBody>
      </p:sp>
      <p:sp>
        <p:nvSpPr>
          <p:cNvPr id="5" name="Google Shape;118;p22">
            <a:extLst>
              <a:ext uri="{FF2B5EF4-FFF2-40B4-BE49-F238E27FC236}">
                <a16:creationId xmlns:a16="http://schemas.microsoft.com/office/drawing/2014/main" id="{79B3BC64-A51C-66DF-E526-3438BC036C0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50478" y="2002846"/>
            <a:ext cx="2191204" cy="77670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6" name="Google Shape;119;p22">
            <a:extLst>
              <a:ext uri="{FF2B5EF4-FFF2-40B4-BE49-F238E27FC236}">
                <a16:creationId xmlns:a16="http://schemas.microsoft.com/office/drawing/2014/main" id="{DB7B5DF9-5137-DF74-A358-1EAAEFA448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0661" y="3118250"/>
            <a:ext cx="2191204" cy="527700"/>
          </a:xfrm>
        </p:spPr>
        <p:txBody>
          <a:bodyPr anchor="ctr"/>
          <a:lstStyle>
            <a:lvl1pPr>
              <a:defRPr sz="2500"/>
            </a:lvl1pPr>
          </a:lstStyle>
          <a:p>
            <a:pPr lvl="0"/>
            <a:endParaRPr lang="es-PE"/>
          </a:p>
        </p:txBody>
      </p:sp>
      <p:sp>
        <p:nvSpPr>
          <p:cNvPr id="7" name="Google Shape;120;p22">
            <a:extLst>
              <a:ext uri="{FF2B5EF4-FFF2-40B4-BE49-F238E27FC236}">
                <a16:creationId xmlns:a16="http://schemas.microsoft.com/office/drawing/2014/main" id="{020D78E0-84C9-83A2-623B-CCDE5B5576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10671" y="3552370"/>
            <a:ext cx="2191204" cy="77670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8" name="Google Shape;121;p22">
            <a:extLst>
              <a:ext uri="{FF2B5EF4-FFF2-40B4-BE49-F238E27FC236}">
                <a16:creationId xmlns:a16="http://schemas.microsoft.com/office/drawing/2014/main" id="{A212D26F-4A98-83B8-81EB-AC3B60D76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0497" y="3118250"/>
            <a:ext cx="2191204" cy="527700"/>
          </a:xfrm>
        </p:spPr>
        <p:txBody>
          <a:bodyPr anchor="ctr"/>
          <a:lstStyle>
            <a:lvl1pPr>
              <a:defRPr sz="2500"/>
            </a:lvl1pPr>
          </a:lstStyle>
          <a:p>
            <a:pPr lvl="0"/>
            <a:endParaRPr lang="es-PE"/>
          </a:p>
        </p:txBody>
      </p:sp>
      <p:sp>
        <p:nvSpPr>
          <p:cNvPr id="9" name="Google Shape;122;p22">
            <a:extLst>
              <a:ext uri="{FF2B5EF4-FFF2-40B4-BE49-F238E27FC236}">
                <a16:creationId xmlns:a16="http://schemas.microsoft.com/office/drawing/2014/main" id="{E0CCA53D-D95A-8210-E807-9731C4AF818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50506" y="3552370"/>
            <a:ext cx="2191204" cy="77670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0" name="Google Shape;123;p22">
            <a:extLst>
              <a:ext uri="{FF2B5EF4-FFF2-40B4-BE49-F238E27FC236}">
                <a16:creationId xmlns:a16="http://schemas.microsoft.com/office/drawing/2014/main" id="{60353B87-AA98-49C7-2FA1-C72EE8876A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704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23">
            <a:extLst>
              <a:ext uri="{FF2B5EF4-FFF2-40B4-BE49-F238E27FC236}">
                <a16:creationId xmlns:a16="http://schemas.microsoft.com/office/drawing/2014/main" id="{97437099-F4DC-66EE-173A-A3608BF32153}"/>
              </a:ext>
            </a:extLst>
          </p:cNvPr>
          <p:cNvSpPr/>
          <p:nvPr/>
        </p:nvSpPr>
        <p:spPr>
          <a:xfrm>
            <a:off x="-2002" y="1244598"/>
            <a:ext cx="9146002" cy="3453871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26;p23">
            <a:extLst>
              <a:ext uri="{FF2B5EF4-FFF2-40B4-BE49-F238E27FC236}">
                <a16:creationId xmlns:a16="http://schemas.microsoft.com/office/drawing/2014/main" id="{BD4AF20D-A0D5-48EF-15CA-1AA41F3F6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547" y="1942789"/>
            <a:ext cx="21912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4" name="Google Shape;127;p23">
            <a:extLst>
              <a:ext uri="{FF2B5EF4-FFF2-40B4-BE49-F238E27FC236}">
                <a16:creationId xmlns:a16="http://schemas.microsoft.com/office/drawing/2014/main" id="{F843CF82-D0AF-0C1B-ED31-14A09F26AC0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7547" y="1353183"/>
            <a:ext cx="2191204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F70D9315-36D8-AA39-13E1-CB6AD83FBA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94377" y="1942798"/>
            <a:ext cx="21912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6" name="Google Shape;129;p23">
            <a:extLst>
              <a:ext uri="{FF2B5EF4-FFF2-40B4-BE49-F238E27FC236}">
                <a16:creationId xmlns:a16="http://schemas.microsoft.com/office/drawing/2014/main" id="{A38524E4-20DE-D81F-2E0E-91DEB0921C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94377" y="1353193"/>
            <a:ext cx="2191204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95F7D843-E315-A68C-AAE6-DB3526EBDF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53516" y="3537173"/>
            <a:ext cx="21912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8" name="Google Shape;131;p23">
            <a:extLst>
              <a:ext uri="{FF2B5EF4-FFF2-40B4-BE49-F238E27FC236}">
                <a16:creationId xmlns:a16="http://schemas.microsoft.com/office/drawing/2014/main" id="{53922EE5-C640-6A30-43C6-3B29A7EC7C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53516" y="4123697"/>
            <a:ext cx="2191204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9" name="Google Shape;132;p23">
            <a:extLst>
              <a:ext uri="{FF2B5EF4-FFF2-40B4-BE49-F238E27FC236}">
                <a16:creationId xmlns:a16="http://schemas.microsoft.com/office/drawing/2014/main" id="{4841F0A1-1918-154B-8E93-3CAD0E4648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35247" y="3537173"/>
            <a:ext cx="21912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10" name="Google Shape;133;p23">
            <a:extLst>
              <a:ext uri="{FF2B5EF4-FFF2-40B4-BE49-F238E27FC236}">
                <a16:creationId xmlns:a16="http://schemas.microsoft.com/office/drawing/2014/main" id="{F0AA0A81-1C05-076F-80F9-AAEC14B0C0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35247" y="4123697"/>
            <a:ext cx="2191204" cy="4847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1" name="Google Shape;134;p23">
            <a:extLst>
              <a:ext uri="{FF2B5EF4-FFF2-40B4-BE49-F238E27FC236}">
                <a16:creationId xmlns:a16="http://schemas.microsoft.com/office/drawing/2014/main" id="{EF187EE8-E396-85C6-E0C2-7815A6A989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3469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;p24">
            <a:extLst>
              <a:ext uri="{FF2B5EF4-FFF2-40B4-BE49-F238E27FC236}">
                <a16:creationId xmlns:a16="http://schemas.microsoft.com/office/drawing/2014/main" id="{2C909652-A7C0-4000-CFD8-952945285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750829"/>
            <a:ext cx="23055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3" name="Google Shape;138;p24">
            <a:extLst>
              <a:ext uri="{FF2B5EF4-FFF2-40B4-BE49-F238E27FC236}">
                <a16:creationId xmlns:a16="http://schemas.microsoft.com/office/drawing/2014/main" id="{3A722ACC-2D94-7B28-139B-EED597B2810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998" y="2134346"/>
            <a:ext cx="2305504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4" name="Google Shape;139;p24">
            <a:extLst>
              <a:ext uri="{FF2B5EF4-FFF2-40B4-BE49-F238E27FC236}">
                <a16:creationId xmlns:a16="http://schemas.microsoft.com/office/drawing/2014/main" id="{A9CEB62B-733B-A14F-9FB0-E98AE015FB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19270" y="1750829"/>
            <a:ext cx="23055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5" name="Google Shape;140;p24">
            <a:extLst>
              <a:ext uri="{FF2B5EF4-FFF2-40B4-BE49-F238E27FC236}">
                <a16:creationId xmlns:a16="http://schemas.microsoft.com/office/drawing/2014/main" id="{254EF326-CC08-165D-8482-A8482422CB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19270" y="2134346"/>
            <a:ext cx="2305504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6" name="Google Shape;141;p24">
            <a:extLst>
              <a:ext uri="{FF2B5EF4-FFF2-40B4-BE49-F238E27FC236}">
                <a16:creationId xmlns:a16="http://schemas.microsoft.com/office/drawing/2014/main" id="{DBD95C33-7A64-09C1-1B13-5889A4251A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71" y="3734802"/>
            <a:ext cx="23055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7" name="Google Shape;142;p24">
            <a:extLst>
              <a:ext uri="{FF2B5EF4-FFF2-40B4-BE49-F238E27FC236}">
                <a16:creationId xmlns:a16="http://schemas.microsoft.com/office/drawing/2014/main" id="{7417340C-B5D6-163C-0A0C-ECF1877B77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971" y="4123697"/>
            <a:ext cx="2305504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8" name="Google Shape;143;p24">
            <a:extLst>
              <a:ext uri="{FF2B5EF4-FFF2-40B4-BE49-F238E27FC236}">
                <a16:creationId xmlns:a16="http://schemas.microsoft.com/office/drawing/2014/main" id="{54AFB11D-441B-DDFE-D88E-2C4436CCFD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19243" y="3734802"/>
            <a:ext cx="23055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9" name="Google Shape;144;p24">
            <a:extLst>
              <a:ext uri="{FF2B5EF4-FFF2-40B4-BE49-F238E27FC236}">
                <a16:creationId xmlns:a16="http://schemas.microsoft.com/office/drawing/2014/main" id="{E014856A-28DF-8C75-A701-E34E613A81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19243" y="4123697"/>
            <a:ext cx="2305504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0" name="Google Shape;145;p24">
            <a:extLst>
              <a:ext uri="{FF2B5EF4-FFF2-40B4-BE49-F238E27FC236}">
                <a16:creationId xmlns:a16="http://schemas.microsoft.com/office/drawing/2014/main" id="{7ACE3FE8-17DC-50A1-5841-016A30DF09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8543" y="1750829"/>
            <a:ext cx="23055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11" name="Google Shape;146;p24">
            <a:extLst>
              <a:ext uri="{FF2B5EF4-FFF2-40B4-BE49-F238E27FC236}">
                <a16:creationId xmlns:a16="http://schemas.microsoft.com/office/drawing/2014/main" id="{1207C102-8D07-2507-D842-6A7FCFF841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18543" y="2134346"/>
            <a:ext cx="2305504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2" name="Google Shape;147;p24">
            <a:extLst>
              <a:ext uri="{FF2B5EF4-FFF2-40B4-BE49-F238E27FC236}">
                <a16:creationId xmlns:a16="http://schemas.microsoft.com/office/drawing/2014/main" id="{2A3D45EB-D146-2807-41CF-CD7E523F2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8515" y="3734802"/>
            <a:ext cx="2305504" cy="527700"/>
          </a:xfrm>
        </p:spPr>
        <p:txBody>
          <a:bodyPr anchor="ctr" anchorCtr="1"/>
          <a:lstStyle>
            <a:lvl1pPr algn="ctr">
              <a:defRPr sz="2500"/>
            </a:lvl1pPr>
          </a:lstStyle>
          <a:p>
            <a:pPr lvl="0"/>
            <a:endParaRPr lang="es-PE"/>
          </a:p>
        </p:txBody>
      </p:sp>
      <p:sp>
        <p:nvSpPr>
          <p:cNvPr id="13" name="Google Shape;148;p24">
            <a:extLst>
              <a:ext uri="{FF2B5EF4-FFF2-40B4-BE49-F238E27FC236}">
                <a16:creationId xmlns:a16="http://schemas.microsoft.com/office/drawing/2014/main" id="{C33ED3EC-FAE5-3668-E861-62A6E5C3318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18515" y="4123697"/>
            <a:ext cx="2305504" cy="4847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14" name="Google Shape;149;p24">
            <a:extLst>
              <a:ext uri="{FF2B5EF4-FFF2-40B4-BE49-F238E27FC236}">
                <a16:creationId xmlns:a16="http://schemas.microsoft.com/office/drawing/2014/main" id="{7480CE2A-2764-BF32-628A-BF767EB31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32757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25">
            <a:extLst>
              <a:ext uri="{FF2B5EF4-FFF2-40B4-BE49-F238E27FC236}">
                <a16:creationId xmlns:a16="http://schemas.microsoft.com/office/drawing/2014/main" id="{07916366-8E24-C6D2-1A83-80EADBE91A58}"/>
              </a:ext>
            </a:extLst>
          </p:cNvPr>
          <p:cNvSpPr/>
          <p:nvPr/>
        </p:nvSpPr>
        <p:spPr>
          <a:xfrm>
            <a:off x="0" y="897904"/>
            <a:ext cx="9144000" cy="4245595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52;p25">
            <a:extLst>
              <a:ext uri="{FF2B5EF4-FFF2-40B4-BE49-F238E27FC236}">
                <a16:creationId xmlns:a16="http://schemas.microsoft.com/office/drawing/2014/main" id="{7ABBCEDF-2136-0512-1C23-111A97616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7" y="1227499"/>
            <a:ext cx="4082101" cy="828300"/>
          </a:xfrm>
        </p:spPr>
        <p:txBody>
          <a:bodyPr anchor="ctr" anchorCtr="1"/>
          <a:lstStyle>
            <a:lvl1pPr algn="ctr">
              <a:defRPr sz="62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4" name="Google Shape;153;p25">
            <a:extLst>
              <a:ext uri="{FF2B5EF4-FFF2-40B4-BE49-F238E27FC236}">
                <a16:creationId xmlns:a16="http://schemas.microsoft.com/office/drawing/2014/main" id="{05A83FA3-533A-2B52-6E02-C5C8FAB26E5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5097" y="1933526"/>
            <a:ext cx="4082101" cy="445203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5" name="Google Shape;154;p25">
            <a:extLst>
              <a:ext uri="{FF2B5EF4-FFF2-40B4-BE49-F238E27FC236}">
                <a16:creationId xmlns:a16="http://schemas.microsoft.com/office/drawing/2014/main" id="{01AA5818-C20B-E11C-1514-790A5BF180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6801" y="1227490"/>
            <a:ext cx="4082101" cy="828300"/>
          </a:xfrm>
        </p:spPr>
        <p:txBody>
          <a:bodyPr anchor="ctr" anchorCtr="1"/>
          <a:lstStyle>
            <a:lvl1pPr algn="ctr">
              <a:defRPr sz="62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6" name="Google Shape;155;p25">
            <a:extLst>
              <a:ext uri="{FF2B5EF4-FFF2-40B4-BE49-F238E27FC236}">
                <a16:creationId xmlns:a16="http://schemas.microsoft.com/office/drawing/2014/main" id="{0A5894D8-0E28-E246-45F8-6C648CF9921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46801" y="1933517"/>
            <a:ext cx="4082101" cy="445203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7" name="Google Shape;156;p25">
            <a:extLst>
              <a:ext uri="{FF2B5EF4-FFF2-40B4-BE49-F238E27FC236}">
                <a16:creationId xmlns:a16="http://schemas.microsoft.com/office/drawing/2014/main" id="{4ABB5266-49B5-ACB6-0DA7-F107F5574E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30949" y="2764770"/>
            <a:ext cx="4082101" cy="828300"/>
          </a:xfrm>
        </p:spPr>
        <p:txBody>
          <a:bodyPr anchor="ctr" anchorCtr="1"/>
          <a:lstStyle>
            <a:lvl1pPr algn="ctr">
              <a:defRPr sz="62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8" name="Google Shape;157;p25">
            <a:extLst>
              <a:ext uri="{FF2B5EF4-FFF2-40B4-BE49-F238E27FC236}">
                <a16:creationId xmlns:a16="http://schemas.microsoft.com/office/drawing/2014/main" id="{7F68D3F3-2E61-70D7-F543-DC5FD457AC5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30949" y="3470797"/>
            <a:ext cx="4082101" cy="445203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81740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>
            <a:extLst>
              <a:ext uri="{FF2B5EF4-FFF2-40B4-BE49-F238E27FC236}">
                <a16:creationId xmlns:a16="http://schemas.microsoft.com/office/drawing/2014/main" id="{E110A136-3940-AA80-57C8-E05B383F4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6703" y="1925214"/>
            <a:ext cx="4360197" cy="841796"/>
          </a:xfrm>
        </p:spPr>
        <p:txBody>
          <a:bodyPr anchor="ctr"/>
          <a:lstStyle>
            <a:lvl1pPr>
              <a:defRPr sz="6500"/>
            </a:lvl1pPr>
          </a:lstStyle>
          <a:p>
            <a:pPr lvl="0"/>
            <a:endParaRPr lang="es-PE"/>
          </a:p>
        </p:txBody>
      </p:sp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8BADA678-18AB-5F77-CB2D-A146E751E8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83747" y="1837569"/>
            <a:ext cx="1831497" cy="1439704"/>
          </a:xfrm>
        </p:spPr>
        <p:txBody>
          <a:bodyPr anchor="ctr"/>
          <a:lstStyle>
            <a:lvl1pPr algn="r">
              <a:defRPr sz="114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4" name="Google Shape;16;p3">
            <a:extLst>
              <a:ext uri="{FF2B5EF4-FFF2-40B4-BE49-F238E27FC236}">
                <a16:creationId xmlns:a16="http://schemas.microsoft.com/office/drawing/2014/main" id="{43C52893-F9D8-E63D-FE9B-7C338169EC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6703" y="2809996"/>
            <a:ext cx="4360197" cy="397800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3227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26">
            <a:extLst>
              <a:ext uri="{FF2B5EF4-FFF2-40B4-BE49-F238E27FC236}">
                <a16:creationId xmlns:a16="http://schemas.microsoft.com/office/drawing/2014/main" id="{87F1E910-0E44-38EA-39CD-380E3634CE5C}"/>
              </a:ext>
            </a:extLst>
          </p:cNvPr>
          <p:cNvSpPr/>
          <p:nvPr/>
        </p:nvSpPr>
        <p:spPr>
          <a:xfrm>
            <a:off x="-1874" y="0"/>
            <a:ext cx="6013798" cy="514349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160;p26">
            <a:extLst>
              <a:ext uri="{FF2B5EF4-FFF2-40B4-BE49-F238E27FC236}">
                <a16:creationId xmlns:a16="http://schemas.microsoft.com/office/drawing/2014/main" id="{EADD3A44-01CB-EC00-E27F-DD3384DD4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1" y="534997"/>
            <a:ext cx="4284000" cy="997802"/>
          </a:xfrm>
        </p:spPr>
        <p:txBody>
          <a:bodyPr anchor="ctr"/>
          <a:lstStyle>
            <a:lvl1pPr>
              <a:defRPr sz="6400"/>
            </a:lvl1pPr>
          </a:lstStyle>
          <a:p>
            <a:pPr lvl="0"/>
            <a:endParaRPr lang="es-PE"/>
          </a:p>
        </p:txBody>
      </p:sp>
      <p:sp>
        <p:nvSpPr>
          <p:cNvPr id="4" name="Google Shape;161;p26">
            <a:extLst>
              <a:ext uri="{FF2B5EF4-FFF2-40B4-BE49-F238E27FC236}">
                <a16:creationId xmlns:a16="http://schemas.microsoft.com/office/drawing/2014/main" id="{79E7EB11-248C-61C8-32CB-E0757246D5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5097" y="1569723"/>
            <a:ext cx="4293903" cy="1213801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58806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459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2B6DDE65-2150-62DB-7D7C-08AE2E51A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8064" y="98855"/>
            <a:ext cx="7169307" cy="649288"/>
          </a:xfrm>
        </p:spPr>
        <p:txBody>
          <a:bodyPr lIns="0" tIns="0" rIns="0" bIns="0" anchor="ctr" anchorCtr="1"/>
          <a:lstStyle>
            <a:lvl1pPr algn="ctr">
              <a:lnSpc>
                <a:spcPct val="80000"/>
              </a:lnSpc>
              <a:defRPr sz="3600">
                <a:solidFill>
                  <a:srgbClr val="27348B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533865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D55F51C-FCF2-6CF8-9B1A-02810866BA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92610"/>
            <a:ext cx="8679896" cy="543181"/>
          </a:xfrm>
        </p:spPr>
        <p:txBody>
          <a:bodyPr anchor="ctr" anchorCtr="1"/>
          <a:lstStyle>
            <a:lvl1pPr marL="0" indent="0" algn="ctr">
              <a:buNone/>
              <a:defRPr lang="en-US" sz="4050">
                <a:solidFill>
                  <a:srgbClr val="000000"/>
                </a:solidFill>
                <a:latin typeface="Arial"/>
                <a:cs typeface="Arial" pitchFamily="34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3BCE3B9-866C-F791-51F1-255B0430539B}"/>
              </a:ext>
            </a:extLst>
          </p:cNvPr>
          <p:cNvSpPr/>
          <p:nvPr/>
        </p:nvSpPr>
        <p:spPr>
          <a:xfrm>
            <a:off x="265514" y="848700"/>
            <a:ext cx="2670578" cy="4051916"/>
          </a:xfrm>
          <a:custGeom>
            <a:avLst>
              <a:gd name="f0" fmla="val 85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D333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0" cap="none" spc="0" baseline="0">
              <a:solidFill>
                <a:srgbClr val="5E4028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A8C778-E555-E859-7A99-0102161A2390}"/>
              </a:ext>
            </a:extLst>
          </p:cNvPr>
          <p:cNvSpPr/>
          <p:nvPr/>
        </p:nvSpPr>
        <p:spPr>
          <a:xfrm>
            <a:off x="342360" y="972510"/>
            <a:ext cx="98151" cy="3199321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7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grpSp>
        <p:nvGrpSpPr>
          <p:cNvPr id="5" name="Grupo 5">
            <a:extLst>
              <a:ext uri="{FF2B5EF4-FFF2-40B4-BE49-F238E27FC236}">
                <a16:creationId xmlns:a16="http://schemas.microsoft.com/office/drawing/2014/main" id="{ACCA0387-7A12-1427-F0C1-9954467DCAC4}"/>
              </a:ext>
            </a:extLst>
          </p:cNvPr>
          <p:cNvGrpSpPr/>
          <p:nvPr/>
        </p:nvGrpSpPr>
        <p:grpSpPr>
          <a:xfrm>
            <a:off x="1047033" y="1366634"/>
            <a:ext cx="1674184" cy="1419103"/>
            <a:chOff x="1047033" y="1366634"/>
            <a:chExt cx="1674184" cy="1419103"/>
          </a:xfrm>
        </p:grpSpPr>
        <p:sp>
          <p:nvSpPr>
            <p:cNvPr id="6" name="TextBox 57">
              <a:extLst>
                <a:ext uri="{FF2B5EF4-FFF2-40B4-BE49-F238E27FC236}">
                  <a16:creationId xmlns:a16="http://schemas.microsoft.com/office/drawing/2014/main" id="{0EC65913-9ED8-8122-45CB-A61DB6FAFA81}"/>
                </a:ext>
              </a:extLst>
            </p:cNvPr>
            <p:cNvSpPr txBox="1"/>
            <p:nvPr/>
          </p:nvSpPr>
          <p:spPr>
            <a:xfrm>
              <a:off x="1047033" y="1366634"/>
              <a:ext cx="1674184" cy="78482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ctr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0" cap="none" spc="0" baseline="0">
                  <a:solidFill>
                    <a:srgbClr val="FFFFFF"/>
                  </a:solidFill>
                  <a:uFillTx/>
                  <a:latin typeface="Arial" pitchFamily="34"/>
                  <a:ea typeface="Arial"/>
                  <a:cs typeface="Arial" pitchFamily="34"/>
                </a:rPr>
                <a:t>You can Resize without losing quality</a:t>
              </a:r>
            </a:p>
          </p:txBody>
        </p:sp>
        <p:sp>
          <p:nvSpPr>
            <p:cNvPr id="7" name="TextBox 58">
              <a:extLst>
                <a:ext uri="{FF2B5EF4-FFF2-40B4-BE49-F238E27FC236}">
                  <a16:creationId xmlns:a16="http://schemas.microsoft.com/office/drawing/2014/main" id="{530C1F7D-2704-040B-731E-9AA16B7E2C2E}"/>
                </a:ext>
              </a:extLst>
            </p:cNvPr>
            <p:cNvSpPr txBox="1"/>
            <p:nvPr/>
          </p:nvSpPr>
          <p:spPr>
            <a:xfrm>
              <a:off x="1047033" y="2000908"/>
              <a:ext cx="1674184" cy="78482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ctr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0" cap="none" spc="0" baseline="0">
                  <a:solidFill>
                    <a:srgbClr val="FFFFFF"/>
                  </a:solidFill>
                  <a:uFillTx/>
                  <a:latin typeface="Arial" pitchFamily="34"/>
                  <a:ea typeface="Arial"/>
                  <a:cs typeface="Arial" pitchFamily="34"/>
                </a:rPr>
                <a:t>You can Change Fill Color &amp;</a:t>
              </a:r>
            </a:p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0" cap="none" spc="0" baseline="0">
                  <a:solidFill>
                    <a:srgbClr val="FFFFFF"/>
                  </a:solidFill>
                  <a:uFillTx/>
                  <a:latin typeface="Arial" pitchFamily="34"/>
                  <a:ea typeface="Arial"/>
                  <a:cs typeface="Arial" pitchFamily="34"/>
                </a:rPr>
                <a:t>Line Color</a:t>
              </a:r>
            </a:p>
          </p:txBody>
        </p:sp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B1AF56A1-BFAE-9F8D-7FAB-779DC2026402}"/>
              </a:ext>
            </a:extLst>
          </p:cNvPr>
          <p:cNvSpPr txBox="1"/>
          <p:nvPr/>
        </p:nvSpPr>
        <p:spPr>
          <a:xfrm>
            <a:off x="1209897" y="4375422"/>
            <a:ext cx="1674001" cy="3000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  <a:ea typeface="Arial"/>
                <a:cs typeface="Arial" pitchFamily="34"/>
              </a:rPr>
              <a:t>www.slidesppt.net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F242101E-B601-DCC6-EB2F-AAB7B9639B45}"/>
              </a:ext>
            </a:extLst>
          </p:cNvPr>
          <p:cNvSpPr txBox="1"/>
          <p:nvPr/>
        </p:nvSpPr>
        <p:spPr>
          <a:xfrm>
            <a:off x="683248" y="3016431"/>
            <a:ext cx="2037969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맑은 고딕" pitchFamily="34"/>
                <a:cs typeface="Arial" pitchFamily="34"/>
              </a:rPr>
              <a:t>GOOGLE SLIDES AND FREE 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맑은 고딕" pitchFamily="34"/>
                <a:cs typeface="Arial" pitchFamily="34"/>
              </a:rPr>
              <a:t>PPT 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맑은 고딕" pitchFamily="34"/>
                <a:cs typeface="Arial" pitchFamily="34"/>
              </a:rPr>
              <a:t>TEMPLATES  </a:t>
            </a:r>
          </a:p>
        </p:txBody>
      </p:sp>
      <p:grpSp>
        <p:nvGrpSpPr>
          <p:cNvPr id="10" name="Grupo 6">
            <a:extLst>
              <a:ext uri="{FF2B5EF4-FFF2-40B4-BE49-F238E27FC236}">
                <a16:creationId xmlns:a16="http://schemas.microsoft.com/office/drawing/2014/main" id="{3FF43149-2B83-6B34-B5A1-F585675CA26F}"/>
              </a:ext>
            </a:extLst>
          </p:cNvPr>
          <p:cNvGrpSpPr/>
          <p:nvPr/>
        </p:nvGrpSpPr>
        <p:grpSpPr>
          <a:xfrm>
            <a:off x="425370" y="4052566"/>
            <a:ext cx="732342" cy="732342"/>
            <a:chOff x="425370" y="4052566"/>
            <a:chExt cx="732342" cy="732342"/>
          </a:xfrm>
        </p:grpSpPr>
        <p:sp>
          <p:nvSpPr>
            <p:cNvPr id="11" name="Lágrima 15">
              <a:extLst>
                <a:ext uri="{FF2B5EF4-FFF2-40B4-BE49-F238E27FC236}">
                  <a16:creationId xmlns:a16="http://schemas.microsoft.com/office/drawing/2014/main" id="{A24679F5-5DDA-1F8A-5BDF-92E9BDA19310}"/>
                </a:ext>
              </a:extLst>
            </p:cNvPr>
            <p:cNvSpPr/>
            <p:nvPr/>
          </p:nvSpPr>
          <p:spPr>
            <a:xfrm rot="10799991">
              <a:off x="425370" y="4052566"/>
              <a:ext cx="732342" cy="732342"/>
            </a:xfrm>
            <a:custGeom>
              <a:avLst>
                <a:gd name="f10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sqrt 2"/>
                <a:gd name="f10" fmla="val 100000"/>
                <a:gd name="f11" fmla="+- 0 0 -180"/>
                <a:gd name="f12" fmla="+- 0 0 -360"/>
                <a:gd name="f13" fmla="abs f4"/>
                <a:gd name="f14" fmla="abs f5"/>
                <a:gd name="f15" fmla="abs f6"/>
                <a:gd name="f16" fmla="val f7"/>
                <a:gd name="f17" fmla="val f10"/>
                <a:gd name="f18" fmla="+- 2700000 f2 0"/>
                <a:gd name="f19" fmla="*/ f11 f1 1"/>
                <a:gd name="f20" fmla="*/ f12 f1 1"/>
                <a:gd name="f21" fmla="?: f13 f4 1"/>
                <a:gd name="f22" fmla="?: f14 f5 1"/>
                <a:gd name="f23" fmla="?: f15 f6 1"/>
                <a:gd name="f24" fmla="*/ f18 f8 1"/>
                <a:gd name="f25" fmla="*/ f19 1 f3"/>
                <a:gd name="f26" fmla="*/ f20 1 f3"/>
                <a:gd name="f27" fmla="*/ f21 1 21600"/>
                <a:gd name="f28" fmla="*/ f22 1 21600"/>
                <a:gd name="f29" fmla="*/ 21600 f21 1"/>
                <a:gd name="f30" fmla="*/ 21600 f22 1"/>
                <a:gd name="f31" fmla="*/ f24 1 f1"/>
                <a:gd name="f32" fmla="+- f25 0 f2"/>
                <a:gd name="f33" fmla="+- f26 0 f2"/>
                <a:gd name="f34" fmla="min f28 f27"/>
                <a:gd name="f35" fmla="*/ f29 1 f23"/>
                <a:gd name="f36" fmla="*/ f30 1 f23"/>
                <a:gd name="f37" fmla="+- 0 0 f31"/>
                <a:gd name="f38" fmla="val f35"/>
                <a:gd name="f39" fmla="val f36"/>
                <a:gd name="f40" fmla="+- 0 0 f37"/>
                <a:gd name="f41" fmla="*/ f16 f34 1"/>
                <a:gd name="f42" fmla="+- f39 0 f16"/>
                <a:gd name="f43" fmla="+- f38 0 f16"/>
                <a:gd name="f44" fmla="*/ f40 f1 1"/>
                <a:gd name="f45" fmla="*/ f38 f34 1"/>
                <a:gd name="f46" fmla="*/ f42 1 2"/>
                <a:gd name="f47" fmla="*/ f43 1 2"/>
                <a:gd name="f48" fmla="*/ f44 1 f8"/>
                <a:gd name="f49" fmla="+- f16 f46 0"/>
                <a:gd name="f50" fmla="+- f16 f47 0"/>
                <a:gd name="f51" fmla="*/ f47 f9 1"/>
                <a:gd name="f52" fmla="*/ f46 f9 1"/>
                <a:gd name="f53" fmla="+- f48 0 f2"/>
                <a:gd name="f54" fmla="*/ f47 f34 1"/>
                <a:gd name="f55" fmla="*/ f46 f34 1"/>
                <a:gd name="f56" fmla="*/ f51 f17 1"/>
                <a:gd name="f57" fmla="*/ f52 f17 1"/>
                <a:gd name="f58" fmla="cos 1 f53"/>
                <a:gd name="f59" fmla="sin 1 f53"/>
                <a:gd name="f60" fmla="*/ f49 f34 1"/>
                <a:gd name="f61" fmla="*/ f56 1 100000"/>
                <a:gd name="f62" fmla="*/ f57 1 100000"/>
                <a:gd name="f63" fmla="+- 0 0 f58"/>
                <a:gd name="f64" fmla="+- 0 0 f59"/>
                <a:gd name="f65" fmla="+- 0 0 f63"/>
                <a:gd name="f66" fmla="+- 0 0 f64"/>
                <a:gd name="f67" fmla="*/ f65 f61 1"/>
                <a:gd name="f68" fmla="*/ f66 f62 1"/>
                <a:gd name="f69" fmla="*/ f65 f47 1"/>
                <a:gd name="f70" fmla="*/ f66 f46 1"/>
                <a:gd name="f71" fmla="+- f50 f67 0"/>
                <a:gd name="f72" fmla="+- f49 0 f68"/>
                <a:gd name="f73" fmla="+- f50 0 f69"/>
                <a:gd name="f74" fmla="+- f50 f69 0"/>
                <a:gd name="f75" fmla="+- f49 0 f70"/>
                <a:gd name="f76" fmla="+- f49 f70 0"/>
                <a:gd name="f77" fmla="+- f50 f71 0"/>
                <a:gd name="f78" fmla="+- f49 f72 0"/>
                <a:gd name="f79" fmla="*/ f73 f34 1"/>
                <a:gd name="f80" fmla="*/ f75 f34 1"/>
                <a:gd name="f81" fmla="*/ f74 f34 1"/>
                <a:gd name="f82" fmla="*/ f76 f34 1"/>
                <a:gd name="f83" fmla="*/ f71 f34 1"/>
                <a:gd name="f84" fmla="*/ f72 f34 1"/>
                <a:gd name="f85" fmla="*/ f77 1 2"/>
                <a:gd name="f86" fmla="*/ f78 1 2"/>
                <a:gd name="f87" fmla="*/ f85 f34 1"/>
                <a:gd name="f88" fmla="*/ f86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81" y="f82"/>
                </a:cxn>
                <a:cxn ang="f32">
                  <a:pos x="f79" y="f82"/>
                </a:cxn>
                <a:cxn ang="f33">
                  <a:pos x="f79" y="f80"/>
                </a:cxn>
                <a:cxn ang="f33">
                  <a:pos x="f83" y="f84"/>
                </a:cxn>
              </a:cxnLst>
              <a:rect l="f79" t="f80" r="f81" b="f82"/>
              <a:pathLst>
                <a:path>
                  <a:moveTo>
                    <a:pt x="f41" y="f60"/>
                  </a:moveTo>
                  <a:arcTo wR="f54" hR="f55" stAng="f1" swAng="f2"/>
                  <a:quadBezTo>
                    <a:pt x="f87" y="f41"/>
                    <a:pt x="f83" y="f84"/>
                  </a:quadBezTo>
                  <a:quadBezTo>
                    <a:pt x="f45" y="f88"/>
                    <a:pt x="f45" y="f60"/>
                  </a:quadBezTo>
                  <a:arcTo wR="f54" hR="f55" stAng="f7" swAng="f1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grpSp>
          <p:nvGrpSpPr>
            <p:cNvPr id="12" name="Grupo 16">
              <a:extLst>
                <a:ext uri="{FF2B5EF4-FFF2-40B4-BE49-F238E27FC236}">
                  <a16:creationId xmlns:a16="http://schemas.microsoft.com/office/drawing/2014/main" id="{A48F862D-2888-488A-0C0F-4DBA681F536B}"/>
                </a:ext>
              </a:extLst>
            </p:cNvPr>
            <p:cNvGrpSpPr/>
            <p:nvPr/>
          </p:nvGrpSpPr>
          <p:grpSpPr>
            <a:xfrm>
              <a:off x="552251" y="4171831"/>
              <a:ext cx="497086" cy="481175"/>
              <a:chOff x="552251" y="4171831"/>
              <a:chExt cx="497086" cy="481175"/>
            </a:xfrm>
          </p:grpSpPr>
          <p:sp>
            <p:nvSpPr>
              <p:cNvPr id="13" name="Freeform 14">
                <a:extLst>
                  <a:ext uri="{FF2B5EF4-FFF2-40B4-BE49-F238E27FC236}">
                    <a16:creationId xmlns:a16="http://schemas.microsoft.com/office/drawing/2014/main" id="{77778911-24D5-80F4-04D6-F591D7D4F6E2}"/>
                  </a:ext>
                </a:extLst>
              </p:cNvPr>
              <p:cNvSpPr/>
              <p:nvPr/>
            </p:nvSpPr>
            <p:spPr>
              <a:xfrm>
                <a:off x="552251" y="4171831"/>
                <a:ext cx="287752" cy="48117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9"/>
                  <a:gd name="f7" fmla="val 1118"/>
                  <a:gd name="f8" fmla="val 112"/>
                  <a:gd name="f9" fmla="val 410"/>
                  <a:gd name="f10" fmla="val 707"/>
                  <a:gd name="f11" fmla="val 1005"/>
                  <a:gd name="f12" fmla="val 223"/>
                  <a:gd name="f13" fmla="val 1043"/>
                  <a:gd name="f14" fmla="val 446"/>
                  <a:gd name="f15" fmla="val 1080"/>
                  <a:gd name="f16" fmla="val 745"/>
                  <a:gd name="f17" fmla="val 372"/>
                  <a:gd name="f18" fmla="val 37"/>
                  <a:gd name="f19" fmla="val 74"/>
                  <a:gd name="f20" fmla="+- 0 0 -90"/>
                  <a:gd name="f21" fmla="*/ f3 1 669"/>
                  <a:gd name="f22" fmla="*/ f4 1 1118"/>
                  <a:gd name="f23" fmla="val f5"/>
                  <a:gd name="f24" fmla="val f6"/>
                  <a:gd name="f25" fmla="val f7"/>
                  <a:gd name="f26" fmla="*/ f20 f0 1"/>
                  <a:gd name="f27" fmla="+- f25 0 f23"/>
                  <a:gd name="f28" fmla="+- f24 0 f23"/>
                  <a:gd name="f29" fmla="*/ f26 1 f2"/>
                  <a:gd name="f30" fmla="*/ f28 1 669"/>
                  <a:gd name="f31" fmla="*/ f27 1 1118"/>
                  <a:gd name="f32" fmla="*/ 0 f28 1"/>
                  <a:gd name="f33" fmla="*/ 112 f27 1"/>
                  <a:gd name="f34" fmla="*/ 1005 f27 1"/>
                  <a:gd name="f35" fmla="*/ 669 f28 1"/>
                  <a:gd name="f36" fmla="*/ 1118 f27 1"/>
                  <a:gd name="f37" fmla="*/ 0 f27 1"/>
                  <a:gd name="f38" fmla="+- f29 0 f1"/>
                  <a:gd name="f39" fmla="*/ f32 1 669"/>
                  <a:gd name="f40" fmla="*/ f33 1 1118"/>
                  <a:gd name="f41" fmla="*/ f34 1 1118"/>
                  <a:gd name="f42" fmla="*/ f35 1 669"/>
                  <a:gd name="f43" fmla="*/ f36 1 1118"/>
                  <a:gd name="f44" fmla="*/ f37 1 1118"/>
                  <a:gd name="f45" fmla="*/ 0 1 f30"/>
                  <a:gd name="f46" fmla="*/ f24 1 f30"/>
                  <a:gd name="f47" fmla="*/ 0 1 f31"/>
                  <a:gd name="f48" fmla="*/ f25 1 f31"/>
                  <a:gd name="f49" fmla="*/ f39 1 f30"/>
                  <a:gd name="f50" fmla="*/ f40 1 f31"/>
                  <a:gd name="f51" fmla="*/ f41 1 f31"/>
                  <a:gd name="f52" fmla="*/ f42 1 f30"/>
                  <a:gd name="f53" fmla="*/ f43 1 f31"/>
                  <a:gd name="f54" fmla="*/ f44 1 f31"/>
                  <a:gd name="f55" fmla="*/ f45 f21 1"/>
                  <a:gd name="f56" fmla="*/ f46 f21 1"/>
                  <a:gd name="f57" fmla="*/ f48 f22 1"/>
                  <a:gd name="f58" fmla="*/ f47 f22 1"/>
                  <a:gd name="f59" fmla="*/ f49 f21 1"/>
                  <a:gd name="f60" fmla="*/ f50 f22 1"/>
                  <a:gd name="f61" fmla="*/ f51 f22 1"/>
                  <a:gd name="f62" fmla="*/ f52 f21 1"/>
                  <a:gd name="f63" fmla="*/ f53 f22 1"/>
                  <a:gd name="f64" fmla="*/ f54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8">
                    <a:pos x="f59" y="f60"/>
                  </a:cxn>
                  <a:cxn ang="f38">
                    <a:pos x="f59" y="f61"/>
                  </a:cxn>
                  <a:cxn ang="f38">
                    <a:pos x="f62" y="f63"/>
                  </a:cxn>
                  <a:cxn ang="f38">
                    <a:pos x="f62" y="f64"/>
                  </a:cxn>
                  <a:cxn ang="f38">
                    <a:pos x="f59" y="f60"/>
                  </a:cxn>
                </a:cxnLst>
                <a:rect l="f55" t="f58" r="f56" b="f57"/>
                <a:pathLst>
                  <a:path w="669" h="1118">
                    <a:moveTo>
                      <a:pt x="f5" y="f8"/>
                    </a:moveTo>
                    <a:cubicBezTo>
                      <a:pt x="f5" y="f9"/>
                      <a:pt x="f5" y="f10"/>
                      <a:pt x="f5" y="f11"/>
                    </a:cubicBezTo>
                    <a:cubicBezTo>
                      <a:pt x="f12" y="f13"/>
                      <a:pt x="f14" y="f15"/>
                      <a:pt x="f6" y="f7"/>
                    </a:cubicBezTo>
                    <a:cubicBezTo>
                      <a:pt x="f6" y="f16"/>
                      <a:pt x="f6" y="f17"/>
                      <a:pt x="f6" y="f5"/>
                    </a:cubicBezTo>
                    <a:cubicBezTo>
                      <a:pt x="f14" y="f18"/>
                      <a:pt x="f12" y="f19"/>
                      <a:pt x="f5" y="f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0" cap="none" spc="0" baseline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E52BF312-8C54-6FAE-3AAB-8B66E468FC3E}"/>
                  </a:ext>
                </a:extLst>
              </p:cNvPr>
              <p:cNvSpPr/>
              <p:nvPr/>
            </p:nvSpPr>
            <p:spPr>
              <a:xfrm>
                <a:off x="851370" y="4263655"/>
                <a:ext cx="197967" cy="23933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460"/>
                  <a:gd name="f7" fmla="val 556"/>
                  <a:gd name="f8" fmla="val 17"/>
                  <a:gd name="f9" fmla="val 35"/>
                  <a:gd name="f10" fmla="val 53"/>
                  <a:gd name="f11" fmla="val 135"/>
                  <a:gd name="f12" fmla="val 270"/>
                  <a:gd name="f13" fmla="val 406"/>
                  <a:gd name="f14" fmla="val 221"/>
                  <a:gd name="f15" fmla="val 388"/>
                  <a:gd name="f16" fmla="val 424"/>
                  <a:gd name="f17" fmla="val 442"/>
                  <a:gd name="f18" fmla="val 370"/>
                  <a:gd name="f19" fmla="val 185"/>
                  <a:gd name="f20" fmla="val 307"/>
                  <a:gd name="f21" fmla="val 153"/>
                  <a:gd name="f22" fmla="+- 0 0 -90"/>
                  <a:gd name="f23" fmla="*/ f3 1 460"/>
                  <a:gd name="f24" fmla="*/ f4 1 556"/>
                  <a:gd name="f25" fmla="val f5"/>
                  <a:gd name="f26" fmla="val f6"/>
                  <a:gd name="f27" fmla="val f7"/>
                  <a:gd name="f28" fmla="*/ f22 f0 1"/>
                  <a:gd name="f29" fmla="+- f27 0 f25"/>
                  <a:gd name="f30" fmla="+- f26 0 f25"/>
                  <a:gd name="f31" fmla="*/ f28 1 f2"/>
                  <a:gd name="f32" fmla="*/ f30 1 460"/>
                  <a:gd name="f33" fmla="*/ f29 1 556"/>
                  <a:gd name="f34" fmla="*/ 0 f30 1"/>
                  <a:gd name="f35" fmla="*/ 0 f29 1"/>
                  <a:gd name="f36" fmla="*/ 53 f29 1"/>
                  <a:gd name="f37" fmla="*/ 406 f30 1"/>
                  <a:gd name="f38" fmla="*/ 556 f29 1"/>
                  <a:gd name="f39" fmla="*/ 460 f30 1"/>
                  <a:gd name="f40" fmla="+- f31 0 f1"/>
                  <a:gd name="f41" fmla="*/ f34 1 460"/>
                  <a:gd name="f42" fmla="*/ f35 1 556"/>
                  <a:gd name="f43" fmla="*/ f36 1 556"/>
                  <a:gd name="f44" fmla="*/ f37 1 460"/>
                  <a:gd name="f45" fmla="*/ f38 1 556"/>
                  <a:gd name="f46" fmla="*/ f39 1 460"/>
                  <a:gd name="f47" fmla="*/ 0 1 f32"/>
                  <a:gd name="f48" fmla="*/ f26 1 f32"/>
                  <a:gd name="f49" fmla="*/ 0 1 f33"/>
                  <a:gd name="f50" fmla="*/ f27 1 f33"/>
                  <a:gd name="f51" fmla="*/ f41 1 f32"/>
                  <a:gd name="f52" fmla="*/ f42 1 f33"/>
                  <a:gd name="f53" fmla="*/ f43 1 f33"/>
                  <a:gd name="f54" fmla="*/ f44 1 f32"/>
                  <a:gd name="f55" fmla="*/ f45 1 f33"/>
                  <a:gd name="f56" fmla="*/ f46 1 f32"/>
                  <a:gd name="f57" fmla="*/ f47 f23 1"/>
                  <a:gd name="f58" fmla="*/ f48 f23 1"/>
                  <a:gd name="f59" fmla="*/ f50 f24 1"/>
                  <a:gd name="f60" fmla="*/ f49 f24 1"/>
                  <a:gd name="f61" fmla="*/ f51 f23 1"/>
                  <a:gd name="f62" fmla="*/ f52 f24 1"/>
                  <a:gd name="f63" fmla="*/ f53 f24 1"/>
                  <a:gd name="f64" fmla="*/ f54 f23 1"/>
                  <a:gd name="f65" fmla="*/ f55 f24 1"/>
                  <a:gd name="f66" fmla="*/ f56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0">
                    <a:pos x="f61" y="f62"/>
                  </a:cxn>
                  <a:cxn ang="f40">
                    <a:pos x="f61" y="f63"/>
                  </a:cxn>
                  <a:cxn ang="f40">
                    <a:pos x="f64" y="f63"/>
                  </a:cxn>
                  <a:cxn ang="f40">
                    <a:pos x="f64" y="f65"/>
                  </a:cxn>
                  <a:cxn ang="f40">
                    <a:pos x="f66" y="f65"/>
                  </a:cxn>
                  <a:cxn ang="f40">
                    <a:pos x="f66" y="f62"/>
                  </a:cxn>
                  <a:cxn ang="f40">
                    <a:pos x="f61" y="f62"/>
                  </a:cxn>
                </a:cxnLst>
                <a:rect l="f57" t="f60" r="f58" b="f59"/>
                <a:pathLst>
                  <a:path w="460" h="556">
                    <a:moveTo>
                      <a:pt x="f5" y="f5"/>
                    </a:moveTo>
                    <a:cubicBezTo>
                      <a:pt x="f5" y="f8"/>
                      <a:pt x="f5" y="f9"/>
                      <a:pt x="f5" y="f10"/>
                    </a:cubicBezTo>
                    <a:cubicBezTo>
                      <a:pt x="f11" y="f10"/>
                      <a:pt x="f12" y="f10"/>
                      <a:pt x="f13" y="f10"/>
                    </a:cubicBezTo>
                    <a:cubicBezTo>
                      <a:pt x="f13" y="f14"/>
                      <a:pt x="f13" y="f15"/>
                      <a:pt x="f13" y="f7"/>
                    </a:cubicBezTo>
                    <a:cubicBezTo>
                      <a:pt x="f16" y="f7"/>
                      <a:pt x="f17" y="f7"/>
                      <a:pt x="f6" y="f7"/>
                    </a:cubicBezTo>
                    <a:cubicBezTo>
                      <a:pt x="f6" y="f18"/>
                      <a:pt x="f6" y="f19"/>
                      <a:pt x="f6" y="f5"/>
                    </a:cubicBezTo>
                    <a:cubicBezTo>
                      <a:pt x="f20" y="f5"/>
                      <a:pt x="f21" y="f5"/>
                      <a:pt x="f5" y="f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0" cap="none" spc="0" baseline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F0507B64-2C84-20E3-FA10-564185221D44}"/>
                  </a:ext>
                </a:extLst>
              </p:cNvPr>
              <p:cNvSpPr/>
              <p:nvPr/>
            </p:nvSpPr>
            <p:spPr>
              <a:xfrm>
                <a:off x="851370" y="4297981"/>
                <a:ext cx="162516" cy="260933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378"/>
                  <a:gd name="f8" fmla="val 606"/>
                  <a:gd name="f9" fmla="val 23"/>
                  <a:gd name="f10" fmla="val 47"/>
                  <a:gd name="f11" fmla="val 70"/>
                  <a:gd name="f12" fmla="val 4"/>
                  <a:gd name="f13" fmla="val 69"/>
                  <a:gd name="f14" fmla="val 16"/>
                  <a:gd name="f15" fmla="val 68"/>
                  <a:gd name="f16" fmla="val 26"/>
                  <a:gd name="f17" fmla="val 67"/>
                  <a:gd name="f18" fmla="val 37"/>
                  <a:gd name="f19" fmla="val 66"/>
                  <a:gd name="f20" fmla="val 65"/>
                  <a:gd name="f21" fmla="val 51"/>
                  <a:gd name="f22" fmla="val 113"/>
                  <a:gd name="f23" fmla="val 160"/>
                  <a:gd name="f24" fmla="val 208"/>
                  <a:gd name="f25" fmla="val 100"/>
                  <a:gd name="f26" fmla="val 149"/>
                  <a:gd name="f27" fmla="val 198"/>
                  <a:gd name="f28" fmla="val 221"/>
                  <a:gd name="f29" fmla="val 197"/>
                  <a:gd name="f30" fmla="val 255"/>
                  <a:gd name="f31" fmla="val 173"/>
                  <a:gd name="f32" fmla="val 289"/>
                  <a:gd name="f33" fmla="val 170"/>
                  <a:gd name="f34" fmla="val 293"/>
                  <a:gd name="f35" fmla="val 146"/>
                  <a:gd name="f36" fmla="val 326"/>
                  <a:gd name="f37" fmla="val 101"/>
                  <a:gd name="f38" fmla="val 340"/>
                  <a:gd name="f39" fmla="val 78"/>
                  <a:gd name="f40" fmla="val 347"/>
                  <a:gd name="f41" fmla="val 57"/>
                  <a:gd name="f42" fmla="val 41"/>
                  <a:gd name="f43" fmla="val 24"/>
                  <a:gd name="f44" fmla="val 346"/>
                  <a:gd name="f45" fmla="val 10"/>
                  <a:gd name="f46" fmla="val 344"/>
                  <a:gd name="f47" fmla="val 342"/>
                  <a:gd name="f48" fmla="val 377"/>
                  <a:gd name="f49" fmla="val 395"/>
                  <a:gd name="f50" fmla="val 87"/>
                  <a:gd name="f51" fmla="val 175"/>
                  <a:gd name="f52" fmla="val 262"/>
                  <a:gd name="f53" fmla="val 412"/>
                  <a:gd name="f54" fmla="val 428"/>
                  <a:gd name="f55" fmla="val 445"/>
                  <a:gd name="f56" fmla="val 461"/>
                  <a:gd name="f57" fmla="val 476"/>
                  <a:gd name="f58" fmla="val 492"/>
                  <a:gd name="f59" fmla="val 174"/>
                  <a:gd name="f60" fmla="val 261"/>
                  <a:gd name="f61" fmla="val 509"/>
                  <a:gd name="f62" fmla="val 527"/>
                  <a:gd name="f63" fmla="val 545"/>
                  <a:gd name="f64" fmla="val 565"/>
                  <a:gd name="f65" fmla="val 586"/>
                  <a:gd name="f66" fmla="val 126"/>
                  <a:gd name="f67" fmla="val 252"/>
                  <a:gd name="f68" fmla="val 404"/>
                  <a:gd name="f69" fmla="val 202"/>
                  <a:gd name="f70" fmla="+- 0 0 -90"/>
                  <a:gd name="f71" fmla="*/ f4 1 378"/>
                  <a:gd name="f72" fmla="*/ f5 1 606"/>
                  <a:gd name="f73" fmla="val f6"/>
                  <a:gd name="f74" fmla="val f7"/>
                  <a:gd name="f75" fmla="val f8"/>
                  <a:gd name="f76" fmla="*/ f70 f0 1"/>
                  <a:gd name="f77" fmla="+- f75 0 f73"/>
                  <a:gd name="f78" fmla="+- f74 0 f73"/>
                  <a:gd name="f79" fmla="*/ f76 1 f3"/>
                  <a:gd name="f80" fmla="*/ f78 1 378"/>
                  <a:gd name="f81" fmla="*/ f77 1 606"/>
                  <a:gd name="f82" fmla="*/ 0 f78 1"/>
                  <a:gd name="f83" fmla="*/ 0 f77 1"/>
                  <a:gd name="f84" fmla="*/ 70 f77 1"/>
                  <a:gd name="f85" fmla="*/ 26 f78 1"/>
                  <a:gd name="f86" fmla="*/ 67 f77 1"/>
                  <a:gd name="f87" fmla="*/ 51 f78 1"/>
                  <a:gd name="f88" fmla="*/ 65 f77 1"/>
                  <a:gd name="f89" fmla="*/ 208 f77 1"/>
                  <a:gd name="f90" fmla="*/ 198 f78 1"/>
                  <a:gd name="f91" fmla="*/ 173 f78 1"/>
                  <a:gd name="f92" fmla="*/ 289 f77 1"/>
                  <a:gd name="f93" fmla="*/ 101 f78 1"/>
                  <a:gd name="f94" fmla="*/ 340 f77 1"/>
                  <a:gd name="f95" fmla="*/ 41 f78 1"/>
                  <a:gd name="f96" fmla="*/ 347 f77 1"/>
                  <a:gd name="f97" fmla="*/ 342 f77 1"/>
                  <a:gd name="f98" fmla="*/ 395 f77 1"/>
                  <a:gd name="f99" fmla="*/ 262 f78 1"/>
                  <a:gd name="f100" fmla="*/ 445 f77 1"/>
                  <a:gd name="f101" fmla="*/ 492 f77 1"/>
                  <a:gd name="f102" fmla="*/ 261 f78 1"/>
                  <a:gd name="f103" fmla="*/ 545 f77 1"/>
                  <a:gd name="f104" fmla="*/ 606 f77 1"/>
                  <a:gd name="f105" fmla="*/ 378 f78 1"/>
                  <a:gd name="f106" fmla="+- f79 0 f1"/>
                  <a:gd name="f107" fmla="*/ f82 1 378"/>
                  <a:gd name="f108" fmla="*/ f83 1 606"/>
                  <a:gd name="f109" fmla="*/ f84 1 606"/>
                  <a:gd name="f110" fmla="*/ f85 1 378"/>
                  <a:gd name="f111" fmla="*/ f86 1 606"/>
                  <a:gd name="f112" fmla="*/ f87 1 378"/>
                  <a:gd name="f113" fmla="*/ f88 1 606"/>
                  <a:gd name="f114" fmla="*/ f89 1 606"/>
                  <a:gd name="f115" fmla="*/ f90 1 378"/>
                  <a:gd name="f116" fmla="*/ f91 1 378"/>
                  <a:gd name="f117" fmla="*/ f92 1 606"/>
                  <a:gd name="f118" fmla="*/ f93 1 378"/>
                  <a:gd name="f119" fmla="*/ f94 1 606"/>
                  <a:gd name="f120" fmla="*/ f95 1 378"/>
                  <a:gd name="f121" fmla="*/ f96 1 606"/>
                  <a:gd name="f122" fmla="*/ f97 1 606"/>
                  <a:gd name="f123" fmla="*/ f98 1 606"/>
                  <a:gd name="f124" fmla="*/ f99 1 378"/>
                  <a:gd name="f125" fmla="*/ f100 1 606"/>
                  <a:gd name="f126" fmla="*/ f101 1 606"/>
                  <a:gd name="f127" fmla="*/ f102 1 378"/>
                  <a:gd name="f128" fmla="*/ f103 1 606"/>
                  <a:gd name="f129" fmla="*/ f104 1 606"/>
                  <a:gd name="f130" fmla="*/ f105 1 378"/>
                  <a:gd name="f131" fmla="*/ 0 1 f80"/>
                  <a:gd name="f132" fmla="*/ f74 1 f80"/>
                  <a:gd name="f133" fmla="*/ 0 1 f81"/>
                  <a:gd name="f134" fmla="*/ f75 1 f81"/>
                  <a:gd name="f135" fmla="*/ f107 1 f80"/>
                  <a:gd name="f136" fmla="*/ f108 1 f81"/>
                  <a:gd name="f137" fmla="*/ f109 1 f81"/>
                  <a:gd name="f138" fmla="*/ f110 1 f80"/>
                  <a:gd name="f139" fmla="*/ f111 1 f81"/>
                  <a:gd name="f140" fmla="*/ f112 1 f80"/>
                  <a:gd name="f141" fmla="*/ f113 1 f81"/>
                  <a:gd name="f142" fmla="*/ f114 1 f81"/>
                  <a:gd name="f143" fmla="*/ f115 1 f80"/>
                  <a:gd name="f144" fmla="*/ f116 1 f80"/>
                  <a:gd name="f145" fmla="*/ f117 1 f81"/>
                  <a:gd name="f146" fmla="*/ f118 1 f80"/>
                  <a:gd name="f147" fmla="*/ f119 1 f81"/>
                  <a:gd name="f148" fmla="*/ f120 1 f80"/>
                  <a:gd name="f149" fmla="*/ f121 1 f81"/>
                  <a:gd name="f150" fmla="*/ f122 1 f81"/>
                  <a:gd name="f151" fmla="*/ f123 1 f81"/>
                  <a:gd name="f152" fmla="*/ f124 1 f80"/>
                  <a:gd name="f153" fmla="*/ f125 1 f81"/>
                  <a:gd name="f154" fmla="*/ f126 1 f81"/>
                  <a:gd name="f155" fmla="*/ f127 1 f80"/>
                  <a:gd name="f156" fmla="*/ f128 1 f81"/>
                  <a:gd name="f157" fmla="*/ f129 1 f81"/>
                  <a:gd name="f158" fmla="*/ f130 1 f80"/>
                  <a:gd name="f159" fmla="*/ f131 f71 1"/>
                  <a:gd name="f160" fmla="*/ f132 f71 1"/>
                  <a:gd name="f161" fmla="*/ f134 f72 1"/>
                  <a:gd name="f162" fmla="*/ f133 f72 1"/>
                  <a:gd name="f163" fmla="*/ f135 f71 1"/>
                  <a:gd name="f164" fmla="*/ f136 f72 1"/>
                  <a:gd name="f165" fmla="*/ f137 f72 1"/>
                  <a:gd name="f166" fmla="*/ f138 f71 1"/>
                  <a:gd name="f167" fmla="*/ f139 f72 1"/>
                  <a:gd name="f168" fmla="*/ f140 f71 1"/>
                  <a:gd name="f169" fmla="*/ f141 f72 1"/>
                  <a:gd name="f170" fmla="*/ f142 f72 1"/>
                  <a:gd name="f171" fmla="*/ f143 f71 1"/>
                  <a:gd name="f172" fmla="*/ f144 f71 1"/>
                  <a:gd name="f173" fmla="*/ f145 f72 1"/>
                  <a:gd name="f174" fmla="*/ f146 f71 1"/>
                  <a:gd name="f175" fmla="*/ f147 f72 1"/>
                  <a:gd name="f176" fmla="*/ f148 f71 1"/>
                  <a:gd name="f177" fmla="*/ f149 f72 1"/>
                  <a:gd name="f178" fmla="*/ f150 f72 1"/>
                  <a:gd name="f179" fmla="*/ f151 f72 1"/>
                  <a:gd name="f180" fmla="*/ f152 f71 1"/>
                  <a:gd name="f181" fmla="*/ f153 f72 1"/>
                  <a:gd name="f182" fmla="*/ f154 f72 1"/>
                  <a:gd name="f183" fmla="*/ f155 f71 1"/>
                  <a:gd name="f184" fmla="*/ f156 f72 1"/>
                  <a:gd name="f185" fmla="*/ f157 f72 1"/>
                  <a:gd name="f186" fmla="*/ f158 f7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06">
                    <a:pos x="f163" y="f164"/>
                  </a:cxn>
                  <a:cxn ang="f106">
                    <a:pos x="f163" y="f165"/>
                  </a:cxn>
                  <a:cxn ang="f106">
                    <a:pos x="f166" y="f167"/>
                  </a:cxn>
                  <a:cxn ang="f106">
                    <a:pos x="f168" y="f169"/>
                  </a:cxn>
                  <a:cxn ang="f106">
                    <a:pos x="f168" y="f170"/>
                  </a:cxn>
                  <a:cxn ang="f106">
                    <a:pos x="f171" y="f170"/>
                  </a:cxn>
                  <a:cxn ang="f106">
                    <a:pos x="f172" y="f173"/>
                  </a:cxn>
                  <a:cxn ang="f106">
                    <a:pos x="f174" y="f175"/>
                  </a:cxn>
                  <a:cxn ang="f106">
                    <a:pos x="f176" y="f177"/>
                  </a:cxn>
                  <a:cxn ang="f106">
                    <a:pos x="f163" y="f178"/>
                  </a:cxn>
                  <a:cxn ang="f106">
                    <a:pos x="f163" y="f179"/>
                  </a:cxn>
                  <a:cxn ang="f106">
                    <a:pos x="f180" y="f179"/>
                  </a:cxn>
                  <a:cxn ang="f106">
                    <a:pos x="f180" y="f181"/>
                  </a:cxn>
                  <a:cxn ang="f106">
                    <a:pos x="f163" y="f181"/>
                  </a:cxn>
                  <a:cxn ang="f106">
                    <a:pos x="f163" y="f182"/>
                  </a:cxn>
                  <a:cxn ang="f106">
                    <a:pos x="f183" y="f182"/>
                  </a:cxn>
                  <a:cxn ang="f106">
                    <a:pos x="f183" y="f184"/>
                  </a:cxn>
                  <a:cxn ang="f106">
                    <a:pos x="f163" y="f184"/>
                  </a:cxn>
                  <a:cxn ang="f106">
                    <a:pos x="f163" y="f185"/>
                  </a:cxn>
                  <a:cxn ang="f106">
                    <a:pos x="f186" y="f185"/>
                  </a:cxn>
                  <a:cxn ang="f106">
                    <a:pos x="f186" y="f164"/>
                  </a:cxn>
                  <a:cxn ang="f106">
                    <a:pos x="f163" y="f164"/>
                  </a:cxn>
                </a:cxnLst>
                <a:rect l="f159" t="f162" r="f160" b="f161"/>
                <a:pathLst>
                  <a:path w="378" h="606">
                    <a:moveTo>
                      <a:pt x="f6" y="f6"/>
                    </a:moveTo>
                    <a:cubicBezTo>
                      <a:pt x="f6" y="f9"/>
                      <a:pt x="f6" y="f10"/>
                      <a:pt x="f6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10" y="f20"/>
                      <a:pt x="f21" y="f20"/>
                    </a:cubicBezTo>
                    <a:cubicBezTo>
                      <a:pt x="f21" y="f22"/>
                      <a:pt x="f21" y="f23"/>
                      <a:pt x="f21" y="f24"/>
                    </a:cubicBezTo>
                    <a:cubicBezTo>
                      <a:pt x="f25" y="f24"/>
                      <a:pt x="f26" y="f24"/>
                      <a:pt x="f27" y="f24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0"/>
                      <a:pt x="f42" y="f40"/>
                    </a:cubicBezTo>
                    <a:cubicBezTo>
                      <a:pt x="f43" y="f44"/>
                      <a:pt x="f45" y="f46"/>
                      <a:pt x="f6" y="f47"/>
                    </a:cubicBezTo>
                    <a:cubicBezTo>
                      <a:pt x="f6" y="f2"/>
                      <a:pt x="f6" y="f48"/>
                      <a:pt x="f6" y="f49"/>
                    </a:cubicBezTo>
                    <a:cubicBezTo>
                      <a:pt x="f50" y="f49"/>
                      <a:pt x="f51" y="f49"/>
                      <a:pt x="f52" y="f49"/>
                    </a:cubicBezTo>
                    <a:cubicBezTo>
                      <a:pt x="f52" y="f53"/>
                      <a:pt x="f52" y="f54"/>
                      <a:pt x="f52" y="f55"/>
                    </a:cubicBezTo>
                    <a:cubicBezTo>
                      <a:pt x="f51" y="f55"/>
                      <a:pt x="f50" y="f55"/>
                      <a:pt x="f6" y="f55"/>
                    </a:cubicBezTo>
                    <a:cubicBezTo>
                      <a:pt x="f6" y="f56"/>
                      <a:pt x="f6" y="f57"/>
                      <a:pt x="f6" y="f58"/>
                    </a:cubicBezTo>
                    <a:cubicBezTo>
                      <a:pt x="f50" y="f58"/>
                      <a:pt x="f59" y="f58"/>
                      <a:pt x="f60" y="f58"/>
                    </a:cubicBezTo>
                    <a:cubicBezTo>
                      <a:pt x="f60" y="f61"/>
                      <a:pt x="f60" y="f62"/>
                      <a:pt x="f60" y="f63"/>
                    </a:cubicBezTo>
                    <a:cubicBezTo>
                      <a:pt x="f59" y="f63"/>
                      <a:pt x="f50" y="f63"/>
                      <a:pt x="f6" y="f63"/>
                    </a:cubicBezTo>
                    <a:cubicBezTo>
                      <a:pt x="f6" y="f64"/>
                      <a:pt x="f6" y="f65"/>
                      <a:pt x="f6" y="f8"/>
                    </a:cubicBezTo>
                    <a:cubicBezTo>
                      <a:pt x="f66" y="f8"/>
                      <a:pt x="f67" y="f8"/>
                      <a:pt x="f7" y="f8"/>
                    </a:cubicBezTo>
                    <a:cubicBezTo>
                      <a:pt x="f7" y="f68"/>
                      <a:pt x="f7" y="f69"/>
                      <a:pt x="f7" y="f6"/>
                    </a:cubicBezTo>
                    <a:cubicBezTo>
                      <a:pt x="f67" y="f6"/>
                      <a:pt x="f66" y="f6"/>
                      <a:pt x="f6" y="f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0" cap="none" spc="0" baseline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C8E9FE5A-5770-F961-AAC0-57292A68D155}"/>
              </a:ext>
            </a:extLst>
          </p:cNvPr>
          <p:cNvSpPr/>
          <p:nvPr/>
        </p:nvSpPr>
        <p:spPr>
          <a:xfrm rot="5400013">
            <a:off x="1948929" y="3912557"/>
            <a:ext cx="76233" cy="1668469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7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grpSp>
        <p:nvGrpSpPr>
          <p:cNvPr id="17" name="Grupo 14">
            <a:extLst>
              <a:ext uri="{FF2B5EF4-FFF2-40B4-BE49-F238E27FC236}">
                <a16:creationId xmlns:a16="http://schemas.microsoft.com/office/drawing/2014/main" id="{7AB0E79F-DEC0-DB19-DFE7-8BE5E43FA0A3}"/>
              </a:ext>
            </a:extLst>
          </p:cNvPr>
          <p:cNvGrpSpPr/>
          <p:nvPr/>
        </p:nvGrpSpPr>
        <p:grpSpPr>
          <a:xfrm>
            <a:off x="2141945" y="972510"/>
            <a:ext cx="679335" cy="682773"/>
            <a:chOff x="2141945" y="972510"/>
            <a:chExt cx="679335" cy="682773"/>
          </a:xfrm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97DAC1C3-DE0F-68A8-BC4D-4C3A85043B32}"/>
                </a:ext>
              </a:extLst>
            </p:cNvPr>
            <p:cNvSpPr/>
            <p:nvPr/>
          </p:nvSpPr>
          <p:spPr>
            <a:xfrm rot="10799991">
              <a:off x="2724280" y="975948"/>
              <a:ext cx="96999" cy="679335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13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맑은 고딕" pitchFamily="34"/>
              </a:endParaRPr>
            </a:p>
          </p:txBody>
        </p:sp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69AEB31E-52BD-6DDF-5556-C98F5D4449F6}"/>
                </a:ext>
              </a:extLst>
            </p:cNvPr>
            <p:cNvSpPr/>
            <p:nvPr/>
          </p:nvSpPr>
          <p:spPr>
            <a:xfrm rot="5400013">
              <a:off x="2433113" y="681342"/>
              <a:ext cx="96999" cy="679335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13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맑은 고딕" pitchFamily="34"/>
              </a:endParaRPr>
            </a:p>
          </p:txBody>
        </p:sp>
      </p:grpSp>
      <p:grpSp>
        <p:nvGrpSpPr>
          <p:cNvPr id="20" name="Gráfico 10">
            <a:extLst>
              <a:ext uri="{FF2B5EF4-FFF2-40B4-BE49-F238E27FC236}">
                <a16:creationId xmlns:a16="http://schemas.microsoft.com/office/drawing/2014/main" id="{5ED734C4-E9F6-DB8E-DAD7-FC8C2011CF98}"/>
              </a:ext>
            </a:extLst>
          </p:cNvPr>
          <p:cNvGrpSpPr/>
          <p:nvPr/>
        </p:nvGrpSpPr>
        <p:grpSpPr>
          <a:xfrm>
            <a:off x="470431" y="4093531"/>
            <a:ext cx="637025" cy="637025"/>
            <a:chOff x="470431" y="4093531"/>
            <a:chExt cx="637025" cy="637025"/>
          </a:xfrm>
        </p:grpSpPr>
        <p:sp>
          <p:nvSpPr>
            <p:cNvPr id="21" name="Forma libre: forma 30">
              <a:extLst>
                <a:ext uri="{FF2B5EF4-FFF2-40B4-BE49-F238E27FC236}">
                  <a16:creationId xmlns:a16="http://schemas.microsoft.com/office/drawing/2014/main" id="{498BFCD2-3C8E-9F1F-B61F-BE0A1A490849}"/>
                </a:ext>
              </a:extLst>
            </p:cNvPr>
            <p:cNvSpPr/>
            <p:nvPr/>
          </p:nvSpPr>
          <p:spPr>
            <a:xfrm>
              <a:off x="470431" y="4093531"/>
              <a:ext cx="637025" cy="6370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9367"/>
                <a:gd name="f7" fmla="val 424684"/>
                <a:gd name="f8" fmla="val 659230"/>
                <a:gd name="f9" fmla="val 190137"/>
                <a:gd name="f10" fmla="+- 0 0 -90"/>
                <a:gd name="f11" fmla="*/ f3 1 849367"/>
                <a:gd name="f12" fmla="*/ f4 1 849367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849367"/>
                <a:gd name="f19" fmla="*/ 849367 f16 1"/>
                <a:gd name="f20" fmla="*/ 424684 f16 1"/>
                <a:gd name="f21" fmla="*/ 0 f16 1"/>
                <a:gd name="f22" fmla="+- f17 0 f1"/>
                <a:gd name="f23" fmla="*/ f19 1 849367"/>
                <a:gd name="f24" fmla="*/ f20 1 849367"/>
                <a:gd name="f25" fmla="*/ f21 1 849367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849367" h="849367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AD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Forma libre: forma 31">
              <a:extLst>
                <a:ext uri="{FF2B5EF4-FFF2-40B4-BE49-F238E27FC236}">
                  <a16:creationId xmlns:a16="http://schemas.microsoft.com/office/drawing/2014/main" id="{14D18483-3598-ECDF-E893-5D0F39E7FD60}"/>
                </a:ext>
              </a:extLst>
            </p:cNvPr>
            <p:cNvSpPr/>
            <p:nvPr/>
          </p:nvSpPr>
          <p:spPr>
            <a:xfrm>
              <a:off x="552379" y="4171785"/>
              <a:ext cx="496510" cy="48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2009"/>
                <a:gd name="f7" fmla="val 640647"/>
                <a:gd name="f8" fmla="val 398577"/>
                <a:gd name="f9" fmla="val 121941"/>
                <a:gd name="f10" fmla="val 383196"/>
                <a:gd name="f11" fmla="val 81301"/>
                <a:gd name="f12" fmla="val 383219"/>
                <a:gd name="f13" fmla="val 40662"/>
                <a:gd name="f14" fmla="val 255480"/>
                <a:gd name="f15" fmla="val 21385"/>
                <a:gd name="f16" fmla="val 127740"/>
                <a:gd name="f17" fmla="val 42748"/>
                <a:gd name="f18" fmla="val 64133"/>
                <a:gd name="f19" fmla="val 234805"/>
                <a:gd name="f20" fmla="val 405476"/>
                <a:gd name="f21" fmla="val 576124"/>
                <a:gd name="f22" fmla="val 127717"/>
                <a:gd name="f23" fmla="val 597624"/>
                <a:gd name="f24" fmla="val 255411"/>
                <a:gd name="f25" fmla="val 619147"/>
                <a:gd name="f26" fmla="val 383128"/>
                <a:gd name="f27" fmla="val 383151"/>
                <a:gd name="f28" fmla="val 467982"/>
                <a:gd name="f29" fmla="val 295179"/>
                <a:gd name="f30" fmla="val 122514"/>
                <a:gd name="f31" fmla="val 398072"/>
                <a:gd name="f32" fmla="val 132530"/>
                <a:gd name="f33" fmla="val 398049"/>
                <a:gd name="f34" fmla="val 142639"/>
                <a:gd name="f35" fmla="val 152655"/>
                <a:gd name="f36" fmla="val 475569"/>
                <a:gd name="f37" fmla="val 553088"/>
                <a:gd name="f38" fmla="val 630608"/>
                <a:gd name="f39" fmla="val 248397"/>
                <a:gd name="f40" fmla="val 344322"/>
                <a:gd name="f41" fmla="val 440087"/>
                <a:gd name="f42" fmla="val 614907"/>
                <a:gd name="f43" fmla="val 349548"/>
                <a:gd name="f44" fmla="val 258803"/>
                <a:gd name="f45" fmla="val 168264"/>
                <a:gd name="f46" fmla="val 542590"/>
                <a:gd name="f47" fmla="val 470274"/>
                <a:gd name="f48" fmla="val 168242"/>
                <a:gd name="f49" fmla="val 397958"/>
                <a:gd name="f50" fmla="val 181490"/>
                <a:gd name="f51" fmla="val 194761"/>
                <a:gd name="f52" fmla="val 208010"/>
                <a:gd name="f53" fmla="val 400296"/>
                <a:gd name="f54" fmla="val 207781"/>
                <a:gd name="f55" fmla="val 407149"/>
                <a:gd name="f56" fmla="val 206910"/>
                <a:gd name="f57" fmla="val 413177"/>
                <a:gd name="f58" fmla="val 206337"/>
                <a:gd name="f59" fmla="val 419435"/>
                <a:gd name="f60" fmla="val 205741"/>
                <a:gd name="f61" fmla="val 424890"/>
                <a:gd name="f62" fmla="val 205488"/>
                <a:gd name="f63" fmla="val 427457"/>
                <a:gd name="f64" fmla="val 205236"/>
                <a:gd name="f65" fmla="val 232604"/>
                <a:gd name="f66" fmla="val 259972"/>
                <a:gd name="f67" fmla="val 287340"/>
                <a:gd name="f68" fmla="val 455467"/>
                <a:gd name="f69" fmla="val 483499"/>
                <a:gd name="f70" fmla="val 511509"/>
                <a:gd name="f71" fmla="val 511601"/>
                <a:gd name="f72" fmla="val 294491"/>
                <a:gd name="f73" fmla="val 510867"/>
                <a:gd name="f74" fmla="val 314272"/>
                <a:gd name="f75" fmla="val 497298"/>
                <a:gd name="f76" fmla="val 333435"/>
                <a:gd name="f77" fmla="val 495648"/>
                <a:gd name="f78" fmla="val 335772"/>
                <a:gd name="f79" fmla="val 481551"/>
                <a:gd name="f80" fmla="val 355118"/>
                <a:gd name="f81" fmla="val 455879"/>
                <a:gd name="f82" fmla="val 363003"/>
                <a:gd name="f83" fmla="val 442677"/>
                <a:gd name="f84" fmla="val 367060"/>
                <a:gd name="f85" fmla="val 430597"/>
                <a:gd name="f86" fmla="val 366808"/>
                <a:gd name="f87" fmla="val 421933"/>
                <a:gd name="f88" fmla="val 366624"/>
                <a:gd name="f89" fmla="val 412100"/>
                <a:gd name="f90" fmla="val 366418"/>
                <a:gd name="f91" fmla="val 403894"/>
                <a:gd name="f92" fmla="val 365180"/>
                <a:gd name="f93" fmla="val 363988"/>
                <a:gd name="f94" fmla="val 374143"/>
                <a:gd name="f95" fmla="val 384274"/>
                <a:gd name="f96" fmla="val 394428"/>
                <a:gd name="f97" fmla="val 448109"/>
                <a:gd name="f98" fmla="val 498261"/>
                <a:gd name="f99" fmla="val 548412"/>
                <a:gd name="f100" fmla="val 403986"/>
                <a:gd name="f101" fmla="val 413521"/>
                <a:gd name="f102" fmla="val 423079"/>
                <a:gd name="f103" fmla="val 448086"/>
                <a:gd name="f104" fmla="val 397935"/>
                <a:gd name="f105" fmla="val 431996"/>
                <a:gd name="f106" fmla="val 440935"/>
                <a:gd name="f107" fmla="val 449851"/>
                <a:gd name="f108" fmla="val 447788"/>
                <a:gd name="f109" fmla="val 497665"/>
                <a:gd name="f110" fmla="val 547518"/>
                <a:gd name="f111" fmla="val 460005"/>
                <a:gd name="f112" fmla="val 470159"/>
                <a:gd name="f113" fmla="val 480313"/>
                <a:gd name="f114" fmla="val 497642"/>
                <a:gd name="f115" fmla="val 447765"/>
                <a:gd name="f116" fmla="val 397912"/>
                <a:gd name="f117" fmla="val 492003"/>
                <a:gd name="f118" fmla="val 503693"/>
                <a:gd name="f119" fmla="val 515406"/>
                <a:gd name="f120" fmla="val 470251"/>
                <a:gd name="f121" fmla="val 542567"/>
                <a:gd name="f122" fmla="val 490468"/>
                <a:gd name="f123" fmla="val 465529"/>
                <a:gd name="f124" fmla="val 440591"/>
                <a:gd name="f125" fmla="val 641083"/>
                <a:gd name="f126" fmla="val 651535"/>
                <a:gd name="f127" fmla="val 662010"/>
                <a:gd name="f128" fmla="val 334420"/>
                <a:gd name="f129" fmla="val 228249"/>
                <a:gd name="f130" fmla="val 122101"/>
                <a:gd name="f131" fmla="val 574199"/>
                <a:gd name="f132" fmla="val 122032"/>
                <a:gd name="f133" fmla="val 486388"/>
                <a:gd name="f134" fmla="val 121987"/>
                <a:gd name="f135" fmla="val 267834"/>
                <a:gd name="f136" fmla="val 452946"/>
                <a:gd name="f137" fmla="val 246334"/>
                <a:gd name="f138" fmla="val 472451"/>
                <a:gd name="f139" fmla="val 215070"/>
                <a:gd name="f140" fmla="val 482743"/>
                <a:gd name="f141" fmla="val 177387"/>
                <a:gd name="f142" fmla="val 145572"/>
                <a:gd name="f143" fmla="val 109838"/>
                <a:gd name="f144" fmla="val 473735"/>
                <a:gd name="f145" fmla="val 90470"/>
                <a:gd name="f146" fmla="val 460808"/>
                <a:gd name="f147" fmla="val 86230"/>
                <a:gd name="f148" fmla="val 457988"/>
                <a:gd name="f149" fmla="val 100899"/>
                <a:gd name="f150" fmla="val 409281"/>
                <a:gd name="f151" fmla="val 108509"/>
                <a:gd name="f152" fmla="val 413957"/>
                <a:gd name="f153" fmla="val 129092"/>
                <a:gd name="f154" fmla="val 426632"/>
                <a:gd name="f155" fmla="val 155933"/>
                <a:gd name="f156" fmla="val 434196"/>
                <a:gd name="f157" fmla="val 180275"/>
                <a:gd name="f158" fmla="val 218049"/>
                <a:gd name="f159" fmla="val 241521"/>
                <a:gd name="f160" fmla="val 415538"/>
                <a:gd name="f161" fmla="val 385511"/>
                <a:gd name="f162" fmla="val 358625"/>
                <a:gd name="f163" fmla="val 226622"/>
                <a:gd name="f164" fmla="val 343359"/>
                <a:gd name="f165" fmla="val 184561"/>
                <a:gd name="f166" fmla="val 327177"/>
                <a:gd name="f167" fmla="val 122926"/>
                <a:gd name="f168" fmla="val 305333"/>
                <a:gd name="f169" fmla="val 94160"/>
                <a:gd name="f170" fmla="val 273954"/>
                <a:gd name="f171" fmla="val 228478"/>
                <a:gd name="f172" fmla="val 172367"/>
                <a:gd name="f173" fmla="val 140301"/>
                <a:gd name="f174" fmla="val 133195"/>
                <a:gd name="f175" fmla="val 206359"/>
                <a:gd name="f176" fmla="val 246082"/>
                <a:gd name="f177" fmla="val 270630"/>
                <a:gd name="f178" fmla="val 143739"/>
                <a:gd name="f179" fmla="val 281747"/>
                <a:gd name="f180" fmla="val 150042"/>
                <a:gd name="f181" fmla="val 286698"/>
                <a:gd name="f182" fmla="val 152838"/>
                <a:gd name="f183" fmla="val 270653"/>
                <a:gd name="f184" fmla="val 200285"/>
                <a:gd name="f185" fmla="val 263479"/>
                <a:gd name="f186" fmla="val 196366"/>
                <a:gd name="f187" fmla="val 251262"/>
                <a:gd name="f188" fmla="val 189696"/>
                <a:gd name="f189" fmla="val 231160"/>
                <a:gd name="f190" fmla="val 181742"/>
                <a:gd name="f191" fmla="val 204938"/>
                <a:gd name="f192" fmla="val 167302"/>
                <a:gd name="f193" fmla="val 150455"/>
                <a:gd name="f194" fmla="val 202807"/>
                <a:gd name="f195" fmla="val 223665"/>
                <a:gd name="f196" fmla="val 248672"/>
                <a:gd name="f197" fmla="val 165124"/>
                <a:gd name="f198" fmla="val 262379"/>
                <a:gd name="f199" fmla="val 210806"/>
                <a:gd name="f200" fmla="val 280051"/>
                <a:gd name="f201" fmla="val 272143"/>
                <a:gd name="f202" fmla="val 303729"/>
                <a:gd name="f203" fmla="val 298296"/>
                <a:gd name="f204" fmla="val 334260"/>
                <a:gd name="f205" fmla="val 382119"/>
                <a:gd name="f206" fmla="val 409968"/>
                <a:gd name="f207" fmla="val 287478"/>
                <a:gd name="f208" fmla="val 435113"/>
                <a:gd name="f209" fmla="+- 0 0 -90"/>
                <a:gd name="f210" fmla="*/ f3 1 662009"/>
                <a:gd name="f211" fmla="*/ f4 1 640647"/>
                <a:gd name="f212" fmla="val f5"/>
                <a:gd name="f213" fmla="val f6"/>
                <a:gd name="f214" fmla="val f7"/>
                <a:gd name="f215" fmla="*/ f209 f0 1"/>
                <a:gd name="f216" fmla="+- f214 0 f212"/>
                <a:gd name="f217" fmla="+- f213 0 f212"/>
                <a:gd name="f218" fmla="*/ f215 1 f2"/>
                <a:gd name="f219" fmla="*/ f217 1 662009"/>
                <a:gd name="f220" fmla="*/ f216 1 640647"/>
                <a:gd name="f221" fmla="*/ 398577 f217 1"/>
                <a:gd name="f222" fmla="*/ 121941 f216 1"/>
                <a:gd name="f223" fmla="*/ 383196 f217 1"/>
                <a:gd name="f224" fmla="*/ 383219 f217 1"/>
                <a:gd name="f225" fmla="*/ 0 f216 1"/>
                <a:gd name="f226" fmla="*/ 0 f217 1"/>
                <a:gd name="f227" fmla="*/ 64133 f216 1"/>
                <a:gd name="f228" fmla="*/ 576124 f216 1"/>
                <a:gd name="f229" fmla="*/ 383128 f217 1"/>
                <a:gd name="f230" fmla="*/ 640647 f216 1"/>
                <a:gd name="f231" fmla="*/ 122514 f216 1"/>
                <a:gd name="f232" fmla="*/ 398072 f217 1"/>
                <a:gd name="f233" fmla="*/ 398049 f217 1"/>
                <a:gd name="f234" fmla="*/ 152655 f216 1"/>
                <a:gd name="f235" fmla="*/ 630608 f217 1"/>
                <a:gd name="f236" fmla="*/ 440087 f216 1"/>
                <a:gd name="f237" fmla="*/ 614907 f217 1"/>
                <a:gd name="f238" fmla="*/ 168264 f216 1"/>
                <a:gd name="f239" fmla="*/ 397958 f217 1"/>
                <a:gd name="f240" fmla="*/ 168242 f216 1"/>
                <a:gd name="f241" fmla="*/ 208010 f216 1"/>
                <a:gd name="f242" fmla="*/ 413177 f217 1"/>
                <a:gd name="f243" fmla="*/ 206337 f216 1"/>
                <a:gd name="f244" fmla="*/ 427457 f217 1"/>
                <a:gd name="f245" fmla="*/ 205236 f216 1"/>
                <a:gd name="f246" fmla="*/ 287340 f216 1"/>
                <a:gd name="f247" fmla="*/ 511509 f217 1"/>
                <a:gd name="f248" fmla="*/ 497298 f217 1"/>
                <a:gd name="f249" fmla="*/ 333435 f216 1"/>
                <a:gd name="f250" fmla="*/ 455879 f217 1"/>
                <a:gd name="f251" fmla="*/ 363003 f216 1"/>
                <a:gd name="f252" fmla="*/ 421933 f217 1"/>
                <a:gd name="f253" fmla="*/ 366624 f216 1"/>
                <a:gd name="f254" fmla="*/ 363988 f216 1"/>
                <a:gd name="f255" fmla="*/ 394428 f216 1"/>
                <a:gd name="f256" fmla="*/ 548412 f217 1"/>
                <a:gd name="f257" fmla="*/ 423079 f216 1"/>
                <a:gd name="f258" fmla="*/ 397935 f217 1"/>
                <a:gd name="f259" fmla="*/ 449851 f216 1"/>
                <a:gd name="f260" fmla="*/ 547518 f217 1"/>
                <a:gd name="f261" fmla="*/ 480313 f216 1"/>
                <a:gd name="f262" fmla="*/ 397912 f217 1"/>
                <a:gd name="f263" fmla="*/ 515406 f216 1"/>
                <a:gd name="f264" fmla="*/ 440591 f216 1"/>
                <a:gd name="f265" fmla="*/ 662010 f217 1"/>
                <a:gd name="f266" fmla="*/ 122101 f216 1"/>
                <a:gd name="f267" fmla="*/ 267834 f217 1"/>
                <a:gd name="f268" fmla="*/ 452946 f216 1"/>
                <a:gd name="f269" fmla="*/ 177387 f217 1"/>
                <a:gd name="f270" fmla="*/ 482743 f216 1"/>
                <a:gd name="f271" fmla="*/ 90470 f217 1"/>
                <a:gd name="f272" fmla="*/ 460808 f216 1"/>
                <a:gd name="f273" fmla="*/ 86230 f217 1"/>
                <a:gd name="f274" fmla="*/ 457988 f216 1"/>
                <a:gd name="f275" fmla="*/ 100899 f217 1"/>
                <a:gd name="f276" fmla="*/ 409281 f216 1"/>
                <a:gd name="f277" fmla="*/ 108509 f217 1"/>
                <a:gd name="f278" fmla="*/ 413957 f216 1"/>
                <a:gd name="f279" fmla="*/ 180275 f217 1"/>
                <a:gd name="f280" fmla="*/ 434196 f216 1"/>
                <a:gd name="f281" fmla="*/ 241521 f217 1"/>
                <a:gd name="f282" fmla="*/ 385511 f216 1"/>
                <a:gd name="f283" fmla="*/ 184561 f217 1"/>
                <a:gd name="f284" fmla="*/ 327177 f216 1"/>
                <a:gd name="f285" fmla="*/ 94160 f217 1"/>
                <a:gd name="f286" fmla="*/ 228478 f216 1"/>
                <a:gd name="f287" fmla="*/ 206359 f217 1"/>
                <a:gd name="f288" fmla="*/ 133195 f216 1"/>
                <a:gd name="f289" fmla="*/ 281747 f217 1"/>
                <a:gd name="f290" fmla="*/ 150042 f216 1"/>
                <a:gd name="f291" fmla="*/ 286698 f217 1"/>
                <a:gd name="f292" fmla="*/ 152838 f216 1"/>
                <a:gd name="f293" fmla="*/ 270653 f217 1"/>
                <a:gd name="f294" fmla="*/ 200285 f216 1"/>
                <a:gd name="f295" fmla="*/ 263479 f217 1"/>
                <a:gd name="f296" fmla="*/ 196366 f216 1"/>
                <a:gd name="f297" fmla="*/ 204938 f217 1"/>
                <a:gd name="f298" fmla="*/ 181742 f216 1"/>
                <a:gd name="f299" fmla="*/ 150455 f217 1"/>
                <a:gd name="f300" fmla="*/ 223665 f216 1"/>
                <a:gd name="f301" fmla="*/ 210806 f217 1"/>
                <a:gd name="f302" fmla="*/ 280051 f216 1"/>
                <a:gd name="f303" fmla="*/ 298296 f217 1"/>
                <a:gd name="f304" fmla="*/ 382119 f216 1"/>
                <a:gd name="f305" fmla="+- f218 0 f1"/>
                <a:gd name="f306" fmla="*/ f221 1 662009"/>
                <a:gd name="f307" fmla="*/ f222 1 640647"/>
                <a:gd name="f308" fmla="*/ f223 1 662009"/>
                <a:gd name="f309" fmla="*/ f224 1 662009"/>
                <a:gd name="f310" fmla="*/ f225 1 640647"/>
                <a:gd name="f311" fmla="*/ f226 1 662009"/>
                <a:gd name="f312" fmla="*/ f227 1 640647"/>
                <a:gd name="f313" fmla="*/ f228 1 640647"/>
                <a:gd name="f314" fmla="*/ f229 1 662009"/>
                <a:gd name="f315" fmla="*/ f230 1 640647"/>
                <a:gd name="f316" fmla="*/ f231 1 640647"/>
                <a:gd name="f317" fmla="*/ f232 1 662009"/>
                <a:gd name="f318" fmla="*/ f233 1 662009"/>
                <a:gd name="f319" fmla="*/ f234 1 640647"/>
                <a:gd name="f320" fmla="*/ f235 1 662009"/>
                <a:gd name="f321" fmla="*/ f236 1 640647"/>
                <a:gd name="f322" fmla="*/ f237 1 662009"/>
                <a:gd name="f323" fmla="*/ f238 1 640647"/>
                <a:gd name="f324" fmla="*/ f239 1 662009"/>
                <a:gd name="f325" fmla="*/ f240 1 640647"/>
                <a:gd name="f326" fmla="*/ f241 1 640647"/>
                <a:gd name="f327" fmla="*/ f242 1 662009"/>
                <a:gd name="f328" fmla="*/ f243 1 640647"/>
                <a:gd name="f329" fmla="*/ f244 1 662009"/>
                <a:gd name="f330" fmla="*/ f245 1 640647"/>
                <a:gd name="f331" fmla="*/ f246 1 640647"/>
                <a:gd name="f332" fmla="*/ f247 1 662009"/>
                <a:gd name="f333" fmla="*/ f248 1 662009"/>
                <a:gd name="f334" fmla="*/ f249 1 640647"/>
                <a:gd name="f335" fmla="*/ f250 1 662009"/>
                <a:gd name="f336" fmla="*/ f251 1 640647"/>
                <a:gd name="f337" fmla="*/ f252 1 662009"/>
                <a:gd name="f338" fmla="*/ f253 1 640647"/>
                <a:gd name="f339" fmla="*/ f254 1 640647"/>
                <a:gd name="f340" fmla="*/ f255 1 640647"/>
                <a:gd name="f341" fmla="*/ f256 1 662009"/>
                <a:gd name="f342" fmla="*/ f257 1 640647"/>
                <a:gd name="f343" fmla="*/ f258 1 662009"/>
                <a:gd name="f344" fmla="*/ f259 1 640647"/>
                <a:gd name="f345" fmla="*/ f260 1 662009"/>
                <a:gd name="f346" fmla="*/ f261 1 640647"/>
                <a:gd name="f347" fmla="*/ f262 1 662009"/>
                <a:gd name="f348" fmla="*/ f263 1 640647"/>
                <a:gd name="f349" fmla="*/ f264 1 640647"/>
                <a:gd name="f350" fmla="*/ f265 1 662009"/>
                <a:gd name="f351" fmla="*/ f266 1 640647"/>
                <a:gd name="f352" fmla="*/ f267 1 662009"/>
                <a:gd name="f353" fmla="*/ f268 1 640647"/>
                <a:gd name="f354" fmla="*/ f269 1 662009"/>
                <a:gd name="f355" fmla="*/ f270 1 640647"/>
                <a:gd name="f356" fmla="*/ f271 1 662009"/>
                <a:gd name="f357" fmla="*/ f272 1 640647"/>
                <a:gd name="f358" fmla="*/ f273 1 662009"/>
                <a:gd name="f359" fmla="*/ f274 1 640647"/>
                <a:gd name="f360" fmla="*/ f275 1 662009"/>
                <a:gd name="f361" fmla="*/ f276 1 640647"/>
                <a:gd name="f362" fmla="*/ f277 1 662009"/>
                <a:gd name="f363" fmla="*/ f278 1 640647"/>
                <a:gd name="f364" fmla="*/ f279 1 662009"/>
                <a:gd name="f365" fmla="*/ f280 1 640647"/>
                <a:gd name="f366" fmla="*/ f281 1 662009"/>
                <a:gd name="f367" fmla="*/ f282 1 640647"/>
                <a:gd name="f368" fmla="*/ f283 1 662009"/>
                <a:gd name="f369" fmla="*/ f284 1 640647"/>
                <a:gd name="f370" fmla="*/ f285 1 662009"/>
                <a:gd name="f371" fmla="*/ f286 1 640647"/>
                <a:gd name="f372" fmla="*/ f287 1 662009"/>
                <a:gd name="f373" fmla="*/ f288 1 640647"/>
                <a:gd name="f374" fmla="*/ f289 1 662009"/>
                <a:gd name="f375" fmla="*/ f290 1 640647"/>
                <a:gd name="f376" fmla="*/ f291 1 662009"/>
                <a:gd name="f377" fmla="*/ f292 1 640647"/>
                <a:gd name="f378" fmla="*/ f293 1 662009"/>
                <a:gd name="f379" fmla="*/ f294 1 640647"/>
                <a:gd name="f380" fmla="*/ f295 1 662009"/>
                <a:gd name="f381" fmla="*/ f296 1 640647"/>
                <a:gd name="f382" fmla="*/ f297 1 662009"/>
                <a:gd name="f383" fmla="*/ f298 1 640647"/>
                <a:gd name="f384" fmla="*/ f299 1 662009"/>
                <a:gd name="f385" fmla="*/ f300 1 640647"/>
                <a:gd name="f386" fmla="*/ f301 1 662009"/>
                <a:gd name="f387" fmla="*/ f302 1 640647"/>
                <a:gd name="f388" fmla="*/ f303 1 662009"/>
                <a:gd name="f389" fmla="*/ f304 1 640647"/>
                <a:gd name="f390" fmla="*/ f212 1 f219"/>
                <a:gd name="f391" fmla="*/ f213 1 f219"/>
                <a:gd name="f392" fmla="*/ f212 1 f220"/>
                <a:gd name="f393" fmla="*/ f214 1 f220"/>
                <a:gd name="f394" fmla="*/ f306 1 f219"/>
                <a:gd name="f395" fmla="*/ f307 1 f220"/>
                <a:gd name="f396" fmla="*/ f308 1 f219"/>
                <a:gd name="f397" fmla="*/ f309 1 f219"/>
                <a:gd name="f398" fmla="*/ f310 1 f220"/>
                <a:gd name="f399" fmla="*/ f311 1 f219"/>
                <a:gd name="f400" fmla="*/ f312 1 f220"/>
                <a:gd name="f401" fmla="*/ f313 1 f220"/>
                <a:gd name="f402" fmla="*/ f314 1 f219"/>
                <a:gd name="f403" fmla="*/ f315 1 f220"/>
                <a:gd name="f404" fmla="*/ f316 1 f220"/>
                <a:gd name="f405" fmla="*/ f317 1 f219"/>
                <a:gd name="f406" fmla="*/ f318 1 f219"/>
                <a:gd name="f407" fmla="*/ f319 1 f220"/>
                <a:gd name="f408" fmla="*/ f320 1 f219"/>
                <a:gd name="f409" fmla="*/ f321 1 f220"/>
                <a:gd name="f410" fmla="*/ f322 1 f219"/>
                <a:gd name="f411" fmla="*/ f323 1 f220"/>
                <a:gd name="f412" fmla="*/ f324 1 f219"/>
                <a:gd name="f413" fmla="*/ f325 1 f220"/>
                <a:gd name="f414" fmla="*/ f326 1 f220"/>
                <a:gd name="f415" fmla="*/ f327 1 f219"/>
                <a:gd name="f416" fmla="*/ f328 1 f220"/>
                <a:gd name="f417" fmla="*/ f329 1 f219"/>
                <a:gd name="f418" fmla="*/ f330 1 f220"/>
                <a:gd name="f419" fmla="*/ f331 1 f220"/>
                <a:gd name="f420" fmla="*/ f332 1 f219"/>
                <a:gd name="f421" fmla="*/ f333 1 f219"/>
                <a:gd name="f422" fmla="*/ f334 1 f220"/>
                <a:gd name="f423" fmla="*/ f335 1 f219"/>
                <a:gd name="f424" fmla="*/ f336 1 f220"/>
                <a:gd name="f425" fmla="*/ f337 1 f219"/>
                <a:gd name="f426" fmla="*/ f338 1 f220"/>
                <a:gd name="f427" fmla="*/ f339 1 f220"/>
                <a:gd name="f428" fmla="*/ f340 1 f220"/>
                <a:gd name="f429" fmla="*/ f341 1 f219"/>
                <a:gd name="f430" fmla="*/ f342 1 f220"/>
                <a:gd name="f431" fmla="*/ f343 1 f219"/>
                <a:gd name="f432" fmla="*/ f344 1 f220"/>
                <a:gd name="f433" fmla="*/ f345 1 f219"/>
                <a:gd name="f434" fmla="*/ f346 1 f220"/>
                <a:gd name="f435" fmla="*/ f347 1 f219"/>
                <a:gd name="f436" fmla="*/ f348 1 f220"/>
                <a:gd name="f437" fmla="*/ f349 1 f220"/>
                <a:gd name="f438" fmla="*/ f350 1 f219"/>
                <a:gd name="f439" fmla="*/ f351 1 f220"/>
                <a:gd name="f440" fmla="*/ f352 1 f219"/>
                <a:gd name="f441" fmla="*/ f353 1 f220"/>
                <a:gd name="f442" fmla="*/ f354 1 f219"/>
                <a:gd name="f443" fmla="*/ f355 1 f220"/>
                <a:gd name="f444" fmla="*/ f356 1 f219"/>
                <a:gd name="f445" fmla="*/ f357 1 f220"/>
                <a:gd name="f446" fmla="*/ f358 1 f219"/>
                <a:gd name="f447" fmla="*/ f359 1 f220"/>
                <a:gd name="f448" fmla="*/ f360 1 f219"/>
                <a:gd name="f449" fmla="*/ f361 1 f220"/>
                <a:gd name="f450" fmla="*/ f362 1 f219"/>
                <a:gd name="f451" fmla="*/ f363 1 f220"/>
                <a:gd name="f452" fmla="*/ f364 1 f219"/>
                <a:gd name="f453" fmla="*/ f365 1 f220"/>
                <a:gd name="f454" fmla="*/ f366 1 f219"/>
                <a:gd name="f455" fmla="*/ f367 1 f220"/>
                <a:gd name="f456" fmla="*/ f368 1 f219"/>
                <a:gd name="f457" fmla="*/ f369 1 f220"/>
                <a:gd name="f458" fmla="*/ f370 1 f219"/>
                <a:gd name="f459" fmla="*/ f371 1 f220"/>
                <a:gd name="f460" fmla="*/ f372 1 f219"/>
                <a:gd name="f461" fmla="*/ f373 1 f220"/>
                <a:gd name="f462" fmla="*/ f374 1 f219"/>
                <a:gd name="f463" fmla="*/ f375 1 f220"/>
                <a:gd name="f464" fmla="*/ f376 1 f219"/>
                <a:gd name="f465" fmla="*/ f377 1 f220"/>
                <a:gd name="f466" fmla="*/ f378 1 f219"/>
                <a:gd name="f467" fmla="*/ f379 1 f220"/>
                <a:gd name="f468" fmla="*/ f380 1 f219"/>
                <a:gd name="f469" fmla="*/ f381 1 f220"/>
                <a:gd name="f470" fmla="*/ f382 1 f219"/>
                <a:gd name="f471" fmla="*/ f383 1 f220"/>
                <a:gd name="f472" fmla="*/ f384 1 f219"/>
                <a:gd name="f473" fmla="*/ f385 1 f220"/>
                <a:gd name="f474" fmla="*/ f386 1 f219"/>
                <a:gd name="f475" fmla="*/ f387 1 f220"/>
                <a:gd name="f476" fmla="*/ f388 1 f219"/>
                <a:gd name="f477" fmla="*/ f389 1 f220"/>
                <a:gd name="f478" fmla="*/ f390 f210 1"/>
                <a:gd name="f479" fmla="*/ f391 f210 1"/>
                <a:gd name="f480" fmla="*/ f393 f211 1"/>
                <a:gd name="f481" fmla="*/ f392 f211 1"/>
                <a:gd name="f482" fmla="*/ f394 f210 1"/>
                <a:gd name="f483" fmla="*/ f395 f211 1"/>
                <a:gd name="f484" fmla="*/ f396 f210 1"/>
                <a:gd name="f485" fmla="*/ f397 f210 1"/>
                <a:gd name="f486" fmla="*/ f398 f211 1"/>
                <a:gd name="f487" fmla="*/ f399 f210 1"/>
                <a:gd name="f488" fmla="*/ f400 f211 1"/>
                <a:gd name="f489" fmla="*/ f401 f211 1"/>
                <a:gd name="f490" fmla="*/ f402 f210 1"/>
                <a:gd name="f491" fmla="*/ f403 f211 1"/>
                <a:gd name="f492" fmla="*/ f404 f211 1"/>
                <a:gd name="f493" fmla="*/ f405 f210 1"/>
                <a:gd name="f494" fmla="*/ f406 f210 1"/>
                <a:gd name="f495" fmla="*/ f407 f211 1"/>
                <a:gd name="f496" fmla="*/ f408 f210 1"/>
                <a:gd name="f497" fmla="*/ f409 f211 1"/>
                <a:gd name="f498" fmla="*/ f410 f210 1"/>
                <a:gd name="f499" fmla="*/ f411 f211 1"/>
                <a:gd name="f500" fmla="*/ f412 f210 1"/>
                <a:gd name="f501" fmla="*/ f413 f211 1"/>
                <a:gd name="f502" fmla="*/ f414 f211 1"/>
                <a:gd name="f503" fmla="*/ f415 f210 1"/>
                <a:gd name="f504" fmla="*/ f416 f211 1"/>
                <a:gd name="f505" fmla="*/ f417 f210 1"/>
                <a:gd name="f506" fmla="*/ f418 f211 1"/>
                <a:gd name="f507" fmla="*/ f419 f211 1"/>
                <a:gd name="f508" fmla="*/ f420 f210 1"/>
                <a:gd name="f509" fmla="*/ f421 f210 1"/>
                <a:gd name="f510" fmla="*/ f422 f211 1"/>
                <a:gd name="f511" fmla="*/ f423 f210 1"/>
                <a:gd name="f512" fmla="*/ f424 f211 1"/>
                <a:gd name="f513" fmla="*/ f425 f210 1"/>
                <a:gd name="f514" fmla="*/ f426 f211 1"/>
                <a:gd name="f515" fmla="*/ f427 f211 1"/>
                <a:gd name="f516" fmla="*/ f428 f211 1"/>
                <a:gd name="f517" fmla="*/ f429 f210 1"/>
                <a:gd name="f518" fmla="*/ f430 f211 1"/>
                <a:gd name="f519" fmla="*/ f431 f210 1"/>
                <a:gd name="f520" fmla="*/ f432 f211 1"/>
                <a:gd name="f521" fmla="*/ f433 f210 1"/>
                <a:gd name="f522" fmla="*/ f434 f211 1"/>
                <a:gd name="f523" fmla="*/ f435 f210 1"/>
                <a:gd name="f524" fmla="*/ f436 f211 1"/>
                <a:gd name="f525" fmla="*/ f437 f211 1"/>
                <a:gd name="f526" fmla="*/ f438 f210 1"/>
                <a:gd name="f527" fmla="*/ f439 f211 1"/>
                <a:gd name="f528" fmla="*/ f440 f210 1"/>
                <a:gd name="f529" fmla="*/ f441 f211 1"/>
                <a:gd name="f530" fmla="*/ f442 f210 1"/>
                <a:gd name="f531" fmla="*/ f443 f211 1"/>
                <a:gd name="f532" fmla="*/ f444 f210 1"/>
                <a:gd name="f533" fmla="*/ f445 f211 1"/>
                <a:gd name="f534" fmla="*/ f446 f210 1"/>
                <a:gd name="f535" fmla="*/ f447 f211 1"/>
                <a:gd name="f536" fmla="*/ f448 f210 1"/>
                <a:gd name="f537" fmla="*/ f449 f211 1"/>
                <a:gd name="f538" fmla="*/ f450 f210 1"/>
                <a:gd name="f539" fmla="*/ f451 f211 1"/>
                <a:gd name="f540" fmla="*/ f452 f210 1"/>
                <a:gd name="f541" fmla="*/ f453 f211 1"/>
                <a:gd name="f542" fmla="*/ f454 f210 1"/>
                <a:gd name="f543" fmla="*/ f455 f211 1"/>
                <a:gd name="f544" fmla="*/ f456 f210 1"/>
                <a:gd name="f545" fmla="*/ f457 f211 1"/>
                <a:gd name="f546" fmla="*/ f458 f210 1"/>
                <a:gd name="f547" fmla="*/ f459 f211 1"/>
                <a:gd name="f548" fmla="*/ f460 f210 1"/>
                <a:gd name="f549" fmla="*/ f461 f211 1"/>
                <a:gd name="f550" fmla="*/ f462 f210 1"/>
                <a:gd name="f551" fmla="*/ f463 f211 1"/>
                <a:gd name="f552" fmla="*/ f464 f210 1"/>
                <a:gd name="f553" fmla="*/ f465 f211 1"/>
                <a:gd name="f554" fmla="*/ f466 f210 1"/>
                <a:gd name="f555" fmla="*/ f467 f211 1"/>
                <a:gd name="f556" fmla="*/ f468 f210 1"/>
                <a:gd name="f557" fmla="*/ f469 f211 1"/>
                <a:gd name="f558" fmla="*/ f470 f210 1"/>
                <a:gd name="f559" fmla="*/ f471 f211 1"/>
                <a:gd name="f560" fmla="*/ f472 f210 1"/>
                <a:gd name="f561" fmla="*/ f473 f211 1"/>
                <a:gd name="f562" fmla="*/ f474 f210 1"/>
                <a:gd name="f563" fmla="*/ f475 f211 1"/>
                <a:gd name="f564" fmla="*/ f476 f210 1"/>
                <a:gd name="f565" fmla="*/ f477 f2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5">
                  <a:pos x="f482" y="f483"/>
                </a:cxn>
                <a:cxn ang="f305">
                  <a:pos x="f482" y="f483"/>
                </a:cxn>
                <a:cxn ang="f305">
                  <a:pos x="f484" y="f483"/>
                </a:cxn>
                <a:cxn ang="f305">
                  <a:pos x="f485" y="f486"/>
                </a:cxn>
                <a:cxn ang="f305">
                  <a:pos x="f487" y="f488"/>
                </a:cxn>
                <a:cxn ang="f305">
                  <a:pos x="f487" y="f489"/>
                </a:cxn>
                <a:cxn ang="f305">
                  <a:pos x="f490" y="f491"/>
                </a:cxn>
                <a:cxn ang="f305">
                  <a:pos x="f485" y="f492"/>
                </a:cxn>
                <a:cxn ang="f305">
                  <a:pos x="f493" y="f492"/>
                </a:cxn>
                <a:cxn ang="f305">
                  <a:pos x="f494" y="f495"/>
                </a:cxn>
                <a:cxn ang="f305">
                  <a:pos x="f496" y="f495"/>
                </a:cxn>
                <a:cxn ang="f305">
                  <a:pos x="f496" y="f497"/>
                </a:cxn>
                <a:cxn ang="f305">
                  <a:pos x="f498" y="f497"/>
                </a:cxn>
                <a:cxn ang="f305">
                  <a:pos x="f498" y="f499"/>
                </a:cxn>
                <a:cxn ang="f305">
                  <a:pos x="f500" y="f501"/>
                </a:cxn>
                <a:cxn ang="f305">
                  <a:pos x="f500" y="f502"/>
                </a:cxn>
                <a:cxn ang="f305">
                  <a:pos x="f503" y="f504"/>
                </a:cxn>
                <a:cxn ang="f305">
                  <a:pos x="f505" y="f506"/>
                </a:cxn>
                <a:cxn ang="f305">
                  <a:pos x="f505" y="f507"/>
                </a:cxn>
                <a:cxn ang="f305">
                  <a:pos x="f508" y="f507"/>
                </a:cxn>
                <a:cxn ang="f305">
                  <a:pos x="f509" y="f510"/>
                </a:cxn>
                <a:cxn ang="f305">
                  <a:pos x="f511" y="f512"/>
                </a:cxn>
                <a:cxn ang="f305">
                  <a:pos x="f513" y="f514"/>
                </a:cxn>
                <a:cxn ang="f305">
                  <a:pos x="f500" y="f515"/>
                </a:cxn>
                <a:cxn ang="f305">
                  <a:pos x="f500" y="f516"/>
                </a:cxn>
                <a:cxn ang="f305">
                  <a:pos x="f517" y="f516"/>
                </a:cxn>
                <a:cxn ang="f305">
                  <a:pos x="f517" y="f518"/>
                </a:cxn>
                <a:cxn ang="f305">
                  <a:pos x="f519" y="f518"/>
                </a:cxn>
                <a:cxn ang="f305">
                  <a:pos x="f519" y="f520"/>
                </a:cxn>
                <a:cxn ang="f305">
                  <a:pos x="f521" y="f520"/>
                </a:cxn>
                <a:cxn ang="f305">
                  <a:pos x="f521" y="f522"/>
                </a:cxn>
                <a:cxn ang="f305">
                  <a:pos x="f523" y="f522"/>
                </a:cxn>
                <a:cxn ang="f305">
                  <a:pos x="f523" y="f524"/>
                </a:cxn>
                <a:cxn ang="f305">
                  <a:pos x="f498" y="f524"/>
                </a:cxn>
                <a:cxn ang="f305">
                  <a:pos x="f498" y="f525"/>
                </a:cxn>
                <a:cxn ang="f305">
                  <a:pos x="f496" y="f525"/>
                </a:cxn>
                <a:cxn ang="f305">
                  <a:pos x="f496" y="f525"/>
                </a:cxn>
                <a:cxn ang="f305">
                  <a:pos x="f526" y="f525"/>
                </a:cxn>
                <a:cxn ang="f305">
                  <a:pos x="f526" y="f527"/>
                </a:cxn>
                <a:cxn ang="f305">
                  <a:pos x="f482" y="f483"/>
                </a:cxn>
                <a:cxn ang="f305">
                  <a:pos x="f528" y="f529"/>
                </a:cxn>
                <a:cxn ang="f305">
                  <a:pos x="f530" y="f531"/>
                </a:cxn>
                <a:cxn ang="f305">
                  <a:pos x="f532" y="f533"/>
                </a:cxn>
                <a:cxn ang="f305">
                  <a:pos x="f534" y="f535"/>
                </a:cxn>
                <a:cxn ang="f305">
                  <a:pos x="f536" y="f537"/>
                </a:cxn>
                <a:cxn ang="f305">
                  <a:pos x="f538" y="f539"/>
                </a:cxn>
                <a:cxn ang="f305">
                  <a:pos x="f540" y="f541"/>
                </a:cxn>
                <a:cxn ang="f305">
                  <a:pos x="f542" y="f543"/>
                </a:cxn>
                <a:cxn ang="f305">
                  <a:pos x="f544" y="f545"/>
                </a:cxn>
                <a:cxn ang="f305">
                  <a:pos x="f546" y="f547"/>
                </a:cxn>
                <a:cxn ang="f305">
                  <a:pos x="f548" y="f549"/>
                </a:cxn>
                <a:cxn ang="f305">
                  <a:pos x="f550" y="f551"/>
                </a:cxn>
                <a:cxn ang="f305">
                  <a:pos x="f552" y="f553"/>
                </a:cxn>
                <a:cxn ang="f305">
                  <a:pos x="f554" y="f555"/>
                </a:cxn>
                <a:cxn ang="f305">
                  <a:pos x="f556" y="f557"/>
                </a:cxn>
                <a:cxn ang="f305">
                  <a:pos x="f558" y="f559"/>
                </a:cxn>
                <a:cxn ang="f305">
                  <a:pos x="f560" y="f561"/>
                </a:cxn>
                <a:cxn ang="f305">
                  <a:pos x="f562" y="f563"/>
                </a:cxn>
                <a:cxn ang="f305">
                  <a:pos x="f564" y="f565"/>
                </a:cxn>
                <a:cxn ang="f305">
                  <a:pos x="f528" y="f529"/>
                </a:cxn>
              </a:cxnLst>
              <a:rect l="f478" t="f481" r="f479" b="f480"/>
              <a:pathLst>
                <a:path w="662009" h="640647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cubicBezTo>
                    <a:pt x="f10" y="f11"/>
                    <a:pt x="f12" y="f13"/>
                    <a:pt x="f12" y="f5"/>
                  </a:cubicBezTo>
                  <a:cubicBezTo>
                    <a:pt x="f14" y="f15"/>
                    <a:pt x="f16" y="f17"/>
                    <a:pt x="f5" y="f18"/>
                  </a:cubicBezTo>
                  <a:cubicBezTo>
                    <a:pt x="f5" y="f19"/>
                    <a:pt x="f5" y="f20"/>
                    <a:pt x="f5" y="f21"/>
                  </a:cubicBezTo>
                  <a:cubicBezTo>
                    <a:pt x="f22" y="f23"/>
                    <a:pt x="f24" y="f25"/>
                    <a:pt x="f26" y="f7"/>
                  </a:cubicBezTo>
                  <a:cubicBezTo>
                    <a:pt x="f27" y="f28"/>
                    <a:pt x="f10" y="f29"/>
                    <a:pt x="f12" y="f30"/>
                  </a:cubicBezTo>
                  <a:lnTo>
                    <a:pt x="f31" y="f30"/>
                  </a:lnTo>
                  <a:cubicBezTo>
                    <a:pt x="f31" y="f32"/>
                    <a:pt x="f33" y="f34"/>
                    <a:pt x="f33" y="f35"/>
                  </a:cubicBezTo>
                  <a:cubicBezTo>
                    <a:pt x="f36" y="f35"/>
                    <a:pt x="f37" y="f35"/>
                    <a:pt x="f38" y="f35"/>
                  </a:cubicBezTo>
                  <a:cubicBezTo>
                    <a:pt x="f38" y="f39"/>
                    <a:pt x="f38" y="f40"/>
                    <a:pt x="f38" y="f41"/>
                  </a:cubicBezTo>
                  <a:lnTo>
                    <a:pt x="f42" y="f41"/>
                  </a:lnTo>
                  <a:cubicBezTo>
                    <a:pt x="f42" y="f43"/>
                    <a:pt x="f42" y="f44"/>
                    <a:pt x="f42" y="f45"/>
                  </a:cubicBezTo>
                  <a:cubicBezTo>
                    <a:pt x="f46" y="f45"/>
                    <a:pt x="f47" y="f48"/>
                    <a:pt x="f49" y="f48"/>
                  </a:cubicBezTo>
                  <a:cubicBezTo>
                    <a:pt x="f49" y="f50"/>
                    <a:pt x="f49" y="f51"/>
                    <a:pt x="f49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3" y="f65"/>
                    <a:pt x="f63" y="f66"/>
                    <a:pt x="f63" y="f67"/>
                  </a:cubicBezTo>
                  <a:cubicBezTo>
                    <a:pt x="f68" y="f67"/>
                    <a:pt x="f69" y="f67"/>
                    <a:pt x="f70" y="f67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49" y="f93"/>
                  </a:cubicBezTo>
                  <a:cubicBezTo>
                    <a:pt x="f49" y="f94"/>
                    <a:pt x="f49" y="f95"/>
                    <a:pt x="f49" y="f96"/>
                  </a:cubicBezTo>
                  <a:cubicBezTo>
                    <a:pt x="f97" y="f96"/>
                    <a:pt x="f98" y="f96"/>
                    <a:pt x="f99" y="f96"/>
                  </a:cubicBezTo>
                  <a:cubicBezTo>
                    <a:pt x="f99" y="f100"/>
                    <a:pt x="f99" y="f101"/>
                    <a:pt x="f99" y="f102"/>
                  </a:cubicBezTo>
                  <a:cubicBezTo>
                    <a:pt x="f98" y="f102"/>
                    <a:pt x="f103" y="f102"/>
                    <a:pt x="f104" y="f102"/>
                  </a:cubicBezTo>
                  <a:cubicBezTo>
                    <a:pt x="f104" y="f105"/>
                    <a:pt x="f104" y="f106"/>
                    <a:pt x="f104" y="f107"/>
                  </a:cubicBezTo>
                  <a:cubicBezTo>
                    <a:pt x="f108" y="f107"/>
                    <a:pt x="f109" y="f107"/>
                    <a:pt x="f110" y="f107"/>
                  </a:cubicBezTo>
                  <a:cubicBezTo>
                    <a:pt x="f110" y="f111"/>
                    <a:pt x="f110" y="f112"/>
                    <a:pt x="f110" y="f113"/>
                  </a:cubicBezTo>
                  <a:cubicBezTo>
                    <a:pt x="f114" y="f113"/>
                    <a:pt x="f115" y="f113"/>
                    <a:pt x="f116" y="f113"/>
                  </a:cubicBezTo>
                  <a:cubicBezTo>
                    <a:pt x="f116" y="f117"/>
                    <a:pt x="f116" y="f118"/>
                    <a:pt x="f116" y="f119"/>
                  </a:cubicBezTo>
                  <a:cubicBezTo>
                    <a:pt x="f120" y="f119"/>
                    <a:pt x="f121" y="f119"/>
                    <a:pt x="f42" y="f119"/>
                  </a:cubicBezTo>
                  <a:cubicBezTo>
                    <a:pt x="f42" y="f122"/>
                    <a:pt x="f42" y="f123"/>
                    <a:pt x="f42" y="f124"/>
                  </a:cubicBezTo>
                  <a:lnTo>
                    <a:pt x="f38" y="f124"/>
                  </a:lnTo>
                  <a:cubicBezTo>
                    <a:pt x="f38" y="f124"/>
                    <a:pt x="f38" y="f124"/>
                    <a:pt x="f38" y="f124"/>
                  </a:cubicBezTo>
                  <a:cubicBezTo>
                    <a:pt x="f125" y="f124"/>
                    <a:pt x="f126" y="f124"/>
                    <a:pt x="f127" y="f124"/>
                  </a:cubicBezTo>
                  <a:cubicBezTo>
                    <a:pt x="f127" y="f128"/>
                    <a:pt x="f127" y="f129"/>
                    <a:pt x="f127" y="f130"/>
                  </a:cubicBezTo>
                  <a:cubicBezTo>
                    <a:pt x="f131" y="f132"/>
                    <a:pt x="f133" y="f134"/>
                    <a:pt x="f8" y="f9"/>
                  </a:cubicBezTo>
                  <a:close/>
                  <a:moveTo>
                    <a:pt x="f135" y="f136"/>
                  </a:moveTo>
                  <a:cubicBezTo>
                    <a:pt x="f137" y="f138"/>
                    <a:pt x="f139" y="f140"/>
                    <a:pt x="f141" y="f140"/>
                  </a:cubicBezTo>
                  <a:cubicBezTo>
                    <a:pt x="f142" y="f140"/>
                    <a:pt x="f143" y="f144"/>
                    <a:pt x="f145" y="f146"/>
                  </a:cubicBez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cubicBezTo>
                    <a:pt x="f153" y="f154"/>
                    <a:pt x="f155" y="f156"/>
                    <a:pt x="f157" y="f156"/>
                  </a:cubicBezTo>
                  <a:cubicBezTo>
                    <a:pt x="f158" y="f156"/>
                    <a:pt x="f159" y="f160"/>
                    <a:pt x="f159" y="f161"/>
                  </a:cubicBezTo>
                  <a:cubicBezTo>
                    <a:pt x="f159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69" y="f171"/>
                  </a:cubicBezTo>
                  <a:cubicBezTo>
                    <a:pt x="f169" y="f172"/>
                    <a:pt x="f173" y="f174"/>
                    <a:pt x="f175" y="f174"/>
                  </a:cubicBezTo>
                  <a:cubicBezTo>
                    <a:pt x="f176" y="f174"/>
                    <a:pt x="f177" y="f178"/>
                    <a:pt x="f179" y="f180"/>
                  </a:cubicBez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cubicBezTo>
                    <a:pt x="f187" y="f188"/>
                    <a:pt x="f189" y="f190"/>
                    <a:pt x="f191" y="f190"/>
                  </a:cubicBezTo>
                  <a:cubicBezTo>
                    <a:pt x="f192" y="f190"/>
                    <a:pt x="f193" y="f194"/>
                    <a:pt x="f193" y="f195"/>
                  </a:cubicBezTo>
                  <a:cubicBezTo>
                    <a:pt x="f193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3" y="f205"/>
                  </a:cubicBezTo>
                  <a:cubicBezTo>
                    <a:pt x="f203" y="f206"/>
                    <a:pt x="f207" y="f208"/>
                    <a:pt x="f135" y="f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54245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95990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id="{096035B6-105D-13E8-1E58-05409C451E14}"/>
              </a:ext>
            </a:extLst>
          </p:cNvPr>
          <p:cNvSpPr/>
          <p:nvPr/>
        </p:nvSpPr>
        <p:spPr>
          <a:xfrm>
            <a:off x="8743950" y="0"/>
            <a:ext cx="400050" cy="142378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9CB63AE3-3181-07EB-78A9-C295300329C4}"/>
              </a:ext>
            </a:extLst>
          </p:cNvPr>
          <p:cNvSpPr/>
          <p:nvPr/>
        </p:nvSpPr>
        <p:spPr>
          <a:xfrm>
            <a:off x="7655612" y="0"/>
            <a:ext cx="1488387" cy="332137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726339A-250A-EE46-6CE7-85CAB339B7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336627"/>
            <a:ext cx="8679896" cy="543181"/>
          </a:xfrm>
        </p:spPr>
        <p:txBody>
          <a:bodyPr anchor="ctr" anchorCtr="1"/>
          <a:lstStyle>
            <a:lvl1pPr marL="0" indent="0" algn="ctr">
              <a:buNone/>
              <a:defRPr lang="en-US" sz="4050">
                <a:solidFill>
                  <a:srgbClr val="3B3B3B"/>
                </a:solidFill>
                <a:latin typeface="Arial"/>
                <a:cs typeface="Arial" pitchFamily="34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0012072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0;p29">
            <a:extLst>
              <a:ext uri="{FF2B5EF4-FFF2-40B4-BE49-F238E27FC236}">
                <a16:creationId xmlns:a16="http://schemas.microsoft.com/office/drawing/2014/main" id="{3F1790DF-24AB-F464-944C-DDD295A2D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372389"/>
            <a:ext cx="7699202" cy="478203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1767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yle slide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41967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761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4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009E37B6-3F82-F722-6E75-F8CF36A8C0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81423" y="2303126"/>
            <a:ext cx="2907599" cy="7133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2500">
                <a:latin typeface="Bebas Neue"/>
                <a:ea typeface="Bebas Neue"/>
                <a:cs typeface="Bebas Neue"/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1F16EBF2-C73B-D475-5203-D9C9AEA0F6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36298" y="2303126"/>
            <a:ext cx="2907599" cy="7133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2500">
                <a:latin typeface="Bebas Neue"/>
                <a:ea typeface="Bebas Neue"/>
                <a:cs typeface="Bebas Neue"/>
              </a:defRPr>
            </a:lvl1pPr>
          </a:lstStyle>
          <a:p>
            <a:pPr lvl="0"/>
            <a:endParaRPr lang="es-PE"/>
          </a:p>
        </p:txBody>
      </p:sp>
      <p:sp>
        <p:nvSpPr>
          <p:cNvPr id="4" name="Google Shape;24;p5">
            <a:extLst>
              <a:ext uri="{FF2B5EF4-FFF2-40B4-BE49-F238E27FC236}">
                <a16:creationId xmlns:a16="http://schemas.microsoft.com/office/drawing/2014/main" id="{EA3D14E7-F9E4-CE0A-EABF-D0120FA030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81423" y="2917146"/>
            <a:ext cx="2907599" cy="7133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24938122-1719-489A-512A-A9104A3575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36298" y="2917146"/>
            <a:ext cx="2907599" cy="713396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6" name="Google Shape;26;p5">
            <a:extLst>
              <a:ext uri="{FF2B5EF4-FFF2-40B4-BE49-F238E27FC236}">
                <a16:creationId xmlns:a16="http://schemas.microsoft.com/office/drawing/2014/main" id="{B5805F88-D614-316E-6E13-308BE4183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9420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09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03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89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29671" y="4837632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0566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56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077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7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949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99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96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6">
            <a:extLst>
              <a:ext uri="{FF2B5EF4-FFF2-40B4-BE49-F238E27FC236}">
                <a16:creationId xmlns:a16="http://schemas.microsoft.com/office/drawing/2014/main" id="{FA4C5911-ABA5-2B39-99A2-CB10B1AEA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65015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567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817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674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48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4894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13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5373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515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1124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80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;p7">
            <a:extLst>
              <a:ext uri="{FF2B5EF4-FFF2-40B4-BE49-F238E27FC236}">
                <a16:creationId xmlns:a16="http://schemas.microsoft.com/office/drawing/2014/main" id="{D546ED7F-ACBC-2F46-50A0-D538430F7329}"/>
              </a:ext>
            </a:extLst>
          </p:cNvPr>
          <p:cNvSpPr/>
          <p:nvPr/>
        </p:nvSpPr>
        <p:spPr>
          <a:xfrm>
            <a:off x="-1874" y="0"/>
            <a:ext cx="5615403" cy="514349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32;p7">
            <a:extLst>
              <a:ext uri="{FF2B5EF4-FFF2-40B4-BE49-F238E27FC236}">
                <a16:creationId xmlns:a16="http://schemas.microsoft.com/office/drawing/2014/main" id="{1250AB96-46BE-486F-A5EA-3052FBD15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7" y="789950"/>
            <a:ext cx="2768099" cy="883502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7E48DEF3-1F1A-EF2C-0844-33CA22DAE5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097" y="1875251"/>
            <a:ext cx="3856802" cy="2554504"/>
          </a:xfrm>
        </p:spPr>
        <p:txBody>
          <a:bodyPr anchor="ctr"/>
          <a:lstStyle>
            <a:lvl1pPr indent="-292095">
              <a:lnSpc>
                <a:spcPct val="100000"/>
              </a:lnSpc>
              <a:buClr>
                <a:srgbClr val="980000"/>
              </a:buClr>
              <a:buSzPts val="1000"/>
              <a:buFont typeface="Anaheim"/>
              <a:buAutoNum type="arabicPeriod"/>
              <a:defRPr>
                <a:solidFill>
                  <a:srgbClr val="434343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44594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>
            <a:extLst>
              <a:ext uri="{FF2B5EF4-FFF2-40B4-BE49-F238E27FC236}">
                <a16:creationId xmlns:a16="http://schemas.microsoft.com/office/drawing/2014/main" id="{E110A136-3940-AA80-57C8-E05B383F4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6703" y="1925214"/>
            <a:ext cx="4360197" cy="841796"/>
          </a:xfrm>
        </p:spPr>
        <p:txBody>
          <a:bodyPr anchor="ctr"/>
          <a:lstStyle>
            <a:lvl1pPr>
              <a:defRPr sz="6500"/>
            </a:lvl1pPr>
          </a:lstStyle>
          <a:p>
            <a:pPr lvl="0"/>
            <a:endParaRPr lang="es-PE"/>
          </a:p>
        </p:txBody>
      </p:sp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8BADA678-18AB-5F77-CB2D-A146E751E8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83747" y="1837569"/>
            <a:ext cx="1831497" cy="1439704"/>
          </a:xfrm>
        </p:spPr>
        <p:txBody>
          <a:bodyPr anchor="ctr"/>
          <a:lstStyle>
            <a:lvl1pPr algn="r">
              <a:defRPr sz="114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4" name="Google Shape;16;p3">
            <a:extLst>
              <a:ext uri="{FF2B5EF4-FFF2-40B4-BE49-F238E27FC236}">
                <a16:creationId xmlns:a16="http://schemas.microsoft.com/office/drawing/2014/main" id="{43C52893-F9D8-E63D-FE9B-7C338169EC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06703" y="2809996"/>
            <a:ext cx="4360197" cy="397800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4454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8">
            <a:extLst>
              <a:ext uri="{FF2B5EF4-FFF2-40B4-BE49-F238E27FC236}">
                <a16:creationId xmlns:a16="http://schemas.microsoft.com/office/drawing/2014/main" id="{84E2D707-BB61-48EC-499B-A97D62A13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7" y="1719273"/>
            <a:ext cx="7713896" cy="1704898"/>
          </a:xfrm>
        </p:spPr>
        <p:txBody>
          <a:bodyPr anchor="ctr" anchorCtr="1"/>
          <a:lstStyle>
            <a:lvl1pPr algn="ctr">
              <a:defRPr sz="96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03526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9">
            <a:extLst>
              <a:ext uri="{FF2B5EF4-FFF2-40B4-BE49-F238E27FC236}">
                <a16:creationId xmlns:a16="http://schemas.microsoft.com/office/drawing/2014/main" id="{870A71A4-A663-7A05-6FB7-D6918206619F}"/>
              </a:ext>
            </a:extLst>
          </p:cNvPr>
          <p:cNvSpPr/>
          <p:nvPr/>
        </p:nvSpPr>
        <p:spPr>
          <a:xfrm>
            <a:off x="-45" y="952777"/>
            <a:ext cx="6153601" cy="3238201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39;p9">
            <a:extLst>
              <a:ext uri="{FF2B5EF4-FFF2-40B4-BE49-F238E27FC236}">
                <a16:creationId xmlns:a16="http://schemas.microsoft.com/office/drawing/2014/main" id="{C66C0853-85B8-6CD5-6B49-2694A0961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7" y="1379710"/>
            <a:ext cx="4661099" cy="841796"/>
          </a:xfrm>
        </p:spPr>
        <p:txBody>
          <a:bodyPr anchor="ctr"/>
          <a:lstStyle>
            <a:lvl1pPr>
              <a:defRPr sz="4500"/>
            </a:lvl1pPr>
          </a:lstStyle>
          <a:p>
            <a:pPr lvl="0"/>
            <a:endParaRPr lang="es-PE"/>
          </a:p>
        </p:txBody>
      </p:sp>
      <p:sp>
        <p:nvSpPr>
          <p:cNvPr id="4" name="Google Shape;40;p9">
            <a:extLst>
              <a:ext uri="{FF2B5EF4-FFF2-40B4-BE49-F238E27FC236}">
                <a16:creationId xmlns:a16="http://schemas.microsoft.com/office/drawing/2014/main" id="{5D5D3665-5B3B-58B5-1E19-FE7DB2BDB8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5197" y="2221525"/>
            <a:ext cx="3590098" cy="1681801"/>
          </a:xfrm>
        </p:spPr>
        <p:txBody>
          <a:bodyPr anchor="ctr"/>
          <a:lstStyle>
            <a:lvl1pPr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71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10">
            <a:extLst>
              <a:ext uri="{FF2B5EF4-FFF2-40B4-BE49-F238E27FC236}">
                <a16:creationId xmlns:a16="http://schemas.microsoft.com/office/drawing/2014/main" id="{E4B8D6D3-44EC-3F6F-F05F-244D06430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534997"/>
            <a:ext cx="7704002" cy="447900"/>
          </a:xfrm>
        </p:spPr>
        <p:txBody>
          <a:bodyPr anchor="ctr" anchorCtr="1"/>
          <a:lstStyle>
            <a:lvl1pPr algn="ctr"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8668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11">
            <a:extLst>
              <a:ext uri="{FF2B5EF4-FFF2-40B4-BE49-F238E27FC236}">
                <a16:creationId xmlns:a16="http://schemas.microsoft.com/office/drawing/2014/main" id="{A249DC25-8677-3146-4C3E-262587A9B1BB}"/>
              </a:ext>
            </a:extLst>
          </p:cNvPr>
          <p:cNvSpPr/>
          <p:nvPr/>
        </p:nvSpPr>
        <p:spPr>
          <a:xfrm>
            <a:off x="715097" y="952777"/>
            <a:ext cx="7713896" cy="3238201"/>
          </a:xfrm>
          <a:prstGeom prst="rect">
            <a:avLst/>
          </a:prstGeom>
          <a:solidFill>
            <a:srgbClr val="98000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45;p11">
            <a:extLst>
              <a:ext uri="{FF2B5EF4-FFF2-40B4-BE49-F238E27FC236}">
                <a16:creationId xmlns:a16="http://schemas.microsoft.com/office/drawing/2014/main" id="{9FB63FCA-8977-6384-9F6B-02DCCB1B5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4046" y="1559673"/>
            <a:ext cx="6575999" cy="1511100"/>
          </a:xfrm>
        </p:spPr>
        <p:txBody>
          <a:bodyPr anchor="b" anchorCtr="1"/>
          <a:lstStyle>
            <a:lvl1pPr algn="ctr">
              <a:defRPr sz="96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4" name="Google Shape;46;p11">
            <a:extLst>
              <a:ext uri="{FF2B5EF4-FFF2-40B4-BE49-F238E27FC236}">
                <a16:creationId xmlns:a16="http://schemas.microsoft.com/office/drawing/2014/main" id="{55E5B549-9767-F5D4-A724-CF26495F65B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84046" y="3070829"/>
            <a:ext cx="6575999" cy="713396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6869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4ECD411C-1CAD-615E-54B4-DA81B11E4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0A860CBE-B74B-C061-0C15-76D839E27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99" r:id="rId28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PE" sz="3500" b="0" i="0" u="none" strike="noStrike" kern="0" cap="none" spc="0" baseline="0">
          <a:solidFill>
            <a:srgbClr val="FFFFFF"/>
          </a:solidFill>
          <a:uFillTx/>
          <a:latin typeface="Bebas Neue"/>
          <a:ea typeface="Bebas Neue"/>
          <a:cs typeface="Bebas Neue"/>
        </a:defRPr>
      </a:lvl1pPr>
    </p:titleStyle>
    <p:bodyStyle>
      <a:lvl1pPr marL="457200" marR="0" lvl="0" indent="-317497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400"/>
        <a:buFont typeface="Work Sans"/>
        <a:buChar char="●"/>
        <a:tabLst/>
        <a:defRPr lang="es-PE" sz="1400" b="0" i="0" u="none" strike="noStrike" kern="0" cap="none" spc="0" baseline="0">
          <a:solidFill>
            <a:srgbClr val="FFFFFF"/>
          </a:solidFill>
          <a:uFillTx/>
          <a:latin typeface="Work Sans"/>
          <a:ea typeface="Work Sans"/>
          <a:cs typeface="Work San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B4C1-4E47-624A-B57D-DBC3A2BEDD82}" type="datetimeFigureOut">
              <a:rPr lang="en-US" smtClean="0"/>
              <a:t>8/28/2023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B90E-A16D-7341-A58F-44DCA7938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1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QQ截图20170224201141.jpgQQ截图2017022420114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0477" y="-22860"/>
            <a:ext cx="9164479" cy="3318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0477" y="3295174"/>
            <a:ext cx="9164479" cy="1884045"/>
          </a:xfrm>
          <a:prstGeom prst="rect">
            <a:avLst/>
          </a:prstGeom>
          <a:solidFill>
            <a:srgbClr val="AD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1432" y="3223465"/>
            <a:ext cx="9175433" cy="742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B6FCD8-1FB1-B159-E702-F378792BA5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0" y="-24970"/>
            <a:ext cx="1463828" cy="10160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07FEEDE-60F0-A849-F618-36FF12AADCFC}"/>
              </a:ext>
            </a:extLst>
          </p:cNvPr>
          <p:cNvSpPr txBox="1"/>
          <p:nvPr/>
        </p:nvSpPr>
        <p:spPr>
          <a:xfrm>
            <a:off x="8290157" y="4716799"/>
            <a:ext cx="85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S.DANEN</a:t>
            </a:r>
          </a:p>
          <a:p>
            <a:r>
              <a:rPr lang="fr-FR" sz="1200" dirty="0"/>
              <a:t>Août 2023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8F2EB0-3816-1B8C-7138-237EDFDB723E}"/>
              </a:ext>
            </a:extLst>
          </p:cNvPr>
          <p:cNvSpPr txBox="1"/>
          <p:nvPr/>
        </p:nvSpPr>
        <p:spPr>
          <a:xfrm>
            <a:off x="836494" y="3743559"/>
            <a:ext cx="771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          Rapprochement du site Web et de l’ERP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28;p58">
            <a:extLst>
              <a:ext uri="{FF2B5EF4-FFF2-40B4-BE49-F238E27FC236}">
                <a16:creationId xmlns:a16="http://schemas.microsoft.com/office/drawing/2014/main" id="{19DE3E11-7A62-387D-0662-4408B59BC8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3678" y="4528538"/>
            <a:ext cx="4082101" cy="445203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/>
              <a:t>is the distance between Earth and the Moon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4A929EF-724D-A17A-6D34-6B0F4E86E777}"/>
              </a:ext>
            </a:extLst>
          </p:cNvPr>
          <p:cNvSpPr/>
          <p:nvPr/>
        </p:nvSpPr>
        <p:spPr>
          <a:xfrm flipH="1">
            <a:off x="7738878" y="88587"/>
            <a:ext cx="1401519" cy="908035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11DBE87F-A427-D10F-A6E7-3FE804CFC91C}"/>
              </a:ext>
            </a:extLst>
          </p:cNvPr>
          <p:cNvSpPr/>
          <p:nvPr/>
        </p:nvSpPr>
        <p:spPr>
          <a:xfrm>
            <a:off x="-14328" y="63495"/>
            <a:ext cx="1440244" cy="93312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0" name="Picture 2" descr="copa de vino de tallo largo llena de líquido">
            <a:extLst>
              <a:ext uri="{FF2B5EF4-FFF2-40B4-BE49-F238E27FC236}">
                <a16:creationId xmlns:a16="http://schemas.microsoft.com/office/drawing/2014/main" id="{A4A25E61-421F-8183-6B75-DFE7794D5D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9017" y="-14996"/>
            <a:ext cx="3151380" cy="515849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880F4D4-337D-6715-0016-94FE96DD63E3}"/>
              </a:ext>
            </a:extLst>
          </p:cNvPr>
          <p:cNvGrpSpPr/>
          <p:nvPr/>
        </p:nvGrpSpPr>
        <p:grpSpPr>
          <a:xfrm>
            <a:off x="107515" y="4580083"/>
            <a:ext cx="427061" cy="518564"/>
            <a:chOff x="107515" y="4580083"/>
            <a:chExt cx="427061" cy="518564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47BC0513-D0AA-455C-D71E-5E48D995409D}"/>
                </a:ext>
              </a:extLst>
            </p:cNvPr>
            <p:cNvSpPr/>
            <p:nvPr/>
          </p:nvSpPr>
          <p:spPr>
            <a:xfrm>
              <a:off x="294025" y="4634416"/>
              <a:ext cx="240551" cy="464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2E5366-FA04-A863-EF9B-B9E3B93A89ED}"/>
                </a:ext>
              </a:extLst>
            </p:cNvPr>
            <p:cNvSpPr/>
            <p:nvPr/>
          </p:nvSpPr>
          <p:spPr>
            <a:xfrm>
              <a:off x="107515" y="4580083"/>
              <a:ext cx="264636" cy="515767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DDA5671C-0E5A-73C2-FA95-31ED53158DAD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B3C7B4-B61D-E537-DA8C-A5A7BE5A74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661" y="965379"/>
            <a:ext cx="5343723" cy="3926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tografía de enfoque superficial de arándanos">
            <a:extLst>
              <a:ext uri="{FF2B5EF4-FFF2-40B4-BE49-F238E27FC236}">
                <a16:creationId xmlns:a16="http://schemas.microsoft.com/office/drawing/2014/main" id="{045FB791-87B2-DEC1-D708-02B8B057DB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030" y="0"/>
            <a:ext cx="9154030" cy="514349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upo 2">
            <a:extLst>
              <a:ext uri="{FF2B5EF4-FFF2-40B4-BE49-F238E27FC236}">
                <a16:creationId xmlns:a16="http://schemas.microsoft.com/office/drawing/2014/main" id="{12F779F6-9752-C2F5-583C-7941D9220FDD}"/>
              </a:ext>
            </a:extLst>
          </p:cNvPr>
          <p:cNvGrpSpPr/>
          <p:nvPr/>
        </p:nvGrpSpPr>
        <p:grpSpPr>
          <a:xfrm>
            <a:off x="8044164" y="0"/>
            <a:ext cx="1109523" cy="1211817"/>
            <a:chOff x="8034476" y="3869064"/>
            <a:chExt cx="1109523" cy="1211817"/>
          </a:xfrm>
          <a:solidFill>
            <a:srgbClr val="B1294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9420496-6EF0-EB82-268A-DAB7925F9E61}"/>
                </a:ext>
              </a:extLst>
            </p:cNvPr>
            <p:cNvSpPr/>
            <p:nvPr/>
          </p:nvSpPr>
          <p:spPr>
            <a:xfrm>
              <a:off x="8379689" y="3923050"/>
              <a:ext cx="764310" cy="321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9"/>
                <a:gd name="f7" fmla="val 352"/>
                <a:gd name="f8" fmla="val 414"/>
                <a:gd name="f9" fmla="val 312"/>
                <a:gd name="f10" fmla="val 428"/>
                <a:gd name="f11" fmla="val 333"/>
                <a:gd name="f12" fmla="val 427"/>
                <a:gd name="f13" fmla="val 332"/>
                <a:gd name="f14" fmla="val 450"/>
                <a:gd name="f15" fmla="val 313"/>
                <a:gd name="f16" fmla="val 475"/>
                <a:gd name="f17" fmla="val 292"/>
                <a:gd name="f18" fmla="val 501"/>
                <a:gd name="f19" fmla="val 272"/>
                <a:gd name="f20" fmla="val 526"/>
                <a:gd name="f21" fmla="val 250"/>
                <a:gd name="f22" fmla="val 539"/>
                <a:gd name="f23" fmla="val 239"/>
                <a:gd name="f24" fmla="val 551"/>
                <a:gd name="f25" fmla="val 238"/>
                <a:gd name="f26" fmla="val 566"/>
                <a:gd name="f27" fmla="val 245"/>
                <a:gd name="f28" fmla="val 572"/>
                <a:gd name="f29" fmla="val 248"/>
                <a:gd name="f30" fmla="val 580"/>
                <a:gd name="f31" fmla="val 246"/>
                <a:gd name="f32" fmla="val 588"/>
                <a:gd name="f33" fmla="val 247"/>
                <a:gd name="f34" fmla="val 240"/>
                <a:gd name="f35" fmla="val 590"/>
                <a:gd name="f36" fmla="val 231"/>
                <a:gd name="f37" fmla="val 225"/>
                <a:gd name="f38" fmla="val 582"/>
                <a:gd name="f39" fmla="val 211"/>
                <a:gd name="f40" fmla="val 587"/>
                <a:gd name="f41" fmla="val 203"/>
                <a:gd name="f42" fmla="val 597"/>
                <a:gd name="f43" fmla="val 192"/>
                <a:gd name="f44" fmla="val 637"/>
                <a:gd name="f45" fmla="val 152"/>
                <a:gd name="f46" fmla="val 676"/>
                <a:gd name="f47" fmla="val 111"/>
                <a:gd name="f48" fmla="val 715"/>
                <a:gd name="f49" fmla="val 70"/>
                <a:gd name="f50" fmla="val 746"/>
                <a:gd name="f51" fmla="val 37"/>
                <a:gd name="f52" fmla="val 782"/>
                <a:gd name="f53" fmla="val 13"/>
                <a:gd name="f54" fmla="val 828"/>
                <a:gd name="f55" fmla="val 832"/>
                <a:gd name="f56" fmla="val 21"/>
                <a:gd name="f57" fmla="val 835"/>
                <a:gd name="f58" fmla="val 41"/>
                <a:gd name="f59" fmla="val 63"/>
                <a:gd name="f60" fmla="val 777"/>
                <a:gd name="f61" fmla="val 77"/>
                <a:gd name="f62" fmla="val 743"/>
                <a:gd name="f63" fmla="val 129"/>
                <a:gd name="f64" fmla="val 699"/>
                <a:gd name="f65" fmla="val 168"/>
                <a:gd name="f66" fmla="val 639"/>
                <a:gd name="f67" fmla="val 220"/>
                <a:gd name="f68" fmla="val 577"/>
                <a:gd name="f69" fmla="val 269"/>
                <a:gd name="f70" fmla="val 506"/>
                <a:gd name="f71" fmla="val 305"/>
                <a:gd name="f72" fmla="val 437"/>
                <a:gd name="f73" fmla="val 340"/>
                <a:gd name="f74" fmla="val 367"/>
                <a:gd name="f75" fmla="val 290"/>
                <a:gd name="f76" fmla="val 335"/>
                <a:gd name="f77" fmla="val 226"/>
                <a:gd name="f78" fmla="val 321"/>
                <a:gd name="f79" fmla="val 159"/>
                <a:gd name="f80" fmla="val 324"/>
                <a:gd name="f81" fmla="val 93"/>
                <a:gd name="f82" fmla="val 331"/>
                <a:gd name="f83" fmla="val 334"/>
                <a:gd name="f84" fmla="val 33"/>
                <a:gd name="f85" fmla="val 338"/>
                <a:gd name="f86" fmla="val 339"/>
                <a:gd name="f87" fmla="val 7"/>
                <a:gd name="f88" fmla="val 326"/>
                <a:gd name="f89" fmla="val 121"/>
                <a:gd name="f90" fmla="val 300"/>
                <a:gd name="f91" fmla="val 222"/>
                <a:gd name="f92" fmla="val 293"/>
                <a:gd name="f93" fmla="val 325"/>
                <a:gd name="f94" fmla="val 314"/>
                <a:gd name="f95" fmla="val 353"/>
                <a:gd name="f96" fmla="val 320"/>
                <a:gd name="f97" fmla="val 383"/>
                <a:gd name="f98" fmla="+- 0 0 -90"/>
                <a:gd name="f99" fmla="*/ f3 1 839"/>
                <a:gd name="f100" fmla="*/ f4 1 352"/>
                <a:gd name="f101" fmla="val f5"/>
                <a:gd name="f102" fmla="val f6"/>
                <a:gd name="f103" fmla="val f7"/>
                <a:gd name="f104" fmla="*/ f98 f0 1"/>
                <a:gd name="f105" fmla="+- f103 0 f101"/>
                <a:gd name="f106" fmla="+- f102 0 f101"/>
                <a:gd name="f107" fmla="*/ f104 1 f2"/>
                <a:gd name="f108" fmla="*/ f106 1 839"/>
                <a:gd name="f109" fmla="*/ f105 1 352"/>
                <a:gd name="f110" fmla="*/ 414 f106 1"/>
                <a:gd name="f111" fmla="*/ 312 f105 1"/>
                <a:gd name="f112" fmla="*/ 450 f106 1"/>
                <a:gd name="f113" fmla="*/ 313 f105 1"/>
                <a:gd name="f114" fmla="*/ 526 f106 1"/>
                <a:gd name="f115" fmla="*/ 250 f105 1"/>
                <a:gd name="f116" fmla="*/ 566 f106 1"/>
                <a:gd name="f117" fmla="*/ 245 f105 1"/>
                <a:gd name="f118" fmla="*/ 588 f106 1"/>
                <a:gd name="f119" fmla="*/ 247 f105 1"/>
                <a:gd name="f120" fmla="*/ 225 f105 1"/>
                <a:gd name="f121" fmla="*/ 597 f106 1"/>
                <a:gd name="f122" fmla="*/ 192 f105 1"/>
                <a:gd name="f123" fmla="*/ 715 f106 1"/>
                <a:gd name="f124" fmla="*/ 70 f105 1"/>
                <a:gd name="f125" fmla="*/ 828 f106 1"/>
                <a:gd name="f126" fmla="*/ 0 f105 1"/>
                <a:gd name="f127" fmla="*/ 839 f106 1"/>
                <a:gd name="f128" fmla="*/ 63 f105 1"/>
                <a:gd name="f129" fmla="*/ 699 f106 1"/>
                <a:gd name="f130" fmla="*/ 168 f105 1"/>
                <a:gd name="f131" fmla="*/ 506 f106 1"/>
                <a:gd name="f132" fmla="*/ 305 f105 1"/>
                <a:gd name="f133" fmla="*/ 290 f106 1"/>
                <a:gd name="f134" fmla="*/ 335 f105 1"/>
                <a:gd name="f135" fmla="*/ 93 f106 1"/>
                <a:gd name="f136" fmla="*/ 331 f105 1"/>
                <a:gd name="f137" fmla="*/ 0 f106 1"/>
                <a:gd name="f138" fmla="*/ 339 f105 1"/>
                <a:gd name="f139" fmla="*/ 21 f106 1"/>
                <a:gd name="f140" fmla="*/ 324 f105 1"/>
                <a:gd name="f141" fmla="*/ 325 f106 1"/>
                <a:gd name="f142" fmla="*/ 314 f105 1"/>
                <a:gd name="f143" fmla="+- f107 0 f1"/>
                <a:gd name="f144" fmla="*/ f110 1 839"/>
                <a:gd name="f145" fmla="*/ f111 1 352"/>
                <a:gd name="f146" fmla="*/ f112 1 839"/>
                <a:gd name="f147" fmla="*/ f113 1 352"/>
                <a:gd name="f148" fmla="*/ f114 1 839"/>
                <a:gd name="f149" fmla="*/ f115 1 352"/>
                <a:gd name="f150" fmla="*/ f116 1 839"/>
                <a:gd name="f151" fmla="*/ f117 1 352"/>
                <a:gd name="f152" fmla="*/ f118 1 839"/>
                <a:gd name="f153" fmla="*/ f119 1 352"/>
                <a:gd name="f154" fmla="*/ f120 1 352"/>
                <a:gd name="f155" fmla="*/ f121 1 839"/>
                <a:gd name="f156" fmla="*/ f122 1 352"/>
                <a:gd name="f157" fmla="*/ f123 1 839"/>
                <a:gd name="f158" fmla="*/ f124 1 352"/>
                <a:gd name="f159" fmla="*/ f125 1 839"/>
                <a:gd name="f160" fmla="*/ f126 1 352"/>
                <a:gd name="f161" fmla="*/ f127 1 839"/>
                <a:gd name="f162" fmla="*/ f128 1 352"/>
                <a:gd name="f163" fmla="*/ f129 1 839"/>
                <a:gd name="f164" fmla="*/ f130 1 352"/>
                <a:gd name="f165" fmla="*/ f131 1 839"/>
                <a:gd name="f166" fmla="*/ f132 1 352"/>
                <a:gd name="f167" fmla="*/ f133 1 839"/>
                <a:gd name="f168" fmla="*/ f134 1 352"/>
                <a:gd name="f169" fmla="*/ f135 1 839"/>
                <a:gd name="f170" fmla="*/ f136 1 352"/>
                <a:gd name="f171" fmla="*/ f137 1 839"/>
                <a:gd name="f172" fmla="*/ f138 1 352"/>
                <a:gd name="f173" fmla="*/ f139 1 839"/>
                <a:gd name="f174" fmla="*/ f140 1 352"/>
                <a:gd name="f175" fmla="*/ f141 1 839"/>
                <a:gd name="f176" fmla="*/ f142 1 352"/>
                <a:gd name="f177" fmla="*/ 0 1 f108"/>
                <a:gd name="f178" fmla="*/ f102 1 f108"/>
                <a:gd name="f179" fmla="*/ 0 1 f109"/>
                <a:gd name="f180" fmla="*/ f103 1 f109"/>
                <a:gd name="f181" fmla="*/ f144 1 f108"/>
                <a:gd name="f182" fmla="*/ f145 1 f109"/>
                <a:gd name="f183" fmla="*/ f146 1 f108"/>
                <a:gd name="f184" fmla="*/ f147 1 f109"/>
                <a:gd name="f185" fmla="*/ f148 1 f108"/>
                <a:gd name="f186" fmla="*/ f149 1 f109"/>
                <a:gd name="f187" fmla="*/ f150 1 f108"/>
                <a:gd name="f188" fmla="*/ f151 1 f109"/>
                <a:gd name="f189" fmla="*/ f152 1 f108"/>
                <a:gd name="f190" fmla="*/ f153 1 f109"/>
                <a:gd name="f191" fmla="*/ f154 1 f109"/>
                <a:gd name="f192" fmla="*/ f155 1 f108"/>
                <a:gd name="f193" fmla="*/ f156 1 f109"/>
                <a:gd name="f194" fmla="*/ f157 1 f108"/>
                <a:gd name="f195" fmla="*/ f158 1 f109"/>
                <a:gd name="f196" fmla="*/ f159 1 f108"/>
                <a:gd name="f197" fmla="*/ f160 1 f109"/>
                <a:gd name="f198" fmla="*/ f161 1 f108"/>
                <a:gd name="f199" fmla="*/ f162 1 f109"/>
                <a:gd name="f200" fmla="*/ f163 1 f108"/>
                <a:gd name="f201" fmla="*/ f164 1 f109"/>
                <a:gd name="f202" fmla="*/ f165 1 f108"/>
                <a:gd name="f203" fmla="*/ f166 1 f109"/>
                <a:gd name="f204" fmla="*/ f167 1 f108"/>
                <a:gd name="f205" fmla="*/ f168 1 f109"/>
                <a:gd name="f206" fmla="*/ f169 1 f108"/>
                <a:gd name="f207" fmla="*/ f170 1 f109"/>
                <a:gd name="f208" fmla="*/ f171 1 f108"/>
                <a:gd name="f209" fmla="*/ f172 1 f109"/>
                <a:gd name="f210" fmla="*/ f173 1 f108"/>
                <a:gd name="f211" fmla="*/ f174 1 f109"/>
                <a:gd name="f212" fmla="*/ f175 1 f108"/>
                <a:gd name="f213" fmla="*/ f176 1 f109"/>
                <a:gd name="f214" fmla="*/ f177 f99 1"/>
                <a:gd name="f215" fmla="*/ f178 f99 1"/>
                <a:gd name="f216" fmla="*/ f180 f100 1"/>
                <a:gd name="f217" fmla="*/ f179 f100 1"/>
                <a:gd name="f218" fmla="*/ f181 f99 1"/>
                <a:gd name="f219" fmla="*/ f182 f100 1"/>
                <a:gd name="f220" fmla="*/ f183 f99 1"/>
                <a:gd name="f221" fmla="*/ f184 f100 1"/>
                <a:gd name="f222" fmla="*/ f185 f99 1"/>
                <a:gd name="f223" fmla="*/ f186 f100 1"/>
                <a:gd name="f224" fmla="*/ f187 f99 1"/>
                <a:gd name="f225" fmla="*/ f188 f100 1"/>
                <a:gd name="f226" fmla="*/ f189 f99 1"/>
                <a:gd name="f227" fmla="*/ f190 f100 1"/>
                <a:gd name="f228" fmla="*/ f191 f100 1"/>
                <a:gd name="f229" fmla="*/ f192 f99 1"/>
                <a:gd name="f230" fmla="*/ f193 f100 1"/>
                <a:gd name="f231" fmla="*/ f194 f99 1"/>
                <a:gd name="f232" fmla="*/ f195 f100 1"/>
                <a:gd name="f233" fmla="*/ f196 f99 1"/>
                <a:gd name="f234" fmla="*/ f197 f100 1"/>
                <a:gd name="f235" fmla="*/ f198 f99 1"/>
                <a:gd name="f236" fmla="*/ f199 f100 1"/>
                <a:gd name="f237" fmla="*/ f200 f99 1"/>
                <a:gd name="f238" fmla="*/ f201 f100 1"/>
                <a:gd name="f239" fmla="*/ f202 f99 1"/>
                <a:gd name="f240" fmla="*/ f203 f100 1"/>
                <a:gd name="f241" fmla="*/ f204 f99 1"/>
                <a:gd name="f242" fmla="*/ f205 f100 1"/>
                <a:gd name="f243" fmla="*/ f206 f99 1"/>
                <a:gd name="f244" fmla="*/ f207 f100 1"/>
                <a:gd name="f245" fmla="*/ f208 f99 1"/>
                <a:gd name="f246" fmla="*/ f209 f100 1"/>
                <a:gd name="f247" fmla="*/ f210 f99 1"/>
                <a:gd name="f248" fmla="*/ f211 f100 1"/>
                <a:gd name="f249" fmla="*/ f212 f99 1"/>
                <a:gd name="f250" fmla="*/ f213 f10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3">
                  <a:pos x="f218" y="f219"/>
                </a:cxn>
                <a:cxn ang="f143">
                  <a:pos x="f220" y="f221"/>
                </a:cxn>
                <a:cxn ang="f143">
                  <a:pos x="f222" y="f223"/>
                </a:cxn>
                <a:cxn ang="f143">
                  <a:pos x="f224" y="f225"/>
                </a:cxn>
                <a:cxn ang="f143">
                  <a:pos x="f226" y="f227"/>
                </a:cxn>
                <a:cxn ang="f143">
                  <a:pos x="f226" y="f228"/>
                </a:cxn>
                <a:cxn ang="f143">
                  <a:pos x="f229" y="f230"/>
                </a:cxn>
                <a:cxn ang="f143">
                  <a:pos x="f231" y="f232"/>
                </a:cxn>
                <a:cxn ang="f143">
                  <a:pos x="f233" y="f234"/>
                </a:cxn>
                <a:cxn ang="f143">
                  <a:pos x="f235" y="f236"/>
                </a:cxn>
                <a:cxn ang="f143">
                  <a:pos x="f237" y="f238"/>
                </a:cxn>
                <a:cxn ang="f143">
                  <a:pos x="f239" y="f240"/>
                </a:cxn>
                <a:cxn ang="f143">
                  <a:pos x="f241" y="f242"/>
                </a:cxn>
                <a:cxn ang="f143">
                  <a:pos x="f243" y="f244"/>
                </a:cxn>
                <a:cxn ang="f143">
                  <a:pos x="f245" y="f246"/>
                </a:cxn>
                <a:cxn ang="f143">
                  <a:pos x="f247" y="f248"/>
                </a:cxn>
                <a:cxn ang="f143">
                  <a:pos x="f249" y="f250"/>
                </a:cxn>
                <a:cxn ang="f143">
                  <a:pos x="f218" y="f219"/>
                </a:cxn>
              </a:cxnLst>
              <a:rect l="f214" t="f217" r="f215" b="f216"/>
              <a:pathLst>
                <a:path w="839" h="352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2" y="f34"/>
                    <a:pt x="f35" y="f36"/>
                    <a:pt x="f32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"/>
                  </a:cubicBezTo>
                  <a:cubicBezTo>
                    <a:pt x="f55" y="f56"/>
                    <a:pt x="f57" y="f58"/>
                    <a:pt x="f6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59" y="f83"/>
                    <a:pt x="f84" y="f85"/>
                    <a:pt x="f5" y="f86"/>
                  </a:cubicBezTo>
                  <a:cubicBezTo>
                    <a:pt x="f87" y="f11"/>
                    <a:pt x="f53" y="f88"/>
                    <a:pt x="f56" y="f80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15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334AE6C-324C-4431-2486-965965EF8DF8}"/>
                </a:ext>
              </a:extLst>
            </p:cNvPr>
            <p:cNvSpPr/>
            <p:nvPr/>
          </p:nvSpPr>
          <p:spPr>
            <a:xfrm>
              <a:off x="8484818" y="4245540"/>
              <a:ext cx="326751" cy="294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9"/>
                <a:gd name="f7" fmla="val 323"/>
                <a:gd name="f8" fmla="val 116"/>
                <a:gd name="f9" fmla="val 357"/>
                <a:gd name="f10" fmla="val 118"/>
                <a:gd name="f11" fmla="val 354"/>
                <a:gd name="f12" fmla="val 124"/>
                <a:gd name="f13" fmla="val 348"/>
                <a:gd name="f14" fmla="val 133"/>
                <a:gd name="f15" fmla="val 324"/>
                <a:gd name="f16" fmla="val 107"/>
                <a:gd name="f17" fmla="val 302"/>
                <a:gd name="f18" fmla="val 83"/>
                <a:gd name="f19" fmla="val 276"/>
                <a:gd name="f20" fmla="val 55"/>
                <a:gd name="f21" fmla="val 261"/>
                <a:gd name="f22" fmla="val 85"/>
                <a:gd name="f23" fmla="val 245"/>
                <a:gd name="f24" fmla="val 114"/>
                <a:gd name="f25" fmla="val 234"/>
                <a:gd name="f26" fmla="val 146"/>
                <a:gd name="f27" fmla="val 230"/>
                <a:gd name="f28" fmla="val 158"/>
                <a:gd name="f29" fmla="val 235"/>
                <a:gd name="f30" fmla="val 175"/>
                <a:gd name="f31" fmla="val 239"/>
                <a:gd name="f32" fmla="val 188"/>
                <a:gd name="f33" fmla="val 251"/>
                <a:gd name="f34" fmla="val 271"/>
                <a:gd name="f35" fmla="val 274"/>
                <a:gd name="f36" fmla="val 309"/>
                <a:gd name="f37" fmla="val 303"/>
                <a:gd name="f38" fmla="val 287"/>
                <a:gd name="f39" fmla="val 315"/>
                <a:gd name="f40" fmla="val 273"/>
                <a:gd name="f41" fmla="val 305"/>
                <a:gd name="f42" fmla="val 263"/>
                <a:gd name="f43" fmla="val 289"/>
                <a:gd name="f44" fmla="val 247"/>
                <a:gd name="f45" fmla="val 262"/>
                <a:gd name="f46" fmla="val 232"/>
                <a:gd name="f47" fmla="val 215"/>
                <a:gd name="f48" fmla="val 205"/>
                <a:gd name="f49" fmla="val 213"/>
                <a:gd name="f50" fmla="val 211"/>
                <a:gd name="f51" fmla="val 209"/>
                <a:gd name="f52" fmla="val 310"/>
                <a:gd name="f53" fmla="val 199"/>
                <a:gd name="f54" fmla="val 191"/>
                <a:gd name="f55" fmla="val 311"/>
                <a:gd name="f56" fmla="val 281"/>
                <a:gd name="f57" fmla="val 253"/>
                <a:gd name="f58" fmla="val 224"/>
                <a:gd name="f59" fmla="val 159"/>
                <a:gd name="f60" fmla="val 250"/>
                <a:gd name="f61" fmla="val 121"/>
                <a:gd name="f62" fmla="val 117"/>
                <a:gd name="f63" fmla="val 321"/>
                <a:gd name="f64" fmla="val 112"/>
                <a:gd name="f65" fmla="val 320"/>
                <a:gd name="f66" fmla="val 109"/>
                <a:gd name="f67" fmla="val 318"/>
                <a:gd name="f68" fmla="val 106"/>
                <a:gd name="f69" fmla="val 317"/>
                <a:gd name="f70" fmla="val 101"/>
                <a:gd name="f71" fmla="val 256"/>
                <a:gd name="f72" fmla="val 161"/>
                <a:gd name="f73" fmla="val 221"/>
                <a:gd name="f74" fmla="val 202"/>
                <a:gd name="f75" fmla="val 183"/>
                <a:gd name="f76" fmla="val 200"/>
                <a:gd name="f77" fmla="val 181"/>
                <a:gd name="f78" fmla="val 198"/>
                <a:gd name="f79" fmla="val 178"/>
                <a:gd name="f80" fmla="val 189"/>
                <a:gd name="f81" fmla="val 212"/>
                <a:gd name="f82" fmla="val 120"/>
                <a:gd name="f83" fmla="val 237"/>
                <a:gd name="f84" fmla="val 97"/>
                <a:gd name="f85" fmla="val 264"/>
                <a:gd name="f86" fmla="val 72"/>
                <a:gd name="f87" fmla="val 290"/>
                <a:gd name="f88" fmla="val 63"/>
                <a:gd name="f89" fmla="val 299"/>
                <a:gd name="f90" fmla="val 53"/>
                <a:gd name="f91" fmla="val 307"/>
                <a:gd name="f92" fmla="val 41"/>
                <a:gd name="f93" fmla="val 312"/>
                <a:gd name="f94" fmla="val 58"/>
                <a:gd name="f95" fmla="val 93"/>
                <a:gd name="f96" fmla="val 225"/>
                <a:gd name="f97" fmla="val 134"/>
                <a:gd name="f98" fmla="val 194"/>
                <a:gd name="f99" fmla="val 143"/>
                <a:gd name="f100" fmla="val 186"/>
                <a:gd name="f101" fmla="val 153"/>
                <a:gd name="f102" fmla="val 164"/>
                <a:gd name="f103" fmla="val 174"/>
                <a:gd name="f104" fmla="val 204"/>
                <a:gd name="f105" fmla="val 127"/>
                <a:gd name="f106" fmla="val 231"/>
                <a:gd name="f107" fmla="val 88"/>
                <a:gd name="f108" fmla="val 210"/>
                <a:gd name="f109" fmla="val 190"/>
                <a:gd name="f110" fmla="val 169"/>
                <a:gd name="f111" fmla="val 115"/>
                <a:gd name="f112" fmla="val 142"/>
                <a:gd name="f113" fmla="val 113"/>
                <a:gd name="f114" fmla="val 129"/>
                <a:gd name="f115" fmla="val 90"/>
                <a:gd name="f116" fmla="val 149"/>
                <a:gd name="f117" fmla="val 80"/>
                <a:gd name="f118" fmla="val 64"/>
                <a:gd name="f119" fmla="val 52"/>
                <a:gd name="f120" fmla="val 163"/>
                <a:gd name="f121" fmla="val 38"/>
                <a:gd name="f122" fmla="val 17"/>
                <a:gd name="f123" fmla="val 172"/>
                <a:gd name="f124" fmla="val 31"/>
                <a:gd name="f125" fmla="val 196"/>
                <a:gd name="f126" fmla="val 32"/>
                <a:gd name="f127" fmla="val 28"/>
                <a:gd name="f128" fmla="val 26"/>
                <a:gd name="f129" fmla="val 207"/>
                <a:gd name="f130" fmla="val 23"/>
                <a:gd name="f131" fmla="val 208"/>
                <a:gd name="f132" fmla="val 16"/>
                <a:gd name="f133" fmla="val 13"/>
                <a:gd name="f134" fmla="val 195"/>
                <a:gd name="f135" fmla="val 1"/>
                <a:gd name="f136" fmla="val 170"/>
                <a:gd name="f137" fmla="val 29"/>
                <a:gd name="f138" fmla="val 150"/>
                <a:gd name="f139" fmla="val 44"/>
                <a:gd name="f140" fmla="val 145"/>
                <a:gd name="f141" fmla="val 139"/>
                <a:gd name="f142" fmla="val 67"/>
                <a:gd name="f143" fmla="val 135"/>
                <a:gd name="f144" fmla="val 76"/>
                <a:gd name="f145" fmla="val 132"/>
                <a:gd name="f146" fmla="val 81"/>
                <a:gd name="f147" fmla="val 130"/>
                <a:gd name="f148" fmla="val 69"/>
                <a:gd name="f149" fmla="val 56"/>
                <a:gd name="f150" fmla="val 99"/>
                <a:gd name="f151" fmla="val 48"/>
                <a:gd name="f152" fmla="val 74"/>
                <a:gd name="f153" fmla="val 46"/>
                <a:gd name="f154" fmla="val 60"/>
                <a:gd name="f155" fmla="val 50"/>
                <a:gd name="f156" fmla="val 30"/>
                <a:gd name="f157" fmla="val 19"/>
                <a:gd name="f158" fmla="val 100"/>
                <a:gd name="f159" fmla="val 140"/>
                <a:gd name="f160" fmla="val 137"/>
                <a:gd name="f161" fmla="val 103"/>
                <a:gd name="f162" fmla="val 82"/>
                <a:gd name="f163" fmla="val 243"/>
                <a:gd name="f164" fmla="val 70"/>
                <a:gd name="f165" fmla="val 277"/>
                <a:gd name="f166" fmla="val 21"/>
                <a:gd name="f167" fmla="val 288"/>
                <a:gd name="f168" fmla="val 5"/>
                <a:gd name="f169" fmla="val 316"/>
                <a:gd name="f170" fmla="val 9"/>
                <a:gd name="f171" fmla="val 295"/>
                <a:gd name="f172" fmla="val 294"/>
                <a:gd name="f173" fmla="val 39"/>
                <a:gd name="f174" fmla="val 301"/>
                <a:gd name="f175" fmla="val 47"/>
                <a:gd name="f176" fmla="val 339"/>
                <a:gd name="f177" fmla="val 92"/>
                <a:gd name="f178" fmla="val 122"/>
                <a:gd name="f179" fmla="val 45"/>
                <a:gd name="f180" fmla="val 91"/>
                <a:gd name="f181" fmla="val 54"/>
                <a:gd name="f182" fmla="val 66"/>
                <a:gd name="f183" fmla="val 87"/>
                <a:gd name="f184" fmla="val 105"/>
                <a:gd name="f185" fmla="val 110"/>
                <a:gd name="f186" fmla="val 89"/>
                <a:gd name="f187" fmla="+- 0 0 -90"/>
                <a:gd name="f188" fmla="*/ f3 1 359"/>
                <a:gd name="f189" fmla="*/ f4 1 323"/>
                <a:gd name="f190" fmla="val f5"/>
                <a:gd name="f191" fmla="val f6"/>
                <a:gd name="f192" fmla="val f7"/>
                <a:gd name="f193" fmla="*/ f187 f0 1"/>
                <a:gd name="f194" fmla="+- f192 0 f190"/>
                <a:gd name="f195" fmla="+- f191 0 f190"/>
                <a:gd name="f196" fmla="*/ f193 1 f2"/>
                <a:gd name="f197" fmla="*/ f195 1 359"/>
                <a:gd name="f198" fmla="*/ f194 1 323"/>
                <a:gd name="f199" fmla="*/ 359 f195 1"/>
                <a:gd name="f200" fmla="*/ 116 f194 1"/>
                <a:gd name="f201" fmla="*/ 348 f195 1"/>
                <a:gd name="f202" fmla="*/ 133 f194 1"/>
                <a:gd name="f203" fmla="*/ 276 f195 1"/>
                <a:gd name="f204" fmla="*/ 55 f194 1"/>
                <a:gd name="f205" fmla="*/ 234 f195 1"/>
                <a:gd name="f206" fmla="*/ 146 f194 1"/>
                <a:gd name="f207" fmla="*/ 239 f195 1"/>
                <a:gd name="f208" fmla="*/ 188 f194 1"/>
                <a:gd name="f209" fmla="*/ 309 f195 1"/>
                <a:gd name="f210" fmla="*/ 303 f194 1"/>
                <a:gd name="f211" fmla="*/ 263 f195 1"/>
                <a:gd name="f212" fmla="*/ 289 f194 1"/>
                <a:gd name="f213" fmla="*/ 215 f195 1"/>
                <a:gd name="f214" fmla="*/ 205 f194 1"/>
                <a:gd name="f215" fmla="*/ 209 f195 1"/>
                <a:gd name="f216" fmla="*/ 310 f194 1"/>
                <a:gd name="f217" fmla="*/ 191 f195 1"/>
                <a:gd name="f218" fmla="*/ 311 f194 1"/>
                <a:gd name="f219" fmla="*/ 224 f194 1"/>
                <a:gd name="f220" fmla="*/ 121 f195 1"/>
                <a:gd name="f221" fmla="*/ 323 f194 1"/>
                <a:gd name="f222" fmla="*/ 112 f195 1"/>
                <a:gd name="f223" fmla="*/ 320 f194 1"/>
                <a:gd name="f224" fmla="*/ 101 f195 1"/>
                <a:gd name="f225" fmla="*/ 315 f194 1"/>
                <a:gd name="f226" fmla="*/ 202 f195 1"/>
                <a:gd name="f227" fmla="*/ 183 f194 1"/>
                <a:gd name="f228" fmla="*/ 198 f195 1"/>
                <a:gd name="f229" fmla="*/ 178 f194 1"/>
                <a:gd name="f230" fmla="*/ 146 f195 1"/>
                <a:gd name="f231" fmla="*/ 212 f194 1"/>
                <a:gd name="f232" fmla="*/ 72 f195 1"/>
                <a:gd name="f233" fmla="*/ 290 f194 1"/>
                <a:gd name="f234" fmla="*/ 41 f195 1"/>
                <a:gd name="f235" fmla="*/ 312 f194 1"/>
                <a:gd name="f236" fmla="*/ 134 f195 1"/>
                <a:gd name="f237" fmla="*/ 194 f194 1"/>
                <a:gd name="f238" fmla="*/ 164 f195 1"/>
                <a:gd name="f239" fmla="*/ 174 f194 1"/>
                <a:gd name="f240" fmla="*/ 231 f195 1"/>
                <a:gd name="f241" fmla="*/ 88 f194 1"/>
                <a:gd name="f242" fmla="*/ 169 f195 1"/>
                <a:gd name="f243" fmla="*/ 115 f194 1"/>
                <a:gd name="f244" fmla="*/ 90 f195 1"/>
                <a:gd name="f245" fmla="*/ 149 f194 1"/>
                <a:gd name="f246" fmla="*/ 52 f195 1"/>
                <a:gd name="f247" fmla="*/ 163 f194 1"/>
                <a:gd name="f248" fmla="*/ 31 f195 1"/>
                <a:gd name="f249" fmla="*/ 196 f194 1"/>
                <a:gd name="f250" fmla="*/ 26 f195 1"/>
                <a:gd name="f251" fmla="*/ 207 f194 1"/>
                <a:gd name="f252" fmla="*/ 13 f195 1"/>
                <a:gd name="f253" fmla="*/ 17 f195 1"/>
                <a:gd name="f254" fmla="*/ 158 f194 1"/>
                <a:gd name="f255" fmla="*/ 58 f195 1"/>
                <a:gd name="f256" fmla="*/ 139 f194 1"/>
                <a:gd name="f257" fmla="*/ 81 f195 1"/>
                <a:gd name="f258" fmla="*/ 130 f194 1"/>
                <a:gd name="f259" fmla="*/ 48 f195 1"/>
                <a:gd name="f260" fmla="*/ 83 f194 1"/>
                <a:gd name="f261" fmla="*/ 50 f195 1"/>
                <a:gd name="f262" fmla="*/ 50 f194 1"/>
                <a:gd name="f263" fmla="*/ 100 f195 1"/>
                <a:gd name="f264" fmla="*/ 23 f194 1"/>
                <a:gd name="f265" fmla="*/ 137 f195 1"/>
                <a:gd name="f266" fmla="*/ 103 f194 1"/>
                <a:gd name="f267" fmla="*/ 277 f195 1"/>
                <a:gd name="f268" fmla="*/ 21 f194 1"/>
                <a:gd name="f269" fmla="*/ 324 f195 1"/>
                <a:gd name="f270" fmla="*/ 0 f194 1"/>
                <a:gd name="f271" fmla="*/ 303 f195 1"/>
                <a:gd name="f272" fmla="*/ 301 f195 1"/>
                <a:gd name="f273" fmla="*/ 47 f194 1"/>
                <a:gd name="f274" fmla="*/ 122 f195 1"/>
                <a:gd name="f275" fmla="*/ 80 f194 1"/>
                <a:gd name="f276" fmla="*/ 91 f195 1"/>
                <a:gd name="f277" fmla="*/ 45 f194 1"/>
                <a:gd name="f278" fmla="*/ 67 f195 1"/>
                <a:gd name="f279" fmla="*/ 69 f194 1"/>
                <a:gd name="f280" fmla="*/ 105 f194 1"/>
                <a:gd name="f281" fmla="+- f196 0 f1"/>
                <a:gd name="f282" fmla="*/ f199 1 359"/>
                <a:gd name="f283" fmla="*/ f200 1 323"/>
                <a:gd name="f284" fmla="*/ f201 1 359"/>
                <a:gd name="f285" fmla="*/ f202 1 323"/>
                <a:gd name="f286" fmla="*/ f203 1 359"/>
                <a:gd name="f287" fmla="*/ f204 1 323"/>
                <a:gd name="f288" fmla="*/ f205 1 359"/>
                <a:gd name="f289" fmla="*/ f206 1 323"/>
                <a:gd name="f290" fmla="*/ f207 1 359"/>
                <a:gd name="f291" fmla="*/ f208 1 323"/>
                <a:gd name="f292" fmla="*/ f209 1 359"/>
                <a:gd name="f293" fmla="*/ f210 1 323"/>
                <a:gd name="f294" fmla="*/ f211 1 359"/>
                <a:gd name="f295" fmla="*/ f212 1 323"/>
                <a:gd name="f296" fmla="*/ f213 1 359"/>
                <a:gd name="f297" fmla="*/ f214 1 323"/>
                <a:gd name="f298" fmla="*/ f215 1 359"/>
                <a:gd name="f299" fmla="*/ f216 1 323"/>
                <a:gd name="f300" fmla="*/ f217 1 359"/>
                <a:gd name="f301" fmla="*/ f218 1 323"/>
                <a:gd name="f302" fmla="*/ f219 1 323"/>
                <a:gd name="f303" fmla="*/ f220 1 359"/>
                <a:gd name="f304" fmla="*/ f221 1 323"/>
                <a:gd name="f305" fmla="*/ f222 1 359"/>
                <a:gd name="f306" fmla="*/ f223 1 323"/>
                <a:gd name="f307" fmla="*/ f224 1 359"/>
                <a:gd name="f308" fmla="*/ f225 1 323"/>
                <a:gd name="f309" fmla="*/ f226 1 359"/>
                <a:gd name="f310" fmla="*/ f227 1 323"/>
                <a:gd name="f311" fmla="*/ f228 1 359"/>
                <a:gd name="f312" fmla="*/ f229 1 323"/>
                <a:gd name="f313" fmla="*/ f230 1 359"/>
                <a:gd name="f314" fmla="*/ f231 1 323"/>
                <a:gd name="f315" fmla="*/ f232 1 359"/>
                <a:gd name="f316" fmla="*/ f233 1 323"/>
                <a:gd name="f317" fmla="*/ f234 1 359"/>
                <a:gd name="f318" fmla="*/ f235 1 323"/>
                <a:gd name="f319" fmla="*/ f236 1 359"/>
                <a:gd name="f320" fmla="*/ f237 1 323"/>
                <a:gd name="f321" fmla="*/ f238 1 359"/>
                <a:gd name="f322" fmla="*/ f239 1 323"/>
                <a:gd name="f323" fmla="*/ f240 1 359"/>
                <a:gd name="f324" fmla="*/ f241 1 323"/>
                <a:gd name="f325" fmla="*/ f242 1 359"/>
                <a:gd name="f326" fmla="*/ f243 1 323"/>
                <a:gd name="f327" fmla="*/ f244 1 359"/>
                <a:gd name="f328" fmla="*/ f245 1 323"/>
                <a:gd name="f329" fmla="*/ f246 1 359"/>
                <a:gd name="f330" fmla="*/ f247 1 323"/>
                <a:gd name="f331" fmla="*/ f248 1 359"/>
                <a:gd name="f332" fmla="*/ f249 1 323"/>
                <a:gd name="f333" fmla="*/ f250 1 359"/>
                <a:gd name="f334" fmla="*/ f251 1 323"/>
                <a:gd name="f335" fmla="*/ f252 1 359"/>
                <a:gd name="f336" fmla="*/ f253 1 359"/>
                <a:gd name="f337" fmla="*/ f254 1 323"/>
                <a:gd name="f338" fmla="*/ f255 1 359"/>
                <a:gd name="f339" fmla="*/ f256 1 323"/>
                <a:gd name="f340" fmla="*/ f257 1 359"/>
                <a:gd name="f341" fmla="*/ f258 1 323"/>
                <a:gd name="f342" fmla="*/ f259 1 359"/>
                <a:gd name="f343" fmla="*/ f260 1 323"/>
                <a:gd name="f344" fmla="*/ f261 1 359"/>
                <a:gd name="f345" fmla="*/ f262 1 323"/>
                <a:gd name="f346" fmla="*/ f263 1 359"/>
                <a:gd name="f347" fmla="*/ f264 1 323"/>
                <a:gd name="f348" fmla="*/ f265 1 359"/>
                <a:gd name="f349" fmla="*/ f266 1 323"/>
                <a:gd name="f350" fmla="*/ f267 1 359"/>
                <a:gd name="f351" fmla="*/ f268 1 323"/>
                <a:gd name="f352" fmla="*/ f269 1 359"/>
                <a:gd name="f353" fmla="*/ f270 1 323"/>
                <a:gd name="f354" fmla="*/ f271 1 359"/>
                <a:gd name="f355" fmla="*/ f272 1 359"/>
                <a:gd name="f356" fmla="*/ f273 1 323"/>
                <a:gd name="f357" fmla="*/ f274 1 359"/>
                <a:gd name="f358" fmla="*/ f275 1 323"/>
                <a:gd name="f359" fmla="*/ f276 1 359"/>
                <a:gd name="f360" fmla="*/ f277 1 323"/>
                <a:gd name="f361" fmla="*/ f278 1 359"/>
                <a:gd name="f362" fmla="*/ f279 1 323"/>
                <a:gd name="f363" fmla="*/ f280 1 323"/>
                <a:gd name="f364" fmla="*/ 0 1 f197"/>
                <a:gd name="f365" fmla="*/ f191 1 f197"/>
                <a:gd name="f366" fmla="*/ 0 1 f198"/>
                <a:gd name="f367" fmla="*/ f192 1 f198"/>
                <a:gd name="f368" fmla="*/ f282 1 f197"/>
                <a:gd name="f369" fmla="*/ f283 1 f198"/>
                <a:gd name="f370" fmla="*/ f284 1 f197"/>
                <a:gd name="f371" fmla="*/ f285 1 f198"/>
                <a:gd name="f372" fmla="*/ f286 1 f197"/>
                <a:gd name="f373" fmla="*/ f287 1 f198"/>
                <a:gd name="f374" fmla="*/ f288 1 f197"/>
                <a:gd name="f375" fmla="*/ f289 1 f198"/>
                <a:gd name="f376" fmla="*/ f290 1 f197"/>
                <a:gd name="f377" fmla="*/ f291 1 f198"/>
                <a:gd name="f378" fmla="*/ f292 1 f197"/>
                <a:gd name="f379" fmla="*/ f293 1 f198"/>
                <a:gd name="f380" fmla="*/ f294 1 f197"/>
                <a:gd name="f381" fmla="*/ f295 1 f198"/>
                <a:gd name="f382" fmla="*/ f296 1 f197"/>
                <a:gd name="f383" fmla="*/ f297 1 f198"/>
                <a:gd name="f384" fmla="*/ f298 1 f197"/>
                <a:gd name="f385" fmla="*/ f299 1 f198"/>
                <a:gd name="f386" fmla="*/ f300 1 f197"/>
                <a:gd name="f387" fmla="*/ f301 1 f198"/>
                <a:gd name="f388" fmla="*/ f302 1 f198"/>
                <a:gd name="f389" fmla="*/ f303 1 f197"/>
                <a:gd name="f390" fmla="*/ f304 1 f198"/>
                <a:gd name="f391" fmla="*/ f305 1 f197"/>
                <a:gd name="f392" fmla="*/ f306 1 f198"/>
                <a:gd name="f393" fmla="*/ f307 1 f197"/>
                <a:gd name="f394" fmla="*/ f308 1 f198"/>
                <a:gd name="f395" fmla="*/ f309 1 f197"/>
                <a:gd name="f396" fmla="*/ f310 1 f198"/>
                <a:gd name="f397" fmla="*/ f311 1 f197"/>
                <a:gd name="f398" fmla="*/ f312 1 f198"/>
                <a:gd name="f399" fmla="*/ f313 1 f197"/>
                <a:gd name="f400" fmla="*/ f314 1 f198"/>
                <a:gd name="f401" fmla="*/ f315 1 f197"/>
                <a:gd name="f402" fmla="*/ f316 1 f198"/>
                <a:gd name="f403" fmla="*/ f317 1 f197"/>
                <a:gd name="f404" fmla="*/ f318 1 f198"/>
                <a:gd name="f405" fmla="*/ f319 1 f197"/>
                <a:gd name="f406" fmla="*/ f320 1 f198"/>
                <a:gd name="f407" fmla="*/ f321 1 f197"/>
                <a:gd name="f408" fmla="*/ f322 1 f198"/>
                <a:gd name="f409" fmla="*/ f323 1 f197"/>
                <a:gd name="f410" fmla="*/ f324 1 f198"/>
                <a:gd name="f411" fmla="*/ f325 1 f197"/>
                <a:gd name="f412" fmla="*/ f326 1 f198"/>
                <a:gd name="f413" fmla="*/ f327 1 f197"/>
                <a:gd name="f414" fmla="*/ f328 1 f198"/>
                <a:gd name="f415" fmla="*/ f329 1 f197"/>
                <a:gd name="f416" fmla="*/ f330 1 f198"/>
                <a:gd name="f417" fmla="*/ f331 1 f197"/>
                <a:gd name="f418" fmla="*/ f332 1 f198"/>
                <a:gd name="f419" fmla="*/ f333 1 f197"/>
                <a:gd name="f420" fmla="*/ f334 1 f198"/>
                <a:gd name="f421" fmla="*/ f335 1 f197"/>
                <a:gd name="f422" fmla="*/ f336 1 f197"/>
                <a:gd name="f423" fmla="*/ f337 1 f198"/>
                <a:gd name="f424" fmla="*/ f338 1 f197"/>
                <a:gd name="f425" fmla="*/ f339 1 f198"/>
                <a:gd name="f426" fmla="*/ f340 1 f197"/>
                <a:gd name="f427" fmla="*/ f341 1 f198"/>
                <a:gd name="f428" fmla="*/ f342 1 f197"/>
                <a:gd name="f429" fmla="*/ f343 1 f198"/>
                <a:gd name="f430" fmla="*/ f344 1 f197"/>
                <a:gd name="f431" fmla="*/ f345 1 f198"/>
                <a:gd name="f432" fmla="*/ f346 1 f197"/>
                <a:gd name="f433" fmla="*/ f347 1 f198"/>
                <a:gd name="f434" fmla="*/ f348 1 f197"/>
                <a:gd name="f435" fmla="*/ f349 1 f198"/>
                <a:gd name="f436" fmla="*/ f350 1 f197"/>
                <a:gd name="f437" fmla="*/ f351 1 f198"/>
                <a:gd name="f438" fmla="*/ f352 1 f197"/>
                <a:gd name="f439" fmla="*/ f353 1 f198"/>
                <a:gd name="f440" fmla="*/ f354 1 f197"/>
                <a:gd name="f441" fmla="*/ f355 1 f197"/>
                <a:gd name="f442" fmla="*/ f356 1 f198"/>
                <a:gd name="f443" fmla="*/ f357 1 f197"/>
                <a:gd name="f444" fmla="*/ f358 1 f198"/>
                <a:gd name="f445" fmla="*/ f359 1 f197"/>
                <a:gd name="f446" fmla="*/ f360 1 f198"/>
                <a:gd name="f447" fmla="*/ f361 1 f197"/>
                <a:gd name="f448" fmla="*/ f362 1 f198"/>
                <a:gd name="f449" fmla="*/ f363 1 f198"/>
                <a:gd name="f450" fmla="*/ f364 f188 1"/>
                <a:gd name="f451" fmla="*/ f365 f188 1"/>
                <a:gd name="f452" fmla="*/ f367 f189 1"/>
                <a:gd name="f453" fmla="*/ f366 f189 1"/>
                <a:gd name="f454" fmla="*/ f368 f188 1"/>
                <a:gd name="f455" fmla="*/ f369 f189 1"/>
                <a:gd name="f456" fmla="*/ f370 f188 1"/>
                <a:gd name="f457" fmla="*/ f371 f189 1"/>
                <a:gd name="f458" fmla="*/ f372 f188 1"/>
                <a:gd name="f459" fmla="*/ f373 f189 1"/>
                <a:gd name="f460" fmla="*/ f374 f188 1"/>
                <a:gd name="f461" fmla="*/ f375 f189 1"/>
                <a:gd name="f462" fmla="*/ f376 f188 1"/>
                <a:gd name="f463" fmla="*/ f377 f189 1"/>
                <a:gd name="f464" fmla="*/ f378 f188 1"/>
                <a:gd name="f465" fmla="*/ f379 f189 1"/>
                <a:gd name="f466" fmla="*/ f380 f188 1"/>
                <a:gd name="f467" fmla="*/ f381 f189 1"/>
                <a:gd name="f468" fmla="*/ f382 f188 1"/>
                <a:gd name="f469" fmla="*/ f383 f189 1"/>
                <a:gd name="f470" fmla="*/ f384 f188 1"/>
                <a:gd name="f471" fmla="*/ f385 f189 1"/>
                <a:gd name="f472" fmla="*/ f386 f188 1"/>
                <a:gd name="f473" fmla="*/ f387 f189 1"/>
                <a:gd name="f474" fmla="*/ f388 f189 1"/>
                <a:gd name="f475" fmla="*/ f389 f188 1"/>
                <a:gd name="f476" fmla="*/ f390 f189 1"/>
                <a:gd name="f477" fmla="*/ f391 f188 1"/>
                <a:gd name="f478" fmla="*/ f392 f189 1"/>
                <a:gd name="f479" fmla="*/ f393 f188 1"/>
                <a:gd name="f480" fmla="*/ f394 f189 1"/>
                <a:gd name="f481" fmla="*/ f395 f188 1"/>
                <a:gd name="f482" fmla="*/ f396 f189 1"/>
                <a:gd name="f483" fmla="*/ f397 f188 1"/>
                <a:gd name="f484" fmla="*/ f398 f189 1"/>
                <a:gd name="f485" fmla="*/ f399 f188 1"/>
                <a:gd name="f486" fmla="*/ f400 f189 1"/>
                <a:gd name="f487" fmla="*/ f401 f188 1"/>
                <a:gd name="f488" fmla="*/ f402 f189 1"/>
                <a:gd name="f489" fmla="*/ f403 f188 1"/>
                <a:gd name="f490" fmla="*/ f404 f189 1"/>
                <a:gd name="f491" fmla="*/ f405 f188 1"/>
                <a:gd name="f492" fmla="*/ f406 f189 1"/>
                <a:gd name="f493" fmla="*/ f407 f188 1"/>
                <a:gd name="f494" fmla="*/ f408 f189 1"/>
                <a:gd name="f495" fmla="*/ f409 f188 1"/>
                <a:gd name="f496" fmla="*/ f410 f189 1"/>
                <a:gd name="f497" fmla="*/ f411 f188 1"/>
                <a:gd name="f498" fmla="*/ f412 f189 1"/>
                <a:gd name="f499" fmla="*/ f413 f188 1"/>
                <a:gd name="f500" fmla="*/ f414 f189 1"/>
                <a:gd name="f501" fmla="*/ f415 f188 1"/>
                <a:gd name="f502" fmla="*/ f416 f189 1"/>
                <a:gd name="f503" fmla="*/ f417 f188 1"/>
                <a:gd name="f504" fmla="*/ f418 f189 1"/>
                <a:gd name="f505" fmla="*/ f419 f188 1"/>
                <a:gd name="f506" fmla="*/ f420 f189 1"/>
                <a:gd name="f507" fmla="*/ f421 f188 1"/>
                <a:gd name="f508" fmla="*/ f422 f188 1"/>
                <a:gd name="f509" fmla="*/ f423 f189 1"/>
                <a:gd name="f510" fmla="*/ f424 f188 1"/>
                <a:gd name="f511" fmla="*/ f425 f189 1"/>
                <a:gd name="f512" fmla="*/ f426 f188 1"/>
                <a:gd name="f513" fmla="*/ f427 f189 1"/>
                <a:gd name="f514" fmla="*/ f428 f188 1"/>
                <a:gd name="f515" fmla="*/ f429 f189 1"/>
                <a:gd name="f516" fmla="*/ f430 f188 1"/>
                <a:gd name="f517" fmla="*/ f431 f189 1"/>
                <a:gd name="f518" fmla="*/ f432 f188 1"/>
                <a:gd name="f519" fmla="*/ f433 f189 1"/>
                <a:gd name="f520" fmla="*/ f434 f188 1"/>
                <a:gd name="f521" fmla="*/ f435 f189 1"/>
                <a:gd name="f522" fmla="*/ f436 f188 1"/>
                <a:gd name="f523" fmla="*/ f437 f189 1"/>
                <a:gd name="f524" fmla="*/ f438 f188 1"/>
                <a:gd name="f525" fmla="*/ f439 f189 1"/>
                <a:gd name="f526" fmla="*/ f440 f188 1"/>
                <a:gd name="f527" fmla="*/ f441 f188 1"/>
                <a:gd name="f528" fmla="*/ f442 f189 1"/>
                <a:gd name="f529" fmla="*/ f443 f188 1"/>
                <a:gd name="f530" fmla="*/ f444 f189 1"/>
                <a:gd name="f531" fmla="*/ f445 f188 1"/>
                <a:gd name="f532" fmla="*/ f446 f189 1"/>
                <a:gd name="f533" fmla="*/ f447 f188 1"/>
                <a:gd name="f534" fmla="*/ f448 f189 1"/>
                <a:gd name="f535" fmla="*/ f449 f1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1">
                  <a:pos x="f454" y="f455"/>
                </a:cxn>
                <a:cxn ang="f281">
                  <a:pos x="f456" y="f457"/>
                </a:cxn>
                <a:cxn ang="f281">
                  <a:pos x="f458" y="f459"/>
                </a:cxn>
                <a:cxn ang="f281">
                  <a:pos x="f460" y="f461"/>
                </a:cxn>
                <a:cxn ang="f281">
                  <a:pos x="f462" y="f463"/>
                </a:cxn>
                <a:cxn ang="f281">
                  <a:pos x="f464" y="f465"/>
                </a:cxn>
                <a:cxn ang="f281">
                  <a:pos x="f466" y="f467"/>
                </a:cxn>
                <a:cxn ang="f281">
                  <a:pos x="f468" y="f469"/>
                </a:cxn>
                <a:cxn ang="f281">
                  <a:pos x="f470" y="f471"/>
                </a:cxn>
                <a:cxn ang="f281">
                  <a:pos x="f472" y="f473"/>
                </a:cxn>
                <a:cxn ang="f281">
                  <a:pos x="f472" y="f474"/>
                </a:cxn>
                <a:cxn ang="f281">
                  <a:pos x="f475" y="f476"/>
                </a:cxn>
                <a:cxn ang="f281">
                  <a:pos x="f477" y="f478"/>
                </a:cxn>
                <a:cxn ang="f281">
                  <a:pos x="f479" y="f480"/>
                </a:cxn>
                <a:cxn ang="f281">
                  <a:pos x="f481" y="f482"/>
                </a:cxn>
                <a:cxn ang="f281">
                  <a:pos x="f483" y="f484"/>
                </a:cxn>
                <a:cxn ang="f281">
                  <a:pos x="f485" y="f486"/>
                </a:cxn>
                <a:cxn ang="f281">
                  <a:pos x="f487" y="f488"/>
                </a:cxn>
                <a:cxn ang="f281">
                  <a:pos x="f489" y="f490"/>
                </a:cxn>
                <a:cxn ang="f281">
                  <a:pos x="f491" y="f492"/>
                </a:cxn>
                <a:cxn ang="f281">
                  <a:pos x="f493" y="f494"/>
                </a:cxn>
                <a:cxn ang="f281">
                  <a:pos x="f495" y="f496"/>
                </a:cxn>
                <a:cxn ang="f281">
                  <a:pos x="f497" y="f498"/>
                </a:cxn>
                <a:cxn ang="f281">
                  <a:pos x="f499" y="f500"/>
                </a:cxn>
                <a:cxn ang="f281">
                  <a:pos x="f501" y="f502"/>
                </a:cxn>
                <a:cxn ang="f281">
                  <a:pos x="f503" y="f504"/>
                </a:cxn>
                <a:cxn ang="f281">
                  <a:pos x="f505" y="f506"/>
                </a:cxn>
                <a:cxn ang="f281">
                  <a:pos x="f507" y="f469"/>
                </a:cxn>
                <a:cxn ang="f281">
                  <a:pos x="f508" y="f509"/>
                </a:cxn>
                <a:cxn ang="f281">
                  <a:pos x="f510" y="f511"/>
                </a:cxn>
                <a:cxn ang="f281">
                  <a:pos x="f512" y="f513"/>
                </a:cxn>
                <a:cxn ang="f281">
                  <a:pos x="f514" y="f515"/>
                </a:cxn>
                <a:cxn ang="f281">
                  <a:pos x="f516" y="f517"/>
                </a:cxn>
                <a:cxn ang="f281">
                  <a:pos x="f518" y="f519"/>
                </a:cxn>
                <a:cxn ang="f281">
                  <a:pos x="f520" y="f521"/>
                </a:cxn>
                <a:cxn ang="f281">
                  <a:pos x="f522" y="f523"/>
                </a:cxn>
                <a:cxn ang="f281">
                  <a:pos x="f524" y="f525"/>
                </a:cxn>
                <a:cxn ang="f281">
                  <a:pos x="f526" y="f519"/>
                </a:cxn>
                <a:cxn ang="f281">
                  <a:pos x="f527" y="f528"/>
                </a:cxn>
                <a:cxn ang="f281">
                  <a:pos x="f454" y="f455"/>
                </a:cxn>
                <a:cxn ang="f281">
                  <a:pos x="f529" y="f530"/>
                </a:cxn>
                <a:cxn ang="f281">
                  <a:pos x="f531" y="f532"/>
                </a:cxn>
                <a:cxn ang="f281">
                  <a:pos x="f533" y="f534"/>
                </a:cxn>
                <a:cxn ang="f281">
                  <a:pos x="f479" y="f535"/>
                </a:cxn>
                <a:cxn ang="f281">
                  <a:pos x="f529" y="f530"/>
                </a:cxn>
              </a:cxnLst>
              <a:rect l="f450" t="f453" r="f451" b="f452"/>
              <a:pathLst>
                <a:path w="359" h="323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25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25"/>
                    <a:pt x="f47" y="f48"/>
                  </a:cubicBezTo>
                  <a:cubicBezTo>
                    <a:pt x="f49" y="f31"/>
                    <a:pt x="f50" y="f40"/>
                    <a:pt x="f51" y="f52"/>
                  </a:cubicBezTo>
                  <a:cubicBezTo>
                    <a:pt x="f48" y="f52"/>
                    <a:pt x="f53" y="f52"/>
                    <a:pt x="f54" y="f55"/>
                  </a:cubicBezTo>
                  <a:cubicBezTo>
                    <a:pt x="f54" y="f56"/>
                    <a:pt x="f54" y="f57"/>
                    <a:pt x="f54" y="f58"/>
                  </a:cubicBezTo>
                  <a:cubicBezTo>
                    <a:pt x="f59" y="f60"/>
                    <a:pt x="f14" y="f56"/>
                    <a:pt x="f61" y="f7"/>
                  </a:cubicBezTo>
                  <a:cubicBezTo>
                    <a:pt x="f62" y="f63"/>
                    <a:pt x="f24" y="f63"/>
                    <a:pt x="f64" y="f65"/>
                  </a:cubicBezTo>
                  <a:cubicBezTo>
                    <a:pt x="f66" y="f67"/>
                    <a:pt x="f68" y="f69"/>
                    <a:pt x="f70" y="f39"/>
                  </a:cubicBezTo>
                  <a:cubicBezTo>
                    <a:pt x="f8" y="f71"/>
                    <a:pt x="f72" y="f73"/>
                    <a:pt x="f74" y="f75"/>
                  </a:cubicBezTo>
                  <a:cubicBezTo>
                    <a:pt x="f76" y="f77"/>
                    <a:pt x="f53" y="f2"/>
                    <a:pt x="f78" y="f79"/>
                  </a:cubicBezTo>
                  <a:cubicBezTo>
                    <a:pt x="f2" y="f80"/>
                    <a:pt x="f72" y="f53"/>
                    <a:pt x="f26" y="f81"/>
                  </a:cubicBez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21"/>
                    <a:pt x="f95" y="f96"/>
                    <a:pt x="f97" y="f98"/>
                  </a:cubicBezTo>
                  <a:cubicBezTo>
                    <a:pt x="f99" y="f100"/>
                    <a:pt x="f101" y="f79"/>
                    <a:pt x="f102" y="f103"/>
                  </a:cubicBezTo>
                  <a:cubicBezTo>
                    <a:pt x="f104" y="f59"/>
                    <a:pt x="f73" y="f105"/>
                    <a:pt x="f106" y="f107"/>
                  </a:cubicBezTo>
                  <a:cubicBezTo>
                    <a:pt x="f108" y="f84"/>
                    <a:pt x="f109" y="f16"/>
                    <a:pt x="f110" y="f111"/>
                  </a:cubicBezTo>
                  <a:cubicBezTo>
                    <a:pt x="f112" y="f12"/>
                    <a:pt x="f113" y="f114"/>
                    <a:pt x="f115" y="f116"/>
                  </a:cubicBezTo>
                  <a:cubicBezTo>
                    <a:pt x="f117" y="f28"/>
                    <a:pt x="f118" y="f28"/>
                    <a:pt x="f119" y="f120"/>
                  </a:cubicBezTo>
                  <a:cubicBezTo>
                    <a:pt x="f121" y="f110"/>
                    <a:pt x="f122" y="f123"/>
                    <a:pt x="f124" y="f125"/>
                  </a:cubicBezTo>
                  <a:cubicBezTo>
                    <a:pt x="f126" y="f78"/>
                    <a:pt x="f127" y="f48"/>
                    <a:pt x="f128" y="f129"/>
                  </a:cubicBezTo>
                  <a:cubicBezTo>
                    <a:pt x="f130" y="f131"/>
                    <a:pt x="f132" y="f129"/>
                    <a:pt x="f133" y="f48"/>
                  </a:cubicBezTo>
                  <a:cubicBezTo>
                    <a:pt x="f5" y="f134"/>
                    <a:pt x="f135" y="f136"/>
                    <a:pt x="f122" y="f28"/>
                  </a:cubicBezTo>
                  <a:cubicBezTo>
                    <a:pt x="f137" y="f138"/>
                    <a:pt x="f139" y="f140"/>
                    <a:pt x="f94" y="f141"/>
                  </a:cubicBezTo>
                  <a:cubicBezTo>
                    <a:pt x="f142" y="f143"/>
                    <a:pt x="f144" y="f145"/>
                    <a:pt x="f146" y="f147"/>
                  </a:cubicBezTo>
                  <a:cubicBezTo>
                    <a:pt x="f148" y="f24"/>
                    <a:pt x="f149" y="f150"/>
                    <a:pt x="f151" y="f18"/>
                  </a:cubicBezTo>
                  <a:cubicBezTo>
                    <a:pt x="f139" y="f152"/>
                    <a:pt x="f153" y="f154"/>
                    <a:pt x="f155" y="f155"/>
                  </a:cubicBezTo>
                  <a:cubicBezTo>
                    <a:pt x="f149" y="f156"/>
                    <a:pt x="f117" y="f157"/>
                    <a:pt x="f158" y="f130"/>
                  </a:cubicBezTo>
                  <a:cubicBezTo>
                    <a:pt x="f114" y="f156"/>
                    <a:pt x="f159" y="f90"/>
                    <a:pt x="f160" y="f161"/>
                  </a:cubicBezTo>
                  <a:cubicBezTo>
                    <a:pt x="f32" y="f162"/>
                    <a:pt x="f163" y="f164"/>
                    <a:pt x="f165" y="f166"/>
                  </a:cubicBezTo>
                  <a:cubicBezTo>
                    <a:pt x="f167" y="f168"/>
                    <a:pt x="f37" y="f5"/>
                    <a:pt x="f15" y="f5"/>
                  </a:cubicBezTo>
                  <a:cubicBezTo>
                    <a:pt x="f169" y="f170"/>
                    <a:pt x="f52" y="f122"/>
                    <a:pt x="f37" y="f130"/>
                  </a:cubicBezTo>
                  <a:cubicBezTo>
                    <a:pt x="f171" y="f124"/>
                    <a:pt x="f172" y="f173"/>
                    <a:pt x="f174" y="f175"/>
                  </a:cubicBezTo>
                  <a:cubicBezTo>
                    <a:pt x="f65" y="f164"/>
                    <a:pt x="f176" y="f177"/>
                    <a:pt x="f6" y="f8"/>
                  </a:cubicBezTo>
                  <a:close/>
                  <a:moveTo>
                    <a:pt x="f178" y="f117"/>
                  </a:moveTo>
                  <a:cubicBezTo>
                    <a:pt x="f62" y="f94"/>
                    <a:pt x="f16" y="f179"/>
                    <a:pt x="f180" y="f179"/>
                  </a:cubicBezTo>
                  <a:cubicBezTo>
                    <a:pt x="f144" y="f179"/>
                    <a:pt x="f142" y="f181"/>
                    <a:pt x="f142" y="f148"/>
                  </a:cubicBezTo>
                  <a:cubicBezTo>
                    <a:pt x="f182" y="f183"/>
                    <a:pt x="f22" y="f66"/>
                    <a:pt x="f70" y="f184"/>
                  </a:cubicBezTo>
                  <a:cubicBezTo>
                    <a:pt x="f185" y="f161"/>
                    <a:pt x="f111" y="f186"/>
                    <a:pt x="f178" y="f11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519899-D340-0A3B-E89E-19278DB8989F}"/>
                </a:ext>
              </a:extLst>
            </p:cNvPr>
            <p:cNvSpPr/>
            <p:nvPr/>
          </p:nvSpPr>
          <p:spPr>
            <a:xfrm>
              <a:off x="8165171" y="4092104"/>
              <a:ext cx="224457" cy="2557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6"/>
                <a:gd name="f7" fmla="val 281"/>
                <a:gd name="f8" fmla="val 162"/>
                <a:gd name="f9" fmla="val 158"/>
                <a:gd name="f10" fmla="val 252"/>
                <a:gd name="f11" fmla="val 154"/>
                <a:gd name="f12" fmla="val 226"/>
                <a:gd name="f13" fmla="val 150"/>
                <a:gd name="f14" fmla="val 198"/>
                <a:gd name="f15" fmla="val 126"/>
                <a:gd name="f16" fmla="val 214"/>
                <a:gd name="f17" fmla="val 103"/>
                <a:gd name="f18" fmla="val 229"/>
                <a:gd name="f19" fmla="val 80"/>
                <a:gd name="f20" fmla="val 244"/>
                <a:gd name="f21" fmla="val 79"/>
                <a:gd name="f22" fmla="val 242"/>
                <a:gd name="f23" fmla="val 77"/>
                <a:gd name="f24" fmla="val 241"/>
                <a:gd name="f25" fmla="val 75"/>
                <a:gd name="f26" fmla="val 239"/>
                <a:gd name="f27" fmla="val 86"/>
                <a:gd name="f28" fmla="val 97"/>
                <a:gd name="f29" fmla="val 190"/>
                <a:gd name="f30" fmla="val 109"/>
                <a:gd name="f31" fmla="val 63"/>
                <a:gd name="f32" fmla="val 164"/>
                <a:gd name="f33" fmla="val 28"/>
                <a:gd name="f34" fmla="val 144"/>
                <a:gd name="f35" fmla="val 107"/>
                <a:gd name="f36" fmla="val 37"/>
                <a:gd name="f37" fmla="val 90"/>
                <a:gd name="f38" fmla="val 85"/>
                <a:gd name="f39" fmla="val 118"/>
                <a:gd name="f40" fmla="val 87"/>
                <a:gd name="f41" fmla="val 59"/>
                <a:gd name="f42" fmla="val 32"/>
                <a:gd name="f43" fmla="val 143"/>
                <a:gd name="f44" fmla="val 17"/>
                <a:gd name="f45" fmla="val 151"/>
                <a:gd name="f46" fmla="val 38"/>
                <a:gd name="f47" fmla="val 160"/>
                <a:gd name="f48" fmla="val 163"/>
                <a:gd name="f49" fmla="val 65"/>
                <a:gd name="f50" fmla="val 167"/>
                <a:gd name="f51" fmla="val 69"/>
                <a:gd name="f52" fmla="val 171"/>
                <a:gd name="f53" fmla="val 175"/>
                <a:gd name="f54" fmla="val 70"/>
                <a:gd name="f55" fmla="val 181"/>
                <a:gd name="f56" fmla="val 66"/>
                <a:gd name="f57" fmla="val 184"/>
                <a:gd name="f58" fmla="val 61"/>
                <a:gd name="f59" fmla="val 195"/>
                <a:gd name="f60" fmla="val 42"/>
                <a:gd name="f61" fmla="val 206"/>
                <a:gd name="f62" fmla="val 23"/>
                <a:gd name="f63" fmla="val 219"/>
                <a:gd name="f64" fmla="val 1"/>
                <a:gd name="f65" fmla="val 47"/>
                <a:gd name="f66" fmla="val 91"/>
                <a:gd name="f67" fmla="val 221"/>
                <a:gd name="f68" fmla="val 131"/>
                <a:gd name="f69" fmla="val 191"/>
                <a:gd name="f70" fmla="val 127"/>
                <a:gd name="f71" fmla="val 124"/>
                <a:gd name="f72" fmla="val 136"/>
                <a:gd name="f73" fmla="val 121"/>
                <a:gd name="f74" fmla="val 133"/>
                <a:gd name="f75" fmla="val 130"/>
                <a:gd name="f76" fmla="val 132"/>
                <a:gd name="f77" fmla="val 134"/>
                <a:gd name="f78" fmla="val 140"/>
                <a:gd name="f79" fmla="val 135"/>
                <a:gd name="f80" fmla="val 145"/>
                <a:gd name="f81" fmla="val 156"/>
                <a:gd name="f82" fmla="val 208"/>
                <a:gd name="f83" fmla="val 152"/>
                <a:gd name="f84" fmla="val 213"/>
                <a:gd name="f85" fmla="val 204"/>
                <a:gd name="f86" fmla="val 237"/>
                <a:gd name="f87" fmla="val 196"/>
                <a:gd name="f88" fmla="val 264"/>
                <a:gd name="f89" fmla="+- 0 0 -90"/>
                <a:gd name="f90" fmla="*/ f3 1 246"/>
                <a:gd name="f91" fmla="*/ f4 1 281"/>
                <a:gd name="f92" fmla="val f5"/>
                <a:gd name="f93" fmla="val f6"/>
                <a:gd name="f94" fmla="val f7"/>
                <a:gd name="f95" fmla="*/ f89 f0 1"/>
                <a:gd name="f96" fmla="+- f94 0 f92"/>
                <a:gd name="f97" fmla="+- f93 0 f92"/>
                <a:gd name="f98" fmla="*/ f95 1 f2"/>
                <a:gd name="f99" fmla="*/ f97 1 246"/>
                <a:gd name="f100" fmla="*/ f96 1 281"/>
                <a:gd name="f101" fmla="*/ 162 f97 1"/>
                <a:gd name="f102" fmla="*/ 281 f96 1"/>
                <a:gd name="f103" fmla="*/ 150 f97 1"/>
                <a:gd name="f104" fmla="*/ 198 f96 1"/>
                <a:gd name="f105" fmla="*/ 80 f97 1"/>
                <a:gd name="f106" fmla="*/ 244 f96 1"/>
                <a:gd name="f107" fmla="*/ 75 f97 1"/>
                <a:gd name="f108" fmla="*/ 239 f96 1"/>
                <a:gd name="f109" fmla="*/ 109 f97 1"/>
                <a:gd name="f110" fmla="*/ 162 f96 1"/>
                <a:gd name="f111" fmla="*/ 0 f97 1"/>
                <a:gd name="f112" fmla="*/ 107 f96 1"/>
                <a:gd name="f113" fmla="*/ 118 f97 1"/>
                <a:gd name="f114" fmla="*/ 87 f96 1"/>
                <a:gd name="f115" fmla="*/ 0 f96 1"/>
                <a:gd name="f116" fmla="*/ 160 f97 1"/>
                <a:gd name="f117" fmla="*/ 59 f96 1"/>
                <a:gd name="f118" fmla="*/ 171 f97 1"/>
                <a:gd name="f119" fmla="*/ 75 f96 1"/>
                <a:gd name="f120" fmla="*/ 184 f97 1"/>
                <a:gd name="f121" fmla="*/ 61 f96 1"/>
                <a:gd name="f122" fmla="*/ 219 f97 1"/>
                <a:gd name="f123" fmla="*/ 1 f96 1"/>
                <a:gd name="f124" fmla="*/ 221 f97 1"/>
                <a:gd name="f125" fmla="*/ 131 f96 1"/>
                <a:gd name="f126" fmla="*/ 136 f97 1"/>
                <a:gd name="f127" fmla="*/ 121 f96 1"/>
                <a:gd name="f128" fmla="*/ 126 f97 1"/>
                <a:gd name="f129" fmla="*/ 130 f96 1"/>
                <a:gd name="f130" fmla="*/ 140 f97 1"/>
                <a:gd name="f131" fmla="*/ 135 f96 1"/>
                <a:gd name="f132" fmla="*/ 156 f97 1"/>
                <a:gd name="f133" fmla="*/ 213 f97 1"/>
                <a:gd name="f134" fmla="*/ 204 f96 1"/>
                <a:gd name="f135" fmla="+- f98 0 f1"/>
                <a:gd name="f136" fmla="*/ f101 1 246"/>
                <a:gd name="f137" fmla="*/ f102 1 281"/>
                <a:gd name="f138" fmla="*/ f103 1 246"/>
                <a:gd name="f139" fmla="*/ f104 1 281"/>
                <a:gd name="f140" fmla="*/ f105 1 246"/>
                <a:gd name="f141" fmla="*/ f106 1 281"/>
                <a:gd name="f142" fmla="*/ f107 1 246"/>
                <a:gd name="f143" fmla="*/ f108 1 281"/>
                <a:gd name="f144" fmla="*/ f109 1 246"/>
                <a:gd name="f145" fmla="*/ f110 1 281"/>
                <a:gd name="f146" fmla="*/ f111 1 246"/>
                <a:gd name="f147" fmla="*/ f112 1 281"/>
                <a:gd name="f148" fmla="*/ f113 1 246"/>
                <a:gd name="f149" fmla="*/ f114 1 281"/>
                <a:gd name="f150" fmla="*/ f115 1 281"/>
                <a:gd name="f151" fmla="*/ f116 1 246"/>
                <a:gd name="f152" fmla="*/ f117 1 281"/>
                <a:gd name="f153" fmla="*/ f118 1 246"/>
                <a:gd name="f154" fmla="*/ f119 1 281"/>
                <a:gd name="f155" fmla="*/ f120 1 246"/>
                <a:gd name="f156" fmla="*/ f121 1 281"/>
                <a:gd name="f157" fmla="*/ f122 1 246"/>
                <a:gd name="f158" fmla="*/ f123 1 281"/>
                <a:gd name="f159" fmla="*/ f124 1 246"/>
                <a:gd name="f160" fmla="*/ f125 1 281"/>
                <a:gd name="f161" fmla="*/ f126 1 246"/>
                <a:gd name="f162" fmla="*/ f127 1 281"/>
                <a:gd name="f163" fmla="*/ f128 1 246"/>
                <a:gd name="f164" fmla="*/ f129 1 281"/>
                <a:gd name="f165" fmla="*/ f130 1 246"/>
                <a:gd name="f166" fmla="*/ f131 1 281"/>
                <a:gd name="f167" fmla="*/ f132 1 246"/>
                <a:gd name="f168" fmla="*/ f133 1 246"/>
                <a:gd name="f169" fmla="*/ f134 1 281"/>
                <a:gd name="f170" fmla="*/ 0 1 f99"/>
                <a:gd name="f171" fmla="*/ f93 1 f99"/>
                <a:gd name="f172" fmla="*/ 0 1 f100"/>
                <a:gd name="f173" fmla="*/ f94 1 f100"/>
                <a:gd name="f174" fmla="*/ f136 1 f99"/>
                <a:gd name="f175" fmla="*/ f137 1 f100"/>
                <a:gd name="f176" fmla="*/ f138 1 f99"/>
                <a:gd name="f177" fmla="*/ f139 1 f100"/>
                <a:gd name="f178" fmla="*/ f140 1 f99"/>
                <a:gd name="f179" fmla="*/ f141 1 f100"/>
                <a:gd name="f180" fmla="*/ f142 1 f99"/>
                <a:gd name="f181" fmla="*/ f143 1 f100"/>
                <a:gd name="f182" fmla="*/ f144 1 f99"/>
                <a:gd name="f183" fmla="*/ f145 1 f100"/>
                <a:gd name="f184" fmla="*/ f146 1 f99"/>
                <a:gd name="f185" fmla="*/ f147 1 f100"/>
                <a:gd name="f186" fmla="*/ f148 1 f99"/>
                <a:gd name="f187" fmla="*/ f149 1 f100"/>
                <a:gd name="f188" fmla="*/ f150 1 f100"/>
                <a:gd name="f189" fmla="*/ f151 1 f99"/>
                <a:gd name="f190" fmla="*/ f152 1 f100"/>
                <a:gd name="f191" fmla="*/ f153 1 f99"/>
                <a:gd name="f192" fmla="*/ f154 1 f100"/>
                <a:gd name="f193" fmla="*/ f155 1 f99"/>
                <a:gd name="f194" fmla="*/ f156 1 f100"/>
                <a:gd name="f195" fmla="*/ f157 1 f99"/>
                <a:gd name="f196" fmla="*/ f158 1 f100"/>
                <a:gd name="f197" fmla="*/ f159 1 f99"/>
                <a:gd name="f198" fmla="*/ f160 1 f100"/>
                <a:gd name="f199" fmla="*/ f161 1 f99"/>
                <a:gd name="f200" fmla="*/ f162 1 f100"/>
                <a:gd name="f201" fmla="*/ f163 1 f99"/>
                <a:gd name="f202" fmla="*/ f164 1 f100"/>
                <a:gd name="f203" fmla="*/ f165 1 f99"/>
                <a:gd name="f204" fmla="*/ f166 1 f100"/>
                <a:gd name="f205" fmla="*/ f167 1 f99"/>
                <a:gd name="f206" fmla="*/ f168 1 f99"/>
                <a:gd name="f207" fmla="*/ f169 1 f100"/>
                <a:gd name="f208" fmla="*/ f170 f90 1"/>
                <a:gd name="f209" fmla="*/ f171 f90 1"/>
                <a:gd name="f210" fmla="*/ f173 f91 1"/>
                <a:gd name="f211" fmla="*/ f172 f91 1"/>
                <a:gd name="f212" fmla="*/ f174 f90 1"/>
                <a:gd name="f213" fmla="*/ f175 f91 1"/>
                <a:gd name="f214" fmla="*/ f176 f90 1"/>
                <a:gd name="f215" fmla="*/ f177 f91 1"/>
                <a:gd name="f216" fmla="*/ f178 f90 1"/>
                <a:gd name="f217" fmla="*/ f179 f91 1"/>
                <a:gd name="f218" fmla="*/ f180 f90 1"/>
                <a:gd name="f219" fmla="*/ f181 f91 1"/>
                <a:gd name="f220" fmla="*/ f182 f90 1"/>
                <a:gd name="f221" fmla="*/ f183 f91 1"/>
                <a:gd name="f222" fmla="*/ f184 f90 1"/>
                <a:gd name="f223" fmla="*/ f185 f91 1"/>
                <a:gd name="f224" fmla="*/ f186 f90 1"/>
                <a:gd name="f225" fmla="*/ f187 f91 1"/>
                <a:gd name="f226" fmla="*/ f188 f91 1"/>
                <a:gd name="f227" fmla="*/ f189 f90 1"/>
                <a:gd name="f228" fmla="*/ f190 f91 1"/>
                <a:gd name="f229" fmla="*/ f191 f90 1"/>
                <a:gd name="f230" fmla="*/ f192 f91 1"/>
                <a:gd name="f231" fmla="*/ f193 f90 1"/>
                <a:gd name="f232" fmla="*/ f194 f91 1"/>
                <a:gd name="f233" fmla="*/ f195 f90 1"/>
                <a:gd name="f234" fmla="*/ f196 f91 1"/>
                <a:gd name="f235" fmla="*/ f197 f90 1"/>
                <a:gd name="f236" fmla="*/ f198 f91 1"/>
                <a:gd name="f237" fmla="*/ f199 f90 1"/>
                <a:gd name="f238" fmla="*/ f200 f91 1"/>
                <a:gd name="f239" fmla="*/ f201 f90 1"/>
                <a:gd name="f240" fmla="*/ f202 f91 1"/>
                <a:gd name="f241" fmla="*/ f203 f90 1"/>
                <a:gd name="f242" fmla="*/ f204 f91 1"/>
                <a:gd name="f243" fmla="*/ f205 f90 1"/>
                <a:gd name="f244" fmla="*/ f206 f90 1"/>
                <a:gd name="f245" fmla="*/ f207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12" y="f213"/>
                </a:cxn>
                <a:cxn ang="f135">
                  <a:pos x="f214" y="f215"/>
                </a:cxn>
                <a:cxn ang="f135">
                  <a:pos x="f216" y="f217"/>
                </a:cxn>
                <a:cxn ang="f135">
                  <a:pos x="f218" y="f219"/>
                </a:cxn>
                <a:cxn ang="f135">
                  <a:pos x="f220" y="f221"/>
                </a:cxn>
                <a:cxn ang="f135">
                  <a:pos x="f222" y="f223"/>
                </a:cxn>
                <a:cxn ang="f135">
                  <a:pos x="f224" y="f225"/>
                </a:cxn>
                <a:cxn ang="f135">
                  <a:pos x="f224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36"/>
                </a:cxn>
                <a:cxn ang="f135">
                  <a:pos x="f237" y="f238"/>
                </a:cxn>
                <a:cxn ang="f135">
                  <a:pos x="f239" y="f240"/>
                </a:cxn>
                <a:cxn ang="f135">
                  <a:pos x="f241" y="f242"/>
                </a:cxn>
                <a:cxn ang="f135">
                  <a:pos x="f243" y="f242"/>
                </a:cxn>
                <a:cxn ang="f135">
                  <a:pos x="f244" y="f245"/>
                </a:cxn>
                <a:cxn ang="f135">
                  <a:pos x="f212" y="f213"/>
                </a:cxn>
              </a:cxnLst>
              <a:rect l="f208" t="f211" r="f209" b="f210"/>
              <a:pathLst>
                <a:path w="246" h="281">
                  <a:moveTo>
                    <a:pt x="f8" y="f7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16"/>
                    <a:pt x="f28" y="f29"/>
                    <a:pt x="f30" y="f8"/>
                  </a:cubicBezTo>
                  <a:cubicBezTo>
                    <a:pt x="f31" y="f32"/>
                    <a:pt x="f33" y="f34"/>
                    <a:pt x="f5" y="f35"/>
                  </a:cubicBezTo>
                  <a:cubicBezTo>
                    <a:pt x="f36" y="f37"/>
                    <a:pt x="f25" y="f38"/>
                    <a:pt x="f39" y="f40"/>
                  </a:cubicBezTo>
                  <a:cubicBezTo>
                    <a:pt x="f39" y="f41"/>
                    <a:pt x="f39" y="f42"/>
                    <a:pt x="f39" y="f5"/>
                  </a:cubicBezTo>
                  <a:cubicBezTo>
                    <a:pt x="f43" y="f44"/>
                    <a:pt x="f45" y="f46"/>
                    <a:pt x="f47" y="f41"/>
                  </a:cubicBezTo>
                  <a:cubicBezTo>
                    <a:pt x="f48" y="f49"/>
                    <a:pt x="f50" y="f51"/>
                    <a:pt x="f52" y="f25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" y="f65"/>
                    <a:pt x="f26" y="f66"/>
                    <a:pt x="f67" y="f68"/>
                  </a:cubicBezTo>
                  <a:cubicBezTo>
                    <a:pt x="f69" y="f70"/>
                    <a:pt x="f32" y="f71"/>
                    <a:pt x="f72" y="f73"/>
                  </a:cubicBezTo>
                  <a:cubicBezTo>
                    <a:pt x="f74" y="f73"/>
                    <a:pt x="f68" y="f15"/>
                    <a:pt x="f15" y="f75"/>
                  </a:cubicBezTo>
                  <a:cubicBezTo>
                    <a:pt x="f76" y="f76"/>
                    <a:pt x="f72" y="f77"/>
                    <a:pt x="f78" y="f79"/>
                  </a:cubicBezTo>
                  <a:cubicBezTo>
                    <a:pt x="f80" y="f79"/>
                    <a:pt x="f45" y="f79"/>
                    <a:pt x="f81" y="f79"/>
                  </a:cubicBezTo>
                  <a:cubicBezTo>
                    <a:pt x="f82" y="f72"/>
                    <a:pt x="f67" y="f83"/>
                    <a:pt x="f84" y="f85"/>
                  </a:cubicBezTo>
                  <a:cubicBezTo>
                    <a:pt x="f82" y="f86"/>
                    <a:pt x="f87" y="f88"/>
                    <a:pt x="f8" y="f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1772D2D-4C5C-A3BD-9037-C72329727F9C}"/>
                </a:ext>
              </a:extLst>
            </p:cNvPr>
            <p:cNvSpPr/>
            <p:nvPr/>
          </p:nvSpPr>
          <p:spPr>
            <a:xfrm>
              <a:off x="8673769" y="3984141"/>
              <a:ext cx="241511" cy="2187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"/>
                <a:gd name="f7" fmla="val 240"/>
                <a:gd name="f8" fmla="val 130"/>
                <a:gd name="f9" fmla="val 118"/>
                <a:gd name="f10" fmla="val 132"/>
                <a:gd name="f11" fmla="val 113"/>
                <a:gd name="f12" fmla="val 135"/>
                <a:gd name="f13" fmla="val 109"/>
                <a:gd name="f14" fmla="val 136"/>
                <a:gd name="f15" fmla="val 104"/>
                <a:gd name="f16" fmla="val 142"/>
                <a:gd name="f17" fmla="val 78"/>
                <a:gd name="f18" fmla="val 148"/>
                <a:gd name="f19" fmla="val 53"/>
                <a:gd name="f20" fmla="val 155"/>
                <a:gd name="f21" fmla="val 28"/>
                <a:gd name="f22" fmla="val 157"/>
                <a:gd name="f23" fmla="val 22"/>
                <a:gd name="f24" fmla="val 166"/>
                <a:gd name="f25" fmla="val 16"/>
                <a:gd name="f26" fmla="val 173"/>
                <a:gd name="f27" fmla="val 15"/>
                <a:gd name="f28" fmla="val 207"/>
                <a:gd name="f29" fmla="val 10"/>
                <a:gd name="f30" fmla="val 252"/>
                <a:gd name="f31" fmla="val 24"/>
                <a:gd name="f32" fmla="val 67"/>
                <a:gd name="f33" fmla="val 245"/>
                <a:gd name="f34" fmla="val 73"/>
                <a:gd name="f35" fmla="val 225"/>
                <a:gd name="f36" fmla="val 79"/>
                <a:gd name="f37" fmla="val 205"/>
                <a:gd name="f38" fmla="val 84"/>
                <a:gd name="f39" fmla="val 220"/>
                <a:gd name="f40" fmla="val 108"/>
                <a:gd name="f41" fmla="val 235"/>
                <a:gd name="f42" fmla="val 131"/>
                <a:gd name="f43" fmla="val 250"/>
                <a:gd name="f44" fmla="val 154"/>
                <a:gd name="f45" fmla="val 248"/>
                <a:gd name="f46" fmla="val 156"/>
                <a:gd name="f47" fmla="val 246"/>
                <a:gd name="f48" fmla="val 158"/>
                <a:gd name="f49" fmla="val 244"/>
                <a:gd name="f50" fmla="val 160"/>
                <a:gd name="f51" fmla="val 219"/>
                <a:gd name="f52" fmla="val 149"/>
                <a:gd name="f53" fmla="val 195"/>
                <a:gd name="f54" fmla="val 138"/>
                <a:gd name="f55" fmla="val 170"/>
                <a:gd name="f56" fmla="val 127"/>
                <a:gd name="f57" fmla="val 164"/>
                <a:gd name="f58" fmla="val 161"/>
                <a:gd name="f59" fmla="val 152"/>
                <a:gd name="f60" fmla="val 188"/>
                <a:gd name="f61" fmla="val 206"/>
                <a:gd name="f62" fmla="val 221"/>
                <a:gd name="f63" fmla="val 112"/>
                <a:gd name="f64" fmla="val 92"/>
                <a:gd name="f65" fmla="val 199"/>
                <a:gd name="f66" fmla="val 88"/>
                <a:gd name="f67" fmla="val 91"/>
                <a:gd name="f68" fmla="val 116"/>
                <a:gd name="f69" fmla="val 61"/>
                <a:gd name="f70" fmla="val 32"/>
                <a:gd name="f71" fmla="val 20"/>
                <a:gd name="f72" fmla="val 52"/>
                <a:gd name="f73" fmla="val 82"/>
                <a:gd name="f74" fmla="val 62"/>
                <a:gd name="f75" fmla="val 65"/>
                <a:gd name="f76" fmla="val 49"/>
                <a:gd name="f77" fmla="val 50"/>
                <a:gd name="f78" fmla="val 38"/>
                <a:gd name="f79" fmla="val 34"/>
                <a:gd name="f80" fmla="val 27"/>
                <a:gd name="f81" fmla="val 68"/>
                <a:gd name="f82" fmla="val 2"/>
                <a:gd name="f83" fmla="val 129"/>
                <a:gd name="f84" fmla="val 48"/>
                <a:gd name="f85" fmla="val 114"/>
                <a:gd name="f86" fmla="val 80"/>
                <a:gd name="f87" fmla="val 123"/>
                <a:gd name="f88" fmla="val 125"/>
                <a:gd name="f89" fmla="val 128"/>
                <a:gd name="f90" fmla="val 117"/>
                <a:gd name="f91" fmla="+- 0 0 -90"/>
                <a:gd name="f92" fmla="*/ f3 1 266"/>
                <a:gd name="f93" fmla="*/ f4 1 240"/>
                <a:gd name="f94" fmla="val f5"/>
                <a:gd name="f95" fmla="val f6"/>
                <a:gd name="f96" fmla="val f7"/>
                <a:gd name="f97" fmla="*/ f91 f0 1"/>
                <a:gd name="f98" fmla="+- f96 0 f94"/>
                <a:gd name="f99" fmla="+- f95 0 f94"/>
                <a:gd name="f100" fmla="*/ f97 1 f2"/>
                <a:gd name="f101" fmla="*/ f99 1 266"/>
                <a:gd name="f102" fmla="*/ f98 1 240"/>
                <a:gd name="f103" fmla="*/ 130 f99 1"/>
                <a:gd name="f104" fmla="*/ 118 f98 1"/>
                <a:gd name="f105" fmla="*/ 136 f99 1"/>
                <a:gd name="f106" fmla="*/ 104 f98 1"/>
                <a:gd name="f107" fmla="*/ 155 f99 1"/>
                <a:gd name="f108" fmla="*/ 28 f98 1"/>
                <a:gd name="f109" fmla="*/ 173 f99 1"/>
                <a:gd name="f110" fmla="*/ 15 f98 1"/>
                <a:gd name="f111" fmla="*/ 266 f99 1"/>
                <a:gd name="f112" fmla="*/ 67 f98 1"/>
                <a:gd name="f113" fmla="*/ 205 f99 1"/>
                <a:gd name="f114" fmla="*/ 84 f98 1"/>
                <a:gd name="f115" fmla="*/ 250 f99 1"/>
                <a:gd name="f116" fmla="*/ 154 f98 1"/>
                <a:gd name="f117" fmla="*/ 244 f99 1"/>
                <a:gd name="f118" fmla="*/ 160 f98 1"/>
                <a:gd name="f119" fmla="*/ 170 f99 1"/>
                <a:gd name="f120" fmla="*/ 127 f98 1"/>
                <a:gd name="f121" fmla="*/ 152 f99 1"/>
                <a:gd name="f122" fmla="*/ 188 f98 1"/>
                <a:gd name="f123" fmla="*/ 112 f99 1"/>
                <a:gd name="f124" fmla="*/ 240 f98 1"/>
                <a:gd name="f125" fmla="*/ 91 f99 1"/>
                <a:gd name="f126" fmla="*/ 116 f98 1"/>
                <a:gd name="f127" fmla="*/ 0 f99 1"/>
                <a:gd name="f128" fmla="*/ 82 f99 1"/>
                <a:gd name="f129" fmla="*/ 62 f98 1"/>
                <a:gd name="f130" fmla="*/ 34 f99 1"/>
                <a:gd name="f131" fmla="*/ 27 f98 1"/>
                <a:gd name="f132" fmla="*/ 142 f99 1"/>
                <a:gd name="f133" fmla="*/ 123 f99 1"/>
                <a:gd name="f134" fmla="+- f100 0 f1"/>
                <a:gd name="f135" fmla="*/ f103 1 266"/>
                <a:gd name="f136" fmla="*/ f104 1 240"/>
                <a:gd name="f137" fmla="*/ f105 1 266"/>
                <a:gd name="f138" fmla="*/ f106 1 240"/>
                <a:gd name="f139" fmla="*/ f107 1 266"/>
                <a:gd name="f140" fmla="*/ f108 1 240"/>
                <a:gd name="f141" fmla="*/ f109 1 266"/>
                <a:gd name="f142" fmla="*/ f110 1 240"/>
                <a:gd name="f143" fmla="*/ f111 1 266"/>
                <a:gd name="f144" fmla="*/ f112 1 240"/>
                <a:gd name="f145" fmla="*/ f113 1 266"/>
                <a:gd name="f146" fmla="*/ f114 1 240"/>
                <a:gd name="f147" fmla="*/ f115 1 266"/>
                <a:gd name="f148" fmla="*/ f116 1 240"/>
                <a:gd name="f149" fmla="*/ f117 1 266"/>
                <a:gd name="f150" fmla="*/ f118 1 240"/>
                <a:gd name="f151" fmla="*/ f119 1 266"/>
                <a:gd name="f152" fmla="*/ f120 1 240"/>
                <a:gd name="f153" fmla="*/ f121 1 266"/>
                <a:gd name="f154" fmla="*/ f122 1 240"/>
                <a:gd name="f155" fmla="*/ f123 1 266"/>
                <a:gd name="f156" fmla="*/ f124 1 240"/>
                <a:gd name="f157" fmla="*/ f125 1 266"/>
                <a:gd name="f158" fmla="*/ f126 1 240"/>
                <a:gd name="f159" fmla="*/ f127 1 266"/>
                <a:gd name="f160" fmla="*/ f128 1 266"/>
                <a:gd name="f161" fmla="*/ f129 1 240"/>
                <a:gd name="f162" fmla="*/ f130 1 266"/>
                <a:gd name="f163" fmla="*/ f131 1 240"/>
                <a:gd name="f164" fmla="*/ f132 1 266"/>
                <a:gd name="f165" fmla="*/ f133 1 266"/>
                <a:gd name="f166" fmla="*/ 0 1 f101"/>
                <a:gd name="f167" fmla="*/ f95 1 f101"/>
                <a:gd name="f168" fmla="*/ 0 1 f102"/>
                <a:gd name="f169" fmla="*/ f96 1 f102"/>
                <a:gd name="f170" fmla="*/ f135 1 f101"/>
                <a:gd name="f171" fmla="*/ f136 1 f102"/>
                <a:gd name="f172" fmla="*/ f137 1 f101"/>
                <a:gd name="f173" fmla="*/ f138 1 f102"/>
                <a:gd name="f174" fmla="*/ f139 1 f101"/>
                <a:gd name="f175" fmla="*/ f140 1 f102"/>
                <a:gd name="f176" fmla="*/ f141 1 f101"/>
                <a:gd name="f177" fmla="*/ f142 1 f102"/>
                <a:gd name="f178" fmla="*/ f143 1 f101"/>
                <a:gd name="f179" fmla="*/ f144 1 f102"/>
                <a:gd name="f180" fmla="*/ f145 1 f101"/>
                <a:gd name="f181" fmla="*/ f146 1 f102"/>
                <a:gd name="f182" fmla="*/ f147 1 f101"/>
                <a:gd name="f183" fmla="*/ f148 1 f102"/>
                <a:gd name="f184" fmla="*/ f149 1 f101"/>
                <a:gd name="f185" fmla="*/ f150 1 f102"/>
                <a:gd name="f186" fmla="*/ f151 1 f101"/>
                <a:gd name="f187" fmla="*/ f152 1 f102"/>
                <a:gd name="f188" fmla="*/ f153 1 f101"/>
                <a:gd name="f189" fmla="*/ f154 1 f102"/>
                <a:gd name="f190" fmla="*/ f155 1 f101"/>
                <a:gd name="f191" fmla="*/ f156 1 f102"/>
                <a:gd name="f192" fmla="*/ f157 1 f101"/>
                <a:gd name="f193" fmla="*/ f158 1 f102"/>
                <a:gd name="f194" fmla="*/ f159 1 f101"/>
                <a:gd name="f195" fmla="*/ f160 1 f101"/>
                <a:gd name="f196" fmla="*/ f161 1 f102"/>
                <a:gd name="f197" fmla="*/ f162 1 f101"/>
                <a:gd name="f198" fmla="*/ f163 1 f102"/>
                <a:gd name="f199" fmla="*/ f164 1 f101"/>
                <a:gd name="f200" fmla="*/ f165 1 f101"/>
                <a:gd name="f201" fmla="*/ f166 f92 1"/>
                <a:gd name="f202" fmla="*/ f167 f92 1"/>
                <a:gd name="f203" fmla="*/ f169 f93 1"/>
                <a:gd name="f204" fmla="*/ f168 f93 1"/>
                <a:gd name="f205" fmla="*/ f170 f92 1"/>
                <a:gd name="f206" fmla="*/ f171 f93 1"/>
                <a:gd name="f207" fmla="*/ f172 f92 1"/>
                <a:gd name="f208" fmla="*/ f173 f93 1"/>
                <a:gd name="f209" fmla="*/ f174 f92 1"/>
                <a:gd name="f210" fmla="*/ f175 f93 1"/>
                <a:gd name="f211" fmla="*/ f176 f92 1"/>
                <a:gd name="f212" fmla="*/ f177 f93 1"/>
                <a:gd name="f213" fmla="*/ f178 f92 1"/>
                <a:gd name="f214" fmla="*/ f179 f93 1"/>
                <a:gd name="f215" fmla="*/ f180 f92 1"/>
                <a:gd name="f216" fmla="*/ f181 f93 1"/>
                <a:gd name="f217" fmla="*/ f182 f92 1"/>
                <a:gd name="f218" fmla="*/ f183 f93 1"/>
                <a:gd name="f219" fmla="*/ f184 f92 1"/>
                <a:gd name="f220" fmla="*/ f185 f93 1"/>
                <a:gd name="f221" fmla="*/ f186 f92 1"/>
                <a:gd name="f222" fmla="*/ f187 f93 1"/>
                <a:gd name="f223" fmla="*/ f188 f92 1"/>
                <a:gd name="f224" fmla="*/ f189 f93 1"/>
                <a:gd name="f225" fmla="*/ f190 f92 1"/>
                <a:gd name="f226" fmla="*/ f191 f93 1"/>
                <a:gd name="f227" fmla="*/ f192 f92 1"/>
                <a:gd name="f228" fmla="*/ f193 f93 1"/>
                <a:gd name="f229" fmla="*/ f194 f92 1"/>
                <a:gd name="f230" fmla="*/ f195 f92 1"/>
                <a:gd name="f231" fmla="*/ f196 f93 1"/>
                <a:gd name="f232" fmla="*/ f197 f92 1"/>
                <a:gd name="f233" fmla="*/ f198 f93 1"/>
                <a:gd name="f234" fmla="*/ f199 f92 1"/>
                <a:gd name="f235" fmla="*/ f200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5" y="f206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6"/>
                </a:cxn>
                <a:cxn ang="f134">
                  <a:pos x="f227" y="f228"/>
                </a:cxn>
                <a:cxn ang="f134">
                  <a:pos x="f229" y="f228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12"/>
                </a:cxn>
                <a:cxn ang="f134">
                  <a:pos x="f235" y="f228"/>
                </a:cxn>
                <a:cxn ang="f134">
                  <a:pos x="f205" y="f206"/>
                </a:cxn>
              </a:cxnLst>
              <a:rect l="f201" t="f204" r="f202" b="f203"/>
              <a:pathLst>
                <a:path w="266" h="24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6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18"/>
                    <a:pt x="f58" y="f55"/>
                    <a:pt x="f59" y="f60"/>
                  </a:cubicBezTo>
                  <a:cubicBezTo>
                    <a:pt x="f16" y="f61"/>
                    <a:pt x="f56" y="f62"/>
                    <a:pt x="f63" y="f7"/>
                  </a:cubicBezTo>
                  <a:cubicBezTo>
                    <a:pt x="f64" y="f65"/>
                    <a:pt x="f66" y="f50"/>
                    <a:pt x="f67" y="f68"/>
                  </a:cubicBezTo>
                  <a:cubicBezTo>
                    <a:pt x="f69" y="f68"/>
                    <a:pt x="f70" y="f68"/>
                    <a:pt x="f5" y="f68"/>
                  </a:cubicBezTo>
                  <a:cubicBezTo>
                    <a:pt x="f71" y="f38"/>
                    <a:pt x="f72" y="f17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5"/>
                    <a:pt x="f15" y="f82"/>
                    <a:pt x="f16" y="f27"/>
                  </a:cubicBezTo>
                  <a:cubicBezTo>
                    <a:pt x="f83" y="f84"/>
                    <a:pt x="f85" y="f86"/>
                    <a:pt x="f87" y="f68"/>
                  </a:cubicBezTo>
                  <a:cubicBezTo>
                    <a:pt x="f88" y="f68"/>
                    <a:pt x="f89" y="f90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BCFC818-47D9-6E4C-4DD7-E54F890723EB}"/>
                </a:ext>
              </a:extLst>
            </p:cNvPr>
            <p:cNvSpPr/>
            <p:nvPr/>
          </p:nvSpPr>
          <p:spPr>
            <a:xfrm>
              <a:off x="8166597" y="4495574"/>
              <a:ext cx="186107" cy="1960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4"/>
                <a:gd name="f7" fmla="val 216"/>
                <a:gd name="f8" fmla="val 173"/>
                <a:gd name="f9" fmla="val 3"/>
                <a:gd name="f10" fmla="val 128"/>
                <a:gd name="f11" fmla="val 27"/>
                <a:gd name="f12" fmla="val 101"/>
                <a:gd name="f13" fmla="val 60"/>
                <a:gd name="f14" fmla="val 80"/>
                <a:gd name="f15" fmla="val 74"/>
                <a:gd name="f16" fmla="val 95"/>
                <a:gd name="f17" fmla="val 87"/>
                <a:gd name="f18" fmla="val 110"/>
                <a:gd name="f19" fmla="val 124"/>
                <a:gd name="f20" fmla="val 105"/>
                <a:gd name="f21" fmla="val 127"/>
                <a:gd name="f22" fmla="val 112"/>
                <a:gd name="f23" fmla="val 126"/>
                <a:gd name="f24" fmla="val 117"/>
                <a:gd name="f25" fmla="val 115"/>
                <a:gd name="f26" fmla="val 122"/>
                <a:gd name="f27" fmla="val 114"/>
                <a:gd name="f28" fmla="val 111"/>
                <a:gd name="f29" fmla="val 109"/>
                <a:gd name="f30" fmla="val 98"/>
                <a:gd name="f31" fmla="val 93"/>
                <a:gd name="f32" fmla="val 86"/>
                <a:gd name="f33" fmla="val 77"/>
                <a:gd name="f34" fmla="val 75"/>
                <a:gd name="f35" fmla="val 89"/>
                <a:gd name="f36" fmla="val 35"/>
                <a:gd name="f37" fmla="val 106"/>
                <a:gd name="f38" fmla="val 12"/>
                <a:gd name="f39" fmla="val 136"/>
                <a:gd name="f40" fmla="val 4"/>
                <a:gd name="f41" fmla="val 143"/>
                <a:gd name="f42" fmla="val 2"/>
                <a:gd name="f43" fmla="val 150"/>
                <a:gd name="f44" fmla="val 1"/>
                <a:gd name="f45" fmla="val 161"/>
                <a:gd name="f46" fmla="val 151"/>
                <a:gd name="f47" fmla="val 24"/>
                <a:gd name="f48" fmla="val 142"/>
                <a:gd name="f49" fmla="val 44"/>
                <a:gd name="f50" fmla="val 133"/>
                <a:gd name="f51" fmla="val 66"/>
                <a:gd name="f52" fmla="val 158"/>
                <a:gd name="f53" fmla="val 203"/>
                <a:gd name="f54" fmla="val 68"/>
                <a:gd name="f55" fmla="val 69"/>
                <a:gd name="f56" fmla="val 71"/>
                <a:gd name="f57" fmla="val 189"/>
                <a:gd name="f58" fmla="val 83"/>
                <a:gd name="f59" fmla="val 174"/>
                <a:gd name="f60" fmla="val 94"/>
                <a:gd name="f61" fmla="val 157"/>
                <a:gd name="f62" fmla="val 108"/>
                <a:gd name="f63" fmla="val 184"/>
                <a:gd name="f64" fmla="val 130"/>
                <a:gd name="f65" fmla="val 198"/>
                <a:gd name="f66" fmla="val 159"/>
                <a:gd name="f67" fmla="val 200"/>
                <a:gd name="f68" fmla="val 195"/>
                <a:gd name="f69" fmla="val 166"/>
                <a:gd name="f70" fmla="val 135"/>
                <a:gd name="f71" fmla="val 183"/>
                <a:gd name="f72" fmla="val 163"/>
                <a:gd name="f73" fmla="val 181"/>
                <a:gd name="f74" fmla="val 199"/>
                <a:gd name="f75" fmla="val 72"/>
                <a:gd name="f76" fmla="val 215"/>
                <a:gd name="f77" fmla="val 67"/>
                <a:gd name="f78" fmla="val 214"/>
                <a:gd name="f79" fmla="val 177"/>
                <a:gd name="f80" fmla="val 153"/>
                <a:gd name="f81" fmla="val 149"/>
                <a:gd name="f82" fmla="val 144"/>
                <a:gd name="f83" fmla="val 61"/>
                <a:gd name="f84" fmla="val 145"/>
                <a:gd name="f85" fmla="val 56"/>
                <a:gd name="f86" fmla="val 52"/>
                <a:gd name="f87" fmla="val 146"/>
                <a:gd name="f88" fmla="val 154"/>
                <a:gd name="f89" fmla="val 19"/>
                <a:gd name="f90" fmla="+- 0 0 -90"/>
                <a:gd name="f91" fmla="*/ f3 1 204"/>
                <a:gd name="f92" fmla="*/ f4 1 216"/>
                <a:gd name="f93" fmla="val f5"/>
                <a:gd name="f94" fmla="val f6"/>
                <a:gd name="f95" fmla="val f7"/>
                <a:gd name="f96" fmla="*/ f90 f0 1"/>
                <a:gd name="f97" fmla="+- f95 0 f93"/>
                <a:gd name="f98" fmla="+- f94 0 f93"/>
                <a:gd name="f99" fmla="*/ f96 1 f2"/>
                <a:gd name="f100" fmla="*/ f98 1 204"/>
                <a:gd name="f101" fmla="*/ f97 1 216"/>
                <a:gd name="f102" fmla="*/ 0 f98 1"/>
                <a:gd name="f103" fmla="*/ 173 f97 1"/>
                <a:gd name="f104" fmla="*/ 60 f98 1"/>
                <a:gd name="f105" fmla="*/ 80 f97 1"/>
                <a:gd name="f106" fmla="*/ 101 f98 1"/>
                <a:gd name="f107" fmla="*/ 124 f97 1"/>
                <a:gd name="f108" fmla="*/ 117 f98 1"/>
                <a:gd name="f109" fmla="*/ 127 f97 1"/>
                <a:gd name="f110" fmla="*/ 112 f98 1"/>
                <a:gd name="f111" fmla="*/ 112 f97 1"/>
                <a:gd name="f112" fmla="*/ 109 f98 1"/>
                <a:gd name="f113" fmla="*/ 110 f97 1"/>
                <a:gd name="f114" fmla="*/ 75 f98 1"/>
                <a:gd name="f115" fmla="*/ 60 f97 1"/>
                <a:gd name="f116" fmla="*/ 136 f98 1"/>
                <a:gd name="f117" fmla="*/ 4 f97 1"/>
                <a:gd name="f118" fmla="*/ 161 f98 1"/>
                <a:gd name="f119" fmla="*/ 0 f97 1"/>
                <a:gd name="f120" fmla="*/ 133 f98 1"/>
                <a:gd name="f121" fmla="*/ 66 f97 1"/>
                <a:gd name="f122" fmla="*/ 203 f98 1"/>
                <a:gd name="f123" fmla="*/ 204 f98 1"/>
                <a:gd name="f124" fmla="*/ 71 f97 1"/>
                <a:gd name="f125" fmla="*/ 157 f98 1"/>
                <a:gd name="f126" fmla="*/ 108 f97 1"/>
                <a:gd name="f127" fmla="*/ 200 f98 1"/>
                <a:gd name="f128" fmla="*/ 195 f97 1"/>
                <a:gd name="f129" fmla="*/ 106 f98 1"/>
                <a:gd name="f130" fmla="*/ 163 f97 1"/>
                <a:gd name="f131" fmla="*/ 72 f98 1"/>
                <a:gd name="f132" fmla="*/ 216 f97 1"/>
                <a:gd name="f133" fmla="*/ 67 f98 1"/>
                <a:gd name="f134" fmla="*/ 214 f97 1"/>
                <a:gd name="f135" fmla="*/ 158 f97 1"/>
                <a:gd name="f136" fmla="*/ 66 f98 1"/>
                <a:gd name="f137" fmla="*/ 144 f97 1"/>
                <a:gd name="f138" fmla="*/ 52 f98 1"/>
                <a:gd name="f139" fmla="*/ 146 f97 1"/>
                <a:gd name="f140" fmla="+- f99 0 f1"/>
                <a:gd name="f141" fmla="*/ f102 1 204"/>
                <a:gd name="f142" fmla="*/ f103 1 216"/>
                <a:gd name="f143" fmla="*/ f104 1 204"/>
                <a:gd name="f144" fmla="*/ f105 1 216"/>
                <a:gd name="f145" fmla="*/ f106 1 204"/>
                <a:gd name="f146" fmla="*/ f107 1 216"/>
                <a:gd name="f147" fmla="*/ f108 1 204"/>
                <a:gd name="f148" fmla="*/ f109 1 216"/>
                <a:gd name="f149" fmla="*/ f110 1 204"/>
                <a:gd name="f150" fmla="*/ f111 1 216"/>
                <a:gd name="f151" fmla="*/ f112 1 204"/>
                <a:gd name="f152" fmla="*/ f113 1 216"/>
                <a:gd name="f153" fmla="*/ f114 1 204"/>
                <a:gd name="f154" fmla="*/ f115 1 216"/>
                <a:gd name="f155" fmla="*/ f116 1 204"/>
                <a:gd name="f156" fmla="*/ f117 1 216"/>
                <a:gd name="f157" fmla="*/ f118 1 204"/>
                <a:gd name="f158" fmla="*/ f119 1 216"/>
                <a:gd name="f159" fmla="*/ f120 1 204"/>
                <a:gd name="f160" fmla="*/ f121 1 216"/>
                <a:gd name="f161" fmla="*/ f122 1 204"/>
                <a:gd name="f162" fmla="*/ f123 1 204"/>
                <a:gd name="f163" fmla="*/ f124 1 216"/>
                <a:gd name="f164" fmla="*/ f125 1 204"/>
                <a:gd name="f165" fmla="*/ f126 1 216"/>
                <a:gd name="f166" fmla="*/ f127 1 204"/>
                <a:gd name="f167" fmla="*/ f128 1 216"/>
                <a:gd name="f168" fmla="*/ f129 1 204"/>
                <a:gd name="f169" fmla="*/ f130 1 216"/>
                <a:gd name="f170" fmla="*/ f131 1 204"/>
                <a:gd name="f171" fmla="*/ f132 1 216"/>
                <a:gd name="f172" fmla="*/ f133 1 204"/>
                <a:gd name="f173" fmla="*/ f134 1 216"/>
                <a:gd name="f174" fmla="*/ f135 1 216"/>
                <a:gd name="f175" fmla="*/ f136 1 204"/>
                <a:gd name="f176" fmla="*/ f137 1 216"/>
                <a:gd name="f177" fmla="*/ f138 1 204"/>
                <a:gd name="f178" fmla="*/ f139 1 216"/>
                <a:gd name="f179" fmla="*/ 0 1 f100"/>
                <a:gd name="f180" fmla="*/ f94 1 f100"/>
                <a:gd name="f181" fmla="*/ 0 1 f101"/>
                <a:gd name="f182" fmla="*/ f95 1 f101"/>
                <a:gd name="f183" fmla="*/ f141 1 f100"/>
                <a:gd name="f184" fmla="*/ f142 1 f101"/>
                <a:gd name="f185" fmla="*/ f143 1 f100"/>
                <a:gd name="f186" fmla="*/ f144 1 f101"/>
                <a:gd name="f187" fmla="*/ f145 1 f100"/>
                <a:gd name="f188" fmla="*/ f146 1 f101"/>
                <a:gd name="f189" fmla="*/ f147 1 f100"/>
                <a:gd name="f190" fmla="*/ f148 1 f101"/>
                <a:gd name="f191" fmla="*/ f149 1 f100"/>
                <a:gd name="f192" fmla="*/ f150 1 f101"/>
                <a:gd name="f193" fmla="*/ f151 1 f100"/>
                <a:gd name="f194" fmla="*/ f152 1 f101"/>
                <a:gd name="f195" fmla="*/ f153 1 f100"/>
                <a:gd name="f196" fmla="*/ f154 1 f101"/>
                <a:gd name="f197" fmla="*/ f155 1 f100"/>
                <a:gd name="f198" fmla="*/ f156 1 f101"/>
                <a:gd name="f199" fmla="*/ f157 1 f100"/>
                <a:gd name="f200" fmla="*/ f158 1 f101"/>
                <a:gd name="f201" fmla="*/ f159 1 f100"/>
                <a:gd name="f202" fmla="*/ f160 1 f101"/>
                <a:gd name="f203" fmla="*/ f161 1 f100"/>
                <a:gd name="f204" fmla="*/ f162 1 f100"/>
                <a:gd name="f205" fmla="*/ f163 1 f101"/>
                <a:gd name="f206" fmla="*/ f164 1 f100"/>
                <a:gd name="f207" fmla="*/ f165 1 f101"/>
                <a:gd name="f208" fmla="*/ f166 1 f100"/>
                <a:gd name="f209" fmla="*/ f167 1 f101"/>
                <a:gd name="f210" fmla="*/ f168 1 f100"/>
                <a:gd name="f211" fmla="*/ f169 1 f101"/>
                <a:gd name="f212" fmla="*/ f170 1 f100"/>
                <a:gd name="f213" fmla="*/ f171 1 f101"/>
                <a:gd name="f214" fmla="*/ f172 1 f100"/>
                <a:gd name="f215" fmla="*/ f173 1 f101"/>
                <a:gd name="f216" fmla="*/ f174 1 f101"/>
                <a:gd name="f217" fmla="*/ f175 1 f100"/>
                <a:gd name="f218" fmla="*/ f176 1 f101"/>
                <a:gd name="f219" fmla="*/ f177 1 f100"/>
                <a:gd name="f220" fmla="*/ f178 1 f101"/>
                <a:gd name="f221" fmla="*/ f179 f91 1"/>
                <a:gd name="f222" fmla="*/ f180 f91 1"/>
                <a:gd name="f223" fmla="*/ f182 f92 1"/>
                <a:gd name="f224" fmla="*/ f181 f92 1"/>
                <a:gd name="f225" fmla="*/ f183 f91 1"/>
                <a:gd name="f226" fmla="*/ f184 f92 1"/>
                <a:gd name="f227" fmla="*/ f185 f91 1"/>
                <a:gd name="f228" fmla="*/ f186 f92 1"/>
                <a:gd name="f229" fmla="*/ f187 f91 1"/>
                <a:gd name="f230" fmla="*/ f188 f92 1"/>
                <a:gd name="f231" fmla="*/ f189 f91 1"/>
                <a:gd name="f232" fmla="*/ f190 f92 1"/>
                <a:gd name="f233" fmla="*/ f191 f91 1"/>
                <a:gd name="f234" fmla="*/ f192 f92 1"/>
                <a:gd name="f235" fmla="*/ f193 f91 1"/>
                <a:gd name="f236" fmla="*/ f194 f92 1"/>
                <a:gd name="f237" fmla="*/ f195 f91 1"/>
                <a:gd name="f238" fmla="*/ f196 f92 1"/>
                <a:gd name="f239" fmla="*/ f197 f91 1"/>
                <a:gd name="f240" fmla="*/ f198 f92 1"/>
                <a:gd name="f241" fmla="*/ f199 f91 1"/>
                <a:gd name="f242" fmla="*/ f200 f92 1"/>
                <a:gd name="f243" fmla="*/ f201 f91 1"/>
                <a:gd name="f244" fmla="*/ f202 f92 1"/>
                <a:gd name="f245" fmla="*/ f203 f91 1"/>
                <a:gd name="f246" fmla="*/ f204 f91 1"/>
                <a:gd name="f247" fmla="*/ f205 f92 1"/>
                <a:gd name="f248" fmla="*/ f206 f91 1"/>
                <a:gd name="f249" fmla="*/ f207 f92 1"/>
                <a:gd name="f250" fmla="*/ f208 f91 1"/>
                <a:gd name="f251" fmla="*/ f209 f92 1"/>
                <a:gd name="f252" fmla="*/ f210 f91 1"/>
                <a:gd name="f253" fmla="*/ f211 f92 1"/>
                <a:gd name="f254" fmla="*/ f212 f91 1"/>
                <a:gd name="f255" fmla="*/ f213 f92 1"/>
                <a:gd name="f256" fmla="*/ f214 f91 1"/>
                <a:gd name="f257" fmla="*/ f215 f92 1"/>
                <a:gd name="f258" fmla="*/ f216 f92 1"/>
                <a:gd name="f259" fmla="*/ f217 f91 1"/>
                <a:gd name="f260" fmla="*/ f218 f92 1"/>
                <a:gd name="f261" fmla="*/ f219 f91 1"/>
                <a:gd name="f262" fmla="*/ f220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225" y="f226"/>
                </a:cxn>
                <a:cxn ang="f140">
                  <a:pos x="f227" y="f228"/>
                </a:cxn>
                <a:cxn ang="f140">
                  <a:pos x="f229" y="f230"/>
                </a:cxn>
                <a:cxn ang="f140">
                  <a:pos x="f231" y="f232"/>
                </a:cxn>
                <a:cxn ang="f140">
                  <a:pos x="f233" y="f234"/>
                </a:cxn>
                <a:cxn ang="f140">
                  <a:pos x="f235" y="f236"/>
                </a:cxn>
                <a:cxn ang="f140">
                  <a:pos x="f237" y="f238"/>
                </a:cxn>
                <a:cxn ang="f140">
                  <a:pos x="f239" y="f240"/>
                </a:cxn>
                <a:cxn ang="f140">
                  <a:pos x="f241" y="f242"/>
                </a:cxn>
                <a:cxn ang="f140">
                  <a:pos x="f243" y="f244"/>
                </a:cxn>
                <a:cxn ang="f140">
                  <a:pos x="f245" y="f244"/>
                </a:cxn>
                <a:cxn ang="f140">
                  <a:pos x="f246" y="f247"/>
                </a:cxn>
                <a:cxn ang="f140">
                  <a:pos x="f248" y="f249"/>
                </a:cxn>
                <a:cxn ang="f140">
                  <a:pos x="f250" y="f251"/>
                </a:cxn>
                <a:cxn ang="f140">
                  <a:pos x="f252" y="f253"/>
                </a:cxn>
                <a:cxn ang="f140">
                  <a:pos x="f254" y="f255"/>
                </a:cxn>
                <a:cxn ang="f140">
                  <a:pos x="f256" y="f257"/>
                </a:cxn>
                <a:cxn ang="f140">
                  <a:pos x="f256" y="f258"/>
                </a:cxn>
                <a:cxn ang="f140">
                  <a:pos x="f259" y="f260"/>
                </a:cxn>
                <a:cxn ang="f140">
                  <a:pos x="f261" y="f262"/>
                </a:cxn>
                <a:cxn ang="f140">
                  <a:pos x="f225" y="f226"/>
                </a:cxn>
              </a:cxnLst>
              <a:rect l="f221" t="f224" r="f222" b="f223"/>
              <a:pathLst>
                <a:path w="204" h="216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21"/>
                  </a:cubicBezTo>
                  <a:cubicBezTo>
                    <a:pt x="f25" y="f26"/>
                    <a:pt x="f27" y="f24"/>
                    <a:pt x="f22" y="f22"/>
                  </a:cubicBezTo>
                  <a:cubicBezTo>
                    <a:pt x="f22" y="f28"/>
                    <a:pt x="f18" y="f28"/>
                    <a:pt x="f29" y="f18"/>
                  </a:cubicBezTo>
                  <a:cubicBezTo>
                    <a:pt x="f30" y="f31"/>
                    <a:pt x="f32" y="f33"/>
                    <a:pt x="f34" y="f13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1"/>
                    <a:pt x="f2" y="f51"/>
                    <a:pt x="f53" y="f51"/>
                  </a:cubicBezTo>
                  <a:cubicBezTo>
                    <a:pt x="f6" y="f54"/>
                    <a:pt x="f6" y="f55"/>
                    <a:pt x="f6" y="f56"/>
                  </a:cubicBezTo>
                  <a:cubicBezTo>
                    <a:pt x="f57" y="f58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68"/>
                    <a:pt x="f70" y="f71"/>
                    <a:pt x="f37" y="f72"/>
                  </a:cubicBezTo>
                  <a:cubicBezTo>
                    <a:pt x="f16" y="f73"/>
                    <a:pt x="f58" y="f74"/>
                    <a:pt x="f75" y="f7"/>
                  </a:cubicBezTo>
                  <a:cubicBezTo>
                    <a:pt x="f56" y="f76"/>
                    <a:pt x="f55" y="f76"/>
                    <a:pt x="f77" y="f78"/>
                  </a:cubicBezTo>
                  <a:cubicBezTo>
                    <a:pt x="f77" y="f68"/>
                    <a:pt x="f77" y="f79"/>
                    <a:pt x="f77" y="f52"/>
                  </a:cubicBezTo>
                  <a:cubicBezTo>
                    <a:pt x="f77" y="f80"/>
                    <a:pt x="f77" y="f81"/>
                    <a:pt x="f51" y="f82"/>
                  </a:cubicBezTo>
                  <a:cubicBezTo>
                    <a:pt x="f83" y="f84"/>
                    <a:pt x="f85" y="f82"/>
                    <a:pt x="f86" y="f87"/>
                  </a:cubicBezTo>
                  <a:cubicBezTo>
                    <a:pt x="f36" y="f88"/>
                    <a:pt x="f89" y="f72"/>
                    <a:pt x="f5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0960555-A48F-4DF8-A284-66AB563D8943}"/>
                </a:ext>
              </a:extLst>
            </p:cNvPr>
            <p:cNvSpPr/>
            <p:nvPr/>
          </p:nvSpPr>
          <p:spPr>
            <a:xfrm>
              <a:off x="8778898" y="4288151"/>
              <a:ext cx="166210" cy="1804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2"/>
                <a:gd name="f7" fmla="val 198"/>
                <a:gd name="f8" fmla="val 107"/>
                <a:gd name="f9" fmla="val 104"/>
                <a:gd name="f10" fmla="val 21"/>
                <a:gd name="f11" fmla="val 101"/>
                <a:gd name="f12" fmla="val 40"/>
                <a:gd name="f13" fmla="val 98"/>
                <a:gd name="f14" fmla="val 60"/>
                <a:gd name="f15" fmla="val 119"/>
                <a:gd name="f16" fmla="val 55"/>
                <a:gd name="f17" fmla="val 137"/>
                <a:gd name="f18" fmla="val 50"/>
                <a:gd name="f19" fmla="val 156"/>
                <a:gd name="f20" fmla="val 46"/>
                <a:gd name="f21" fmla="val 157"/>
                <a:gd name="f22" fmla="val 47"/>
                <a:gd name="f23" fmla="val 158"/>
                <a:gd name="f24" fmla="val 49"/>
                <a:gd name="f25" fmla="val 51"/>
                <a:gd name="f26" fmla="val 151"/>
                <a:gd name="f27" fmla="val 145"/>
                <a:gd name="f28" fmla="val 70"/>
                <a:gd name="f29" fmla="val 136"/>
                <a:gd name="f30" fmla="val 78"/>
                <a:gd name="f31" fmla="val 127"/>
                <a:gd name="f32" fmla="val 88"/>
                <a:gd name="f33" fmla="val 93"/>
                <a:gd name="f34" fmla="val 139"/>
                <a:gd name="f35" fmla="val 99"/>
                <a:gd name="f36" fmla="val 162"/>
                <a:gd name="f37" fmla="val 111"/>
                <a:gd name="f38" fmla="val 172"/>
                <a:gd name="f39" fmla="val 132"/>
                <a:gd name="f40" fmla="val 163"/>
                <a:gd name="f41" fmla="val 161"/>
                <a:gd name="f42" fmla="val 109"/>
                <a:gd name="f43" fmla="val 152"/>
                <a:gd name="f44" fmla="val 97"/>
                <a:gd name="f45" fmla="val 147"/>
                <a:gd name="f46" fmla="val 91"/>
                <a:gd name="f47" fmla="val 148"/>
                <a:gd name="f48" fmla="val 89"/>
                <a:gd name="f49" fmla="val 175"/>
                <a:gd name="f50" fmla="val 81"/>
                <a:gd name="f51" fmla="val 186"/>
                <a:gd name="f52" fmla="val 77"/>
                <a:gd name="f53" fmla="val 75"/>
                <a:gd name="f54" fmla="val 73"/>
                <a:gd name="f55" fmla="val 71"/>
                <a:gd name="f56" fmla="val 68"/>
                <a:gd name="f57" fmla="val 184"/>
                <a:gd name="f58" fmla="val 65"/>
                <a:gd name="f59" fmla="val 169"/>
                <a:gd name="f60" fmla="val 62"/>
                <a:gd name="f61" fmla="val 154"/>
                <a:gd name="f62" fmla="val 61"/>
                <a:gd name="f63" fmla="val 150"/>
                <a:gd name="f64" fmla="val 59"/>
                <a:gd name="f65" fmla="val 58"/>
                <a:gd name="f66" fmla="val 140"/>
                <a:gd name="f67" fmla="val 53"/>
                <a:gd name="f68" fmla="val 142"/>
                <a:gd name="f69" fmla="val 143"/>
                <a:gd name="f70" fmla="val 42"/>
                <a:gd name="f71" fmla="val 146"/>
                <a:gd name="f72" fmla="val 31"/>
                <a:gd name="f73" fmla="val 155"/>
                <a:gd name="f74" fmla="val 165"/>
                <a:gd name="f75" fmla="val 8"/>
                <a:gd name="f76" fmla="val 176"/>
                <a:gd name="f77" fmla="val 14"/>
                <a:gd name="f78" fmla="val 114"/>
                <a:gd name="f79" fmla="val 36"/>
                <a:gd name="f80" fmla="val 90"/>
                <a:gd name="f81" fmla="val 87"/>
                <a:gd name="f82" fmla="val 117"/>
                <a:gd name="f83" fmla="val 120"/>
                <a:gd name="f84" fmla="val 108"/>
                <a:gd name="f85" fmla="val 103"/>
                <a:gd name="f86" fmla="val 100"/>
                <a:gd name="f87" fmla="val 94"/>
                <a:gd name="f88" fmla="val 95"/>
                <a:gd name="f89" fmla="val 74"/>
                <a:gd name="f90" fmla="val 56"/>
                <a:gd name="f91" fmla="val 45"/>
                <a:gd name="f92" fmla="val 67"/>
                <a:gd name="f93" fmla="val 20"/>
                <a:gd name="f94" fmla="val 80"/>
                <a:gd name="f95" fmla="val 9"/>
                <a:gd name="f96" fmla="+- 0 0 -90"/>
                <a:gd name="f97" fmla="*/ f3 1 182"/>
                <a:gd name="f98" fmla="*/ f4 1 198"/>
                <a:gd name="f99" fmla="val f5"/>
                <a:gd name="f100" fmla="val f6"/>
                <a:gd name="f101" fmla="val f7"/>
                <a:gd name="f102" fmla="*/ f96 f0 1"/>
                <a:gd name="f103" fmla="+- f101 0 f99"/>
                <a:gd name="f104" fmla="+- f100 0 f99"/>
                <a:gd name="f105" fmla="*/ f102 1 f2"/>
                <a:gd name="f106" fmla="*/ f104 1 182"/>
                <a:gd name="f107" fmla="*/ f103 1 198"/>
                <a:gd name="f108" fmla="*/ 107 f104 1"/>
                <a:gd name="f109" fmla="*/ 0 f103 1"/>
                <a:gd name="f110" fmla="*/ 98 f104 1"/>
                <a:gd name="f111" fmla="*/ 60 f103 1"/>
                <a:gd name="f112" fmla="*/ 156 f104 1"/>
                <a:gd name="f113" fmla="*/ 46 f103 1"/>
                <a:gd name="f114" fmla="*/ 158 f104 1"/>
                <a:gd name="f115" fmla="*/ 51 f103 1"/>
                <a:gd name="f116" fmla="*/ 136 f104 1"/>
                <a:gd name="f117" fmla="*/ 78 f103 1"/>
                <a:gd name="f118" fmla="*/ 139 f104 1"/>
                <a:gd name="f119" fmla="*/ 99 f103 1"/>
                <a:gd name="f120" fmla="*/ 182 f104 1"/>
                <a:gd name="f121" fmla="*/ 156 f103 1"/>
                <a:gd name="f122" fmla="*/ 109 f104 1"/>
                <a:gd name="f123" fmla="*/ 152 f103 1"/>
                <a:gd name="f124" fmla="*/ 89 f104 1"/>
                <a:gd name="f125" fmla="*/ 163 f103 1"/>
                <a:gd name="f126" fmla="*/ 77 f104 1"/>
                <a:gd name="f127" fmla="*/ 198 f103 1"/>
                <a:gd name="f128" fmla="*/ 71 f104 1"/>
                <a:gd name="f129" fmla="*/ 62 f104 1"/>
                <a:gd name="f130" fmla="*/ 154 f103 1"/>
                <a:gd name="f131" fmla="*/ 58 f104 1"/>
                <a:gd name="f132" fmla="*/ 140 f103 1"/>
                <a:gd name="f133" fmla="*/ 42 f104 1"/>
                <a:gd name="f134" fmla="*/ 146 f103 1"/>
                <a:gd name="f135" fmla="*/ 8 f104 1"/>
                <a:gd name="f136" fmla="*/ 176 f103 1"/>
                <a:gd name="f137" fmla="*/ 36 f104 1"/>
                <a:gd name="f138" fmla="*/ 90 f103 1"/>
                <a:gd name="f139" fmla="*/ 87 f104 1"/>
                <a:gd name="f140" fmla="*/ 117 f103 1"/>
                <a:gd name="f141" fmla="*/ 108 f104 1"/>
                <a:gd name="f142" fmla="*/ 119 f103 1"/>
                <a:gd name="f143" fmla="*/ 94 f104 1"/>
                <a:gd name="f144" fmla="*/ 104 f103 1"/>
                <a:gd name="f145" fmla="*/ 70 f104 1"/>
                <a:gd name="f146" fmla="*/ 91 f103 1"/>
                <a:gd name="f147" fmla="*/ 56 f104 1"/>
                <a:gd name="f148" fmla="*/ 45 f103 1"/>
                <a:gd name="f149" fmla="+- f105 0 f1"/>
                <a:gd name="f150" fmla="*/ f108 1 182"/>
                <a:gd name="f151" fmla="*/ f109 1 198"/>
                <a:gd name="f152" fmla="*/ f110 1 182"/>
                <a:gd name="f153" fmla="*/ f111 1 198"/>
                <a:gd name="f154" fmla="*/ f112 1 182"/>
                <a:gd name="f155" fmla="*/ f113 1 198"/>
                <a:gd name="f156" fmla="*/ f114 1 182"/>
                <a:gd name="f157" fmla="*/ f115 1 198"/>
                <a:gd name="f158" fmla="*/ f116 1 182"/>
                <a:gd name="f159" fmla="*/ f117 1 198"/>
                <a:gd name="f160" fmla="*/ f118 1 182"/>
                <a:gd name="f161" fmla="*/ f119 1 198"/>
                <a:gd name="f162" fmla="*/ f120 1 182"/>
                <a:gd name="f163" fmla="*/ f121 1 198"/>
                <a:gd name="f164" fmla="*/ f122 1 182"/>
                <a:gd name="f165" fmla="*/ f123 1 198"/>
                <a:gd name="f166" fmla="*/ f124 1 182"/>
                <a:gd name="f167" fmla="*/ f125 1 198"/>
                <a:gd name="f168" fmla="*/ f126 1 182"/>
                <a:gd name="f169" fmla="*/ f127 1 198"/>
                <a:gd name="f170" fmla="*/ f128 1 182"/>
                <a:gd name="f171" fmla="*/ f129 1 182"/>
                <a:gd name="f172" fmla="*/ f130 1 198"/>
                <a:gd name="f173" fmla="*/ f131 1 182"/>
                <a:gd name="f174" fmla="*/ f132 1 198"/>
                <a:gd name="f175" fmla="*/ f133 1 182"/>
                <a:gd name="f176" fmla="*/ f134 1 198"/>
                <a:gd name="f177" fmla="*/ f135 1 182"/>
                <a:gd name="f178" fmla="*/ f136 1 198"/>
                <a:gd name="f179" fmla="*/ f137 1 182"/>
                <a:gd name="f180" fmla="*/ f138 1 198"/>
                <a:gd name="f181" fmla="*/ f139 1 182"/>
                <a:gd name="f182" fmla="*/ f140 1 198"/>
                <a:gd name="f183" fmla="*/ f141 1 182"/>
                <a:gd name="f184" fmla="*/ f142 1 198"/>
                <a:gd name="f185" fmla="*/ f143 1 182"/>
                <a:gd name="f186" fmla="*/ f144 1 198"/>
                <a:gd name="f187" fmla="*/ f145 1 182"/>
                <a:gd name="f188" fmla="*/ f146 1 198"/>
                <a:gd name="f189" fmla="*/ f147 1 182"/>
                <a:gd name="f190" fmla="*/ f148 1 198"/>
                <a:gd name="f191" fmla="*/ 0 1 f106"/>
                <a:gd name="f192" fmla="*/ f100 1 f106"/>
                <a:gd name="f193" fmla="*/ 0 1 f107"/>
                <a:gd name="f194" fmla="*/ f101 1 f107"/>
                <a:gd name="f195" fmla="*/ f150 1 f106"/>
                <a:gd name="f196" fmla="*/ f151 1 f107"/>
                <a:gd name="f197" fmla="*/ f152 1 f106"/>
                <a:gd name="f198" fmla="*/ f153 1 f107"/>
                <a:gd name="f199" fmla="*/ f154 1 f106"/>
                <a:gd name="f200" fmla="*/ f155 1 f107"/>
                <a:gd name="f201" fmla="*/ f156 1 f106"/>
                <a:gd name="f202" fmla="*/ f157 1 f107"/>
                <a:gd name="f203" fmla="*/ f158 1 f106"/>
                <a:gd name="f204" fmla="*/ f159 1 f107"/>
                <a:gd name="f205" fmla="*/ f160 1 f106"/>
                <a:gd name="f206" fmla="*/ f161 1 f107"/>
                <a:gd name="f207" fmla="*/ f162 1 f106"/>
                <a:gd name="f208" fmla="*/ f163 1 f107"/>
                <a:gd name="f209" fmla="*/ f164 1 f106"/>
                <a:gd name="f210" fmla="*/ f165 1 f107"/>
                <a:gd name="f211" fmla="*/ f166 1 f106"/>
                <a:gd name="f212" fmla="*/ f167 1 f107"/>
                <a:gd name="f213" fmla="*/ f168 1 f106"/>
                <a:gd name="f214" fmla="*/ f169 1 f107"/>
                <a:gd name="f215" fmla="*/ f170 1 f106"/>
                <a:gd name="f216" fmla="*/ f171 1 f106"/>
                <a:gd name="f217" fmla="*/ f172 1 f107"/>
                <a:gd name="f218" fmla="*/ f173 1 f106"/>
                <a:gd name="f219" fmla="*/ f174 1 f107"/>
                <a:gd name="f220" fmla="*/ f175 1 f106"/>
                <a:gd name="f221" fmla="*/ f176 1 f107"/>
                <a:gd name="f222" fmla="*/ f177 1 f106"/>
                <a:gd name="f223" fmla="*/ f178 1 f107"/>
                <a:gd name="f224" fmla="*/ f179 1 f106"/>
                <a:gd name="f225" fmla="*/ f180 1 f107"/>
                <a:gd name="f226" fmla="*/ f181 1 f106"/>
                <a:gd name="f227" fmla="*/ f182 1 f107"/>
                <a:gd name="f228" fmla="*/ f183 1 f106"/>
                <a:gd name="f229" fmla="*/ f184 1 f107"/>
                <a:gd name="f230" fmla="*/ f185 1 f106"/>
                <a:gd name="f231" fmla="*/ f186 1 f107"/>
                <a:gd name="f232" fmla="*/ f187 1 f106"/>
                <a:gd name="f233" fmla="*/ f188 1 f107"/>
                <a:gd name="f234" fmla="*/ f189 1 f106"/>
                <a:gd name="f235" fmla="*/ f190 1 f107"/>
                <a:gd name="f236" fmla="*/ f191 f97 1"/>
                <a:gd name="f237" fmla="*/ f192 f97 1"/>
                <a:gd name="f238" fmla="*/ f194 f98 1"/>
                <a:gd name="f239" fmla="*/ f193 f98 1"/>
                <a:gd name="f240" fmla="*/ f195 f97 1"/>
                <a:gd name="f241" fmla="*/ f196 f98 1"/>
                <a:gd name="f242" fmla="*/ f197 f97 1"/>
                <a:gd name="f243" fmla="*/ f198 f98 1"/>
                <a:gd name="f244" fmla="*/ f199 f97 1"/>
                <a:gd name="f245" fmla="*/ f200 f98 1"/>
                <a:gd name="f246" fmla="*/ f201 f97 1"/>
                <a:gd name="f247" fmla="*/ f202 f98 1"/>
                <a:gd name="f248" fmla="*/ f203 f97 1"/>
                <a:gd name="f249" fmla="*/ f204 f98 1"/>
                <a:gd name="f250" fmla="*/ f205 f97 1"/>
                <a:gd name="f251" fmla="*/ f206 f98 1"/>
                <a:gd name="f252" fmla="*/ f207 f97 1"/>
                <a:gd name="f253" fmla="*/ f208 f98 1"/>
                <a:gd name="f254" fmla="*/ f209 f97 1"/>
                <a:gd name="f255" fmla="*/ f210 f98 1"/>
                <a:gd name="f256" fmla="*/ f211 f97 1"/>
                <a:gd name="f257" fmla="*/ f212 f98 1"/>
                <a:gd name="f258" fmla="*/ f213 f97 1"/>
                <a:gd name="f259" fmla="*/ f214 f98 1"/>
                <a:gd name="f260" fmla="*/ f215 f97 1"/>
                <a:gd name="f261" fmla="*/ f216 f97 1"/>
                <a:gd name="f262" fmla="*/ f217 f98 1"/>
                <a:gd name="f263" fmla="*/ f218 f97 1"/>
                <a:gd name="f264" fmla="*/ f219 f98 1"/>
                <a:gd name="f265" fmla="*/ f220 f97 1"/>
                <a:gd name="f266" fmla="*/ f221 f98 1"/>
                <a:gd name="f267" fmla="*/ f222 f97 1"/>
                <a:gd name="f268" fmla="*/ f223 f98 1"/>
                <a:gd name="f269" fmla="*/ f224 f97 1"/>
                <a:gd name="f270" fmla="*/ f225 f98 1"/>
                <a:gd name="f271" fmla="*/ f226 f97 1"/>
                <a:gd name="f272" fmla="*/ f227 f98 1"/>
                <a:gd name="f273" fmla="*/ f228 f97 1"/>
                <a:gd name="f274" fmla="*/ f229 f98 1"/>
                <a:gd name="f275" fmla="*/ f230 f97 1"/>
                <a:gd name="f276" fmla="*/ f231 f98 1"/>
                <a:gd name="f277" fmla="*/ f232 f97 1"/>
                <a:gd name="f278" fmla="*/ f233 f98 1"/>
                <a:gd name="f279" fmla="*/ f234 f97 1"/>
                <a:gd name="f280" fmla="*/ f235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9">
                  <a:pos x="f240" y="f241"/>
                </a:cxn>
                <a:cxn ang="f149">
                  <a:pos x="f242" y="f243"/>
                </a:cxn>
                <a:cxn ang="f149">
                  <a:pos x="f244" y="f245"/>
                </a:cxn>
                <a:cxn ang="f149">
                  <a:pos x="f246" y="f247"/>
                </a:cxn>
                <a:cxn ang="f149">
                  <a:pos x="f248" y="f249"/>
                </a:cxn>
                <a:cxn ang="f149">
                  <a:pos x="f250" y="f251"/>
                </a:cxn>
                <a:cxn ang="f149">
                  <a:pos x="f252" y="f253"/>
                </a:cxn>
                <a:cxn ang="f149">
                  <a:pos x="f254" y="f255"/>
                </a:cxn>
                <a:cxn ang="f149">
                  <a:pos x="f256" y="f257"/>
                </a:cxn>
                <a:cxn ang="f149">
                  <a:pos x="f258" y="f259"/>
                </a:cxn>
                <a:cxn ang="f149">
                  <a:pos x="f260" y="f259"/>
                </a:cxn>
                <a:cxn ang="f149">
                  <a:pos x="f261" y="f262"/>
                </a:cxn>
                <a:cxn ang="f149">
                  <a:pos x="f263" y="f264"/>
                </a:cxn>
                <a:cxn ang="f149">
                  <a:pos x="f265" y="f266"/>
                </a:cxn>
                <a:cxn ang="f149">
                  <a:pos x="f267" y="f268"/>
                </a:cxn>
                <a:cxn ang="f149">
                  <a:pos x="f269" y="f270"/>
                </a:cxn>
                <a:cxn ang="f149">
                  <a:pos x="f271" y="f272"/>
                </a:cxn>
                <a:cxn ang="f149">
                  <a:pos x="f273" y="f274"/>
                </a:cxn>
                <a:cxn ang="f149">
                  <a:pos x="f275" y="f276"/>
                </a:cxn>
                <a:cxn ang="f149">
                  <a:pos x="f277" y="f278"/>
                </a:cxn>
                <a:cxn ang="f149">
                  <a:pos x="f279" y="f280"/>
                </a:cxn>
                <a:cxn ang="f149">
                  <a:pos x="f240" y="f241"/>
                </a:cxn>
              </a:cxnLst>
              <a:rect l="f236" t="f239" r="f237" b="f238"/>
              <a:pathLst>
                <a:path w="182" h="198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cubicBezTo>
                    <a:pt x="f26" y="f14"/>
                    <a:pt x="f27" y="f28"/>
                    <a:pt x="f29" y="f30"/>
                  </a:cubicBezTo>
                  <a:cubicBezTo>
                    <a:pt x="f31" y="f32"/>
                    <a:pt x="f31" y="f33"/>
                    <a:pt x="f34" y="f35"/>
                  </a:cubicBezTo>
                  <a:cubicBezTo>
                    <a:pt x="f36" y="f37"/>
                    <a:pt x="f38" y="f39"/>
                    <a:pt x="f6" y="f19"/>
                  </a:cubicBezTo>
                  <a:cubicBezTo>
                    <a:pt x="f19" y="f40"/>
                    <a:pt x="f39" y="f41"/>
                    <a:pt x="f42" y="f43"/>
                  </a:cubicBezTo>
                  <a:cubicBezTo>
                    <a:pt x="f44" y="f45"/>
                    <a:pt x="f46" y="f47"/>
                    <a:pt x="f48" y="f40"/>
                  </a:cubicBezTo>
                  <a:cubicBezTo>
                    <a:pt x="f32" y="f49"/>
                    <a:pt x="f50" y="f51"/>
                    <a:pt x="f52" y="f7"/>
                  </a:cubicBezTo>
                  <a:cubicBezTo>
                    <a:pt x="f53" y="f7"/>
                    <a:pt x="f54" y="f7"/>
                    <a:pt x="f55" y="f7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27"/>
                    <a:pt x="f65" y="f66"/>
                  </a:cubicBezTo>
                  <a:cubicBezTo>
                    <a:pt x="f67" y="f68"/>
                    <a:pt x="f22" y="f69"/>
                    <a:pt x="f70" y="f71"/>
                  </a:cubicBezTo>
                  <a:cubicBezTo>
                    <a:pt x="f72" y="f73"/>
                    <a:pt x="f10" y="f74"/>
                    <a:pt x="f75" y="f76"/>
                  </a:cubicBezTo>
                  <a:cubicBezTo>
                    <a:pt x="f5" y="f66"/>
                    <a:pt x="f77" y="f78"/>
                    <a:pt x="f79" y="f80"/>
                  </a:cubicBezTo>
                  <a:cubicBezTo>
                    <a:pt x="f67" y="f35"/>
                    <a:pt x="f28" y="f42"/>
                    <a:pt x="f81" y="f82"/>
                  </a:cubicBezTo>
                  <a:cubicBezTo>
                    <a:pt x="f33" y="f83"/>
                    <a:pt x="f11" y="f15"/>
                    <a:pt x="f84" y="f15"/>
                  </a:cubicBezTo>
                  <a:cubicBezTo>
                    <a:pt x="f85" y="f78"/>
                    <a:pt x="f86" y="f84"/>
                    <a:pt x="f87" y="f9"/>
                  </a:cubicBezTo>
                  <a:cubicBezTo>
                    <a:pt x="f81" y="f35"/>
                    <a:pt x="f30" y="f88"/>
                    <a:pt x="f28" y="f46"/>
                  </a:cubicBezTo>
                  <a:cubicBezTo>
                    <a:pt x="f70" y="f53"/>
                    <a:pt x="f70" y="f89"/>
                    <a:pt x="f90" y="f91"/>
                  </a:cubicBezTo>
                  <a:cubicBezTo>
                    <a:pt x="f92" y="f93"/>
                    <a:pt x="f94" y="f95"/>
                    <a:pt x="f8" y="f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0BDAFD-BABE-4B58-8F18-893ACB3C6A08}"/>
                </a:ext>
              </a:extLst>
            </p:cNvPr>
            <p:cNvSpPr/>
            <p:nvPr/>
          </p:nvSpPr>
          <p:spPr>
            <a:xfrm>
              <a:off x="8534543" y="4649001"/>
              <a:ext cx="122172" cy="1235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5"/>
                <a:gd name="f7" fmla="val 136"/>
                <a:gd name="f8" fmla="val 67"/>
                <a:gd name="f9" fmla="val 32"/>
                <a:gd name="f10" fmla="val 104"/>
                <a:gd name="f11" fmla="val 68"/>
                <a:gd name="f12" fmla="val 31"/>
                <a:gd name="f13" fmla="val 103"/>
                <a:gd name="f14" fmla="+- 0 0 -90"/>
                <a:gd name="f15" fmla="*/ f3 1 135"/>
                <a:gd name="f16" fmla="*/ f4 1 13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35"/>
                <a:gd name="f25" fmla="*/ f21 1 136"/>
                <a:gd name="f26" fmla="*/ 67 f22 1"/>
                <a:gd name="f27" fmla="*/ 136 f21 1"/>
                <a:gd name="f28" fmla="*/ 0 f22 1"/>
                <a:gd name="f29" fmla="*/ 68 f21 1"/>
                <a:gd name="f30" fmla="*/ 0 f21 1"/>
                <a:gd name="f31" fmla="*/ 135 f22 1"/>
                <a:gd name="f32" fmla="+- f23 0 f1"/>
                <a:gd name="f33" fmla="*/ f26 1 135"/>
                <a:gd name="f34" fmla="*/ f27 1 136"/>
                <a:gd name="f35" fmla="*/ f28 1 135"/>
                <a:gd name="f36" fmla="*/ f29 1 136"/>
                <a:gd name="f37" fmla="*/ f30 1 136"/>
                <a:gd name="f38" fmla="*/ f31 1 135"/>
                <a:gd name="f39" fmla="*/ 0 1 f24"/>
                <a:gd name="f40" fmla="*/ f18 1 f24"/>
                <a:gd name="f41" fmla="*/ 0 1 f25"/>
                <a:gd name="f42" fmla="*/ f19 1 f25"/>
                <a:gd name="f43" fmla="*/ f33 1 f24"/>
                <a:gd name="f44" fmla="*/ f34 1 f25"/>
                <a:gd name="f45" fmla="*/ f35 1 f24"/>
                <a:gd name="f46" fmla="*/ f36 1 f25"/>
                <a:gd name="f47" fmla="*/ f37 1 f25"/>
                <a:gd name="f48" fmla="*/ f38 1 f24"/>
                <a:gd name="f49" fmla="*/ f39 f15 1"/>
                <a:gd name="f50" fmla="*/ f40 f15 1"/>
                <a:gd name="f51" fmla="*/ f42 f16 1"/>
                <a:gd name="f52" fmla="*/ f41 f16 1"/>
                <a:gd name="f53" fmla="*/ f43 f15 1"/>
                <a:gd name="f54" fmla="*/ f44 f16 1"/>
                <a:gd name="f55" fmla="*/ f45 f15 1"/>
                <a:gd name="f56" fmla="*/ f46 f16 1"/>
                <a:gd name="f57" fmla="*/ f47 f16 1"/>
                <a:gd name="f58" fmla="*/ f4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3" y="f54"/>
                </a:cxn>
                <a:cxn ang="f32">
                  <a:pos x="f55" y="f56"/>
                </a:cxn>
                <a:cxn ang="f32">
                  <a:pos x="f53" y="f57"/>
                </a:cxn>
                <a:cxn ang="f32">
                  <a:pos x="f58" y="f56"/>
                </a:cxn>
                <a:cxn ang="f32">
                  <a:pos x="f53" y="f54"/>
                </a:cxn>
              </a:cxnLst>
              <a:rect l="f49" t="f52" r="f50" b="f51"/>
              <a:pathLst>
                <a:path w="135" h="136">
                  <a:moveTo>
                    <a:pt x="f8" y="f7"/>
                  </a:moveTo>
                  <a:cubicBezTo>
                    <a:pt x="f9" y="f7"/>
                    <a:pt x="f5" y="f10"/>
                    <a:pt x="f5" y="f11"/>
                  </a:cubicBezTo>
                  <a:cubicBezTo>
                    <a:pt x="f5" y="f9"/>
                    <a:pt x="f12" y="f5"/>
                    <a:pt x="f8" y="f5"/>
                  </a:cubicBezTo>
                  <a:cubicBezTo>
                    <a:pt x="f13" y="f5"/>
                    <a:pt x="f6" y="f9"/>
                    <a:pt x="f6" y="f11"/>
                  </a:cubicBezTo>
                  <a:cubicBezTo>
                    <a:pt x="f6" y="f10"/>
                    <a:pt x="f13" y="f7"/>
                    <a:pt x="f8" y="f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2C18A7B-7830-962B-5D37-900D9A2391D7}"/>
                </a:ext>
              </a:extLst>
            </p:cNvPr>
            <p:cNvSpPr/>
            <p:nvPr/>
          </p:nvSpPr>
          <p:spPr>
            <a:xfrm>
              <a:off x="8663821" y="4641896"/>
              <a:ext cx="116494" cy="1363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"/>
                <a:gd name="f7" fmla="val 151"/>
                <a:gd name="f8" fmla="val 2"/>
                <a:gd name="f9" fmla="val 31"/>
                <a:gd name="f10" fmla="val 28"/>
                <a:gd name="f11" fmla="val 4"/>
                <a:gd name="f12" fmla="val 65"/>
                <a:gd name="f13" fmla="val 93"/>
                <a:gd name="f14" fmla="val 22"/>
                <a:gd name="f15" fmla="val 122"/>
                <a:gd name="f16" fmla="val 46"/>
                <a:gd name="f17" fmla="val 85"/>
                <a:gd name="f18" fmla="val 106"/>
                <a:gd name="f19" fmla="val 115"/>
                <a:gd name="f20" fmla="val 86"/>
                <a:gd name="f21" fmla="val 143"/>
                <a:gd name="f22" fmla="val 47"/>
                <a:gd name="f23" fmla="val 17"/>
                <a:gd name="f24" fmla="val 133"/>
                <a:gd name="f25" fmla="val 7"/>
                <a:gd name="f26" fmla="val 84"/>
                <a:gd name="f27" fmla="val 14"/>
                <a:gd name="f28" fmla="+- 0 0 -90"/>
                <a:gd name="f29" fmla="*/ f3 1 127"/>
                <a:gd name="f30" fmla="*/ f4 1 151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127"/>
                <a:gd name="f39" fmla="*/ f35 1 151"/>
                <a:gd name="f40" fmla="*/ 2 f36 1"/>
                <a:gd name="f41" fmla="*/ 31 f35 1"/>
                <a:gd name="f42" fmla="*/ 93 f36 1"/>
                <a:gd name="f43" fmla="*/ 22 f35 1"/>
                <a:gd name="f44" fmla="*/ 106 f36 1"/>
                <a:gd name="f45" fmla="*/ 115 f35 1"/>
                <a:gd name="f46" fmla="*/ 17 f36 1"/>
                <a:gd name="f47" fmla="*/ 133 f35 1"/>
                <a:gd name="f48" fmla="*/ 7 f36 1"/>
                <a:gd name="f49" fmla="*/ 106 f35 1"/>
                <a:gd name="f50" fmla="+- f37 0 f1"/>
                <a:gd name="f51" fmla="*/ f40 1 127"/>
                <a:gd name="f52" fmla="*/ f41 1 151"/>
                <a:gd name="f53" fmla="*/ f42 1 127"/>
                <a:gd name="f54" fmla="*/ f43 1 151"/>
                <a:gd name="f55" fmla="*/ f44 1 127"/>
                <a:gd name="f56" fmla="*/ f45 1 151"/>
                <a:gd name="f57" fmla="*/ f46 1 127"/>
                <a:gd name="f58" fmla="*/ f47 1 151"/>
                <a:gd name="f59" fmla="*/ f48 1 127"/>
                <a:gd name="f60" fmla="*/ f49 1 151"/>
                <a:gd name="f61" fmla="*/ 0 1 f38"/>
                <a:gd name="f62" fmla="*/ f32 1 f38"/>
                <a:gd name="f63" fmla="*/ 0 1 f39"/>
                <a:gd name="f64" fmla="*/ f33 1 f39"/>
                <a:gd name="f65" fmla="*/ f51 1 f38"/>
                <a:gd name="f66" fmla="*/ f52 1 f39"/>
                <a:gd name="f67" fmla="*/ f53 1 f38"/>
                <a:gd name="f68" fmla="*/ f54 1 f39"/>
                <a:gd name="f69" fmla="*/ f55 1 f38"/>
                <a:gd name="f70" fmla="*/ f56 1 f39"/>
                <a:gd name="f71" fmla="*/ f57 1 f38"/>
                <a:gd name="f72" fmla="*/ f58 1 f39"/>
                <a:gd name="f73" fmla="*/ f59 1 f38"/>
                <a:gd name="f74" fmla="*/ f60 1 f39"/>
                <a:gd name="f75" fmla="*/ f61 f29 1"/>
                <a:gd name="f76" fmla="*/ f62 f29 1"/>
                <a:gd name="f77" fmla="*/ f64 f30 1"/>
                <a:gd name="f78" fmla="*/ f63 f30 1"/>
                <a:gd name="f79" fmla="*/ f65 f29 1"/>
                <a:gd name="f80" fmla="*/ f66 f30 1"/>
                <a:gd name="f81" fmla="*/ f67 f29 1"/>
                <a:gd name="f82" fmla="*/ f68 f30 1"/>
                <a:gd name="f83" fmla="*/ f69 f29 1"/>
                <a:gd name="f84" fmla="*/ f70 f30 1"/>
                <a:gd name="f85" fmla="*/ f71 f29 1"/>
                <a:gd name="f86" fmla="*/ f72 f30 1"/>
                <a:gd name="f87" fmla="*/ f73 f29 1"/>
                <a:gd name="f88" fmla="*/ f74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79" y="f80"/>
                </a:cxn>
                <a:cxn ang="f50">
                  <a:pos x="f81" y="f82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79" y="f80"/>
                </a:cxn>
              </a:cxnLst>
              <a:rect l="f75" t="f78" r="f76" b="f77"/>
              <a:pathLst>
                <a:path w="127" h="151">
                  <a:moveTo>
                    <a:pt x="f8" y="f9"/>
                  </a:moveTo>
                  <a:cubicBezTo>
                    <a:pt x="f10" y="f11"/>
                    <a:pt x="f12" y="f5"/>
                    <a:pt x="f13" y="f14"/>
                  </a:cubicBezTo>
                  <a:cubicBezTo>
                    <a:pt x="f15" y="f16"/>
                    <a:pt x="f6" y="f17"/>
                    <a:pt x="f18" y="f19"/>
                  </a:cubicBezTo>
                  <a:cubicBezTo>
                    <a:pt x="f20" y="f21"/>
                    <a:pt x="f22" y="f7"/>
                    <a:pt x="f23" y="f24"/>
                  </a:cubicBezTo>
                  <a:cubicBezTo>
                    <a:pt x="f25" y="f6"/>
                    <a:pt x="f5" y="f15"/>
                    <a:pt x="f25" y="f18"/>
                  </a:cubicBezTo>
                  <a:cubicBezTo>
                    <a:pt x="f23" y="f26"/>
                    <a:pt x="f27" y="f12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FC3362-B344-82B0-9A2B-3F3785F3260B}"/>
                </a:ext>
              </a:extLst>
            </p:cNvPr>
            <p:cNvSpPr/>
            <p:nvPr/>
          </p:nvSpPr>
          <p:spPr>
            <a:xfrm>
              <a:off x="8780315" y="4641896"/>
              <a:ext cx="112233" cy="1363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"/>
                <a:gd name="f7" fmla="val 149"/>
                <a:gd name="f8" fmla="val 120"/>
                <a:gd name="f9" fmla="val 15"/>
                <a:gd name="f10" fmla="val 91"/>
                <a:gd name="f11" fmla="val 17"/>
                <a:gd name="f12" fmla="val 65"/>
                <a:gd name="f13" fmla="val 5"/>
                <a:gd name="f14" fmla="val 37"/>
                <a:gd name="f15" fmla="val 3"/>
                <a:gd name="f16" fmla="val 33"/>
                <a:gd name="f17" fmla="val 8"/>
                <a:gd name="f18" fmla="val 23"/>
                <a:gd name="f19" fmla="val 12"/>
                <a:gd name="f20" fmla="val 19"/>
                <a:gd name="f21" fmla="val 75"/>
                <a:gd name="f22" fmla="val 98"/>
                <a:gd name="f23" fmla="val 26"/>
                <a:gd name="f24" fmla="val 121"/>
                <a:gd name="f25" fmla="val 49"/>
                <a:gd name="f26" fmla="val 88"/>
                <a:gd name="f27" fmla="val 105"/>
                <a:gd name="f28" fmla="val 113"/>
                <a:gd name="f29" fmla="val 84"/>
                <a:gd name="f30" fmla="val 140"/>
                <a:gd name="f31" fmla="val 133"/>
                <a:gd name="f32" fmla="val 13"/>
                <a:gd name="f33" fmla="val 130"/>
                <a:gd name="f34" fmla="val 125"/>
                <a:gd name="f35" fmla="+- 0 0 -90"/>
                <a:gd name="f36" fmla="*/ f3 1 124"/>
                <a:gd name="f37" fmla="*/ f4 1 149"/>
                <a:gd name="f38" fmla="val f5"/>
                <a:gd name="f39" fmla="val f6"/>
                <a:gd name="f40" fmla="val f7"/>
                <a:gd name="f41" fmla="*/ f35 f0 1"/>
                <a:gd name="f42" fmla="+- f40 0 f38"/>
                <a:gd name="f43" fmla="+- f39 0 f38"/>
                <a:gd name="f44" fmla="*/ f41 1 f2"/>
                <a:gd name="f45" fmla="*/ f43 1 124"/>
                <a:gd name="f46" fmla="*/ f42 1 149"/>
                <a:gd name="f47" fmla="*/ 0 f43 1"/>
                <a:gd name="f48" fmla="*/ 120 f42 1"/>
                <a:gd name="f49" fmla="*/ 5 f43 1"/>
                <a:gd name="f50" fmla="*/ 37 f42 1"/>
                <a:gd name="f51" fmla="*/ 12 f43 1"/>
                <a:gd name="f52" fmla="*/ 19 f42 1"/>
                <a:gd name="f53" fmla="*/ 98 f43 1"/>
                <a:gd name="f54" fmla="*/ 26 f42 1"/>
                <a:gd name="f55" fmla="*/ 105 f43 1"/>
                <a:gd name="f56" fmla="*/ 113 f42 1"/>
                <a:gd name="f57" fmla="*/ 19 f43 1"/>
                <a:gd name="f58" fmla="*/ 133 f42 1"/>
                <a:gd name="f59" fmla="+- f44 0 f1"/>
                <a:gd name="f60" fmla="*/ f47 1 124"/>
                <a:gd name="f61" fmla="*/ f48 1 149"/>
                <a:gd name="f62" fmla="*/ f49 1 124"/>
                <a:gd name="f63" fmla="*/ f50 1 149"/>
                <a:gd name="f64" fmla="*/ f51 1 124"/>
                <a:gd name="f65" fmla="*/ f52 1 149"/>
                <a:gd name="f66" fmla="*/ f53 1 124"/>
                <a:gd name="f67" fmla="*/ f54 1 149"/>
                <a:gd name="f68" fmla="*/ f55 1 124"/>
                <a:gd name="f69" fmla="*/ f56 1 149"/>
                <a:gd name="f70" fmla="*/ f57 1 124"/>
                <a:gd name="f71" fmla="*/ f58 1 149"/>
                <a:gd name="f72" fmla="*/ 0 1 f45"/>
                <a:gd name="f73" fmla="*/ f39 1 f45"/>
                <a:gd name="f74" fmla="*/ 0 1 f46"/>
                <a:gd name="f75" fmla="*/ f40 1 f46"/>
                <a:gd name="f76" fmla="*/ f60 1 f45"/>
                <a:gd name="f77" fmla="*/ f61 1 f46"/>
                <a:gd name="f78" fmla="*/ f62 1 f45"/>
                <a:gd name="f79" fmla="*/ f63 1 f46"/>
                <a:gd name="f80" fmla="*/ f64 1 f45"/>
                <a:gd name="f81" fmla="*/ f65 1 f46"/>
                <a:gd name="f82" fmla="*/ f66 1 f45"/>
                <a:gd name="f83" fmla="*/ f67 1 f46"/>
                <a:gd name="f84" fmla="*/ f68 1 f45"/>
                <a:gd name="f85" fmla="*/ f69 1 f46"/>
                <a:gd name="f86" fmla="*/ f70 1 f45"/>
                <a:gd name="f87" fmla="*/ f71 1 f46"/>
                <a:gd name="f88" fmla="*/ f72 f36 1"/>
                <a:gd name="f89" fmla="*/ f73 f36 1"/>
                <a:gd name="f90" fmla="*/ f75 f37 1"/>
                <a:gd name="f91" fmla="*/ f74 f37 1"/>
                <a:gd name="f92" fmla="*/ f76 f36 1"/>
                <a:gd name="f93" fmla="*/ f77 f37 1"/>
                <a:gd name="f94" fmla="*/ f78 f36 1"/>
                <a:gd name="f95" fmla="*/ f79 f37 1"/>
                <a:gd name="f96" fmla="*/ f80 f36 1"/>
                <a:gd name="f97" fmla="*/ f81 f37 1"/>
                <a:gd name="f98" fmla="*/ f82 f36 1"/>
                <a:gd name="f99" fmla="*/ f83 f37 1"/>
                <a:gd name="f100" fmla="*/ f84 f36 1"/>
                <a:gd name="f101" fmla="*/ f85 f37 1"/>
                <a:gd name="f102" fmla="*/ f86 f36 1"/>
                <a:gd name="f103" fmla="*/ f8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92" y="f93"/>
                </a:cxn>
                <a:cxn ang="f59">
                  <a:pos x="f94" y="f95"/>
                </a:cxn>
                <a:cxn ang="f59">
                  <a:pos x="f96" y="f97"/>
                </a:cxn>
                <a:cxn ang="f59">
                  <a:pos x="f98" y="f99"/>
                </a:cxn>
                <a:cxn ang="f59">
                  <a:pos x="f100" y="f101"/>
                </a:cxn>
                <a:cxn ang="f59">
                  <a:pos x="f102" y="f103"/>
                </a:cxn>
                <a:cxn ang="f59">
                  <a:pos x="f92" y="f93"/>
                </a:cxn>
              </a:cxnLst>
              <a:rect l="f88" t="f91" r="f89" b="f90"/>
              <a:pathLst>
                <a:path w="124" h="149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14" y="f5"/>
                    <a:pt x="f21" y="f15"/>
                    <a:pt x="f22" y="f23"/>
                  </a:cubicBezTo>
                  <a:cubicBezTo>
                    <a:pt x="f24" y="f25"/>
                    <a:pt x="f6" y="f26"/>
                    <a:pt x="f27" y="f28"/>
                  </a:cubicBezTo>
                  <a:cubicBezTo>
                    <a:pt x="f29" y="f30"/>
                    <a:pt x="f25" y="f7"/>
                    <a:pt x="f20" y="f31"/>
                  </a:cubicBezTo>
                  <a:cubicBezTo>
                    <a:pt x="f32" y="f33"/>
                    <a:pt x="f17" y="f34"/>
                    <a:pt x="f5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C96CE50-A57F-8FDD-3507-B397A7CD7CBA}"/>
                </a:ext>
              </a:extLst>
            </p:cNvPr>
            <p:cNvSpPr/>
            <p:nvPr/>
          </p:nvSpPr>
          <p:spPr>
            <a:xfrm>
              <a:off x="8415204" y="4646157"/>
              <a:ext cx="113650" cy="1306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"/>
                <a:gd name="f7" fmla="val 143"/>
                <a:gd name="f8" fmla="val 20"/>
                <a:gd name="f9" fmla="val 108"/>
                <a:gd name="f10" fmla="val 52"/>
                <a:gd name="f11" fmla="val 106"/>
                <a:gd name="f12" fmla="val 80"/>
                <a:gd name="f13" fmla="val 119"/>
                <a:gd name="f14" fmla="val 109"/>
                <a:gd name="f15" fmla="val 120"/>
                <a:gd name="f16" fmla="val 112"/>
                <a:gd name="f17" fmla="val 118"/>
                <a:gd name="f18" fmla="val 114"/>
                <a:gd name="f19" fmla="val 123"/>
                <a:gd name="f20" fmla="val 95"/>
                <a:gd name="f21" fmla="val 142"/>
                <a:gd name="f22" fmla="val 60"/>
                <a:gd name="f23" fmla="val 35"/>
                <a:gd name="f24" fmla="val 126"/>
                <a:gd name="f25" fmla="val 11"/>
                <a:gd name="f26" fmla="val 110"/>
                <a:gd name="f27" fmla="val 78"/>
                <a:gd name="f28" fmla="val 9"/>
                <a:gd name="f29" fmla="val 51"/>
                <a:gd name="f30" fmla="val 19"/>
                <a:gd name="f31" fmla="val 22"/>
                <a:gd name="f32" fmla="val 46"/>
                <a:gd name="f33" fmla="val 73"/>
                <a:gd name="f34" fmla="val 4"/>
                <a:gd name="f35" fmla="val 90"/>
                <a:gd name="f36" fmla="val 7"/>
                <a:gd name="f37" fmla="val 14"/>
                <a:gd name="f38" fmla="+- 0 0 -90"/>
                <a:gd name="f39" fmla="*/ f3 1 125"/>
                <a:gd name="f40" fmla="*/ f4 1 143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125"/>
                <a:gd name="f49" fmla="*/ f45 1 143"/>
                <a:gd name="f50" fmla="*/ 125 f46 1"/>
                <a:gd name="f51" fmla="*/ 20 f45 1"/>
                <a:gd name="f52" fmla="*/ 119 f46 1"/>
                <a:gd name="f53" fmla="*/ 109 f45 1"/>
                <a:gd name="f54" fmla="*/ 114 f46 1"/>
                <a:gd name="f55" fmla="*/ 123 f45 1"/>
                <a:gd name="f56" fmla="*/ 35 f46 1"/>
                <a:gd name="f57" fmla="*/ 126 f45 1"/>
                <a:gd name="f58" fmla="*/ 9 f46 1"/>
                <a:gd name="f59" fmla="*/ 51 f45 1"/>
                <a:gd name="f60" fmla="*/ 73 f46 1"/>
                <a:gd name="f61" fmla="*/ 4 f45 1"/>
                <a:gd name="f62" fmla="+- f47 0 f1"/>
                <a:gd name="f63" fmla="*/ f50 1 125"/>
                <a:gd name="f64" fmla="*/ f51 1 143"/>
                <a:gd name="f65" fmla="*/ f52 1 125"/>
                <a:gd name="f66" fmla="*/ f53 1 143"/>
                <a:gd name="f67" fmla="*/ f54 1 125"/>
                <a:gd name="f68" fmla="*/ f55 1 143"/>
                <a:gd name="f69" fmla="*/ f56 1 125"/>
                <a:gd name="f70" fmla="*/ f57 1 143"/>
                <a:gd name="f71" fmla="*/ f58 1 125"/>
                <a:gd name="f72" fmla="*/ f59 1 143"/>
                <a:gd name="f73" fmla="*/ f60 1 125"/>
                <a:gd name="f74" fmla="*/ f61 1 143"/>
                <a:gd name="f75" fmla="*/ 0 1 f48"/>
                <a:gd name="f76" fmla="*/ f42 1 f48"/>
                <a:gd name="f77" fmla="*/ 0 1 f49"/>
                <a:gd name="f78" fmla="*/ f43 1 f49"/>
                <a:gd name="f79" fmla="*/ f63 1 f48"/>
                <a:gd name="f80" fmla="*/ f64 1 f49"/>
                <a:gd name="f81" fmla="*/ f65 1 f48"/>
                <a:gd name="f82" fmla="*/ f66 1 f49"/>
                <a:gd name="f83" fmla="*/ f67 1 f48"/>
                <a:gd name="f84" fmla="*/ f68 1 f49"/>
                <a:gd name="f85" fmla="*/ f69 1 f48"/>
                <a:gd name="f86" fmla="*/ f70 1 f49"/>
                <a:gd name="f87" fmla="*/ f71 1 f48"/>
                <a:gd name="f88" fmla="*/ f72 1 f49"/>
                <a:gd name="f89" fmla="*/ f73 1 f48"/>
                <a:gd name="f90" fmla="*/ f74 1 f49"/>
                <a:gd name="f91" fmla="*/ f75 f39 1"/>
                <a:gd name="f92" fmla="*/ f76 f39 1"/>
                <a:gd name="f93" fmla="*/ f78 f40 1"/>
                <a:gd name="f94" fmla="*/ f77 f40 1"/>
                <a:gd name="f95" fmla="*/ f79 f39 1"/>
                <a:gd name="f96" fmla="*/ f80 f40 1"/>
                <a:gd name="f97" fmla="*/ f81 f39 1"/>
                <a:gd name="f98" fmla="*/ f82 f40 1"/>
                <a:gd name="f99" fmla="*/ f83 f39 1"/>
                <a:gd name="f100" fmla="*/ f84 f40 1"/>
                <a:gd name="f101" fmla="*/ f85 f39 1"/>
                <a:gd name="f102" fmla="*/ f86 f40 1"/>
                <a:gd name="f103" fmla="*/ f87 f39 1"/>
                <a:gd name="f104" fmla="*/ f88 f40 1"/>
                <a:gd name="f105" fmla="*/ f89 f39 1"/>
                <a:gd name="f106" fmla="*/ f90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5" y="f96"/>
                </a:cxn>
                <a:cxn ang="f62">
                  <a:pos x="f97" y="f98"/>
                </a:cxn>
                <a:cxn ang="f62">
                  <a:pos x="f99" y="f100"/>
                </a:cxn>
                <a:cxn ang="f62">
                  <a:pos x="f101" y="f102"/>
                </a:cxn>
                <a:cxn ang="f62">
                  <a:pos x="f103" y="f104"/>
                </a:cxn>
                <a:cxn ang="f62">
                  <a:pos x="f105" y="f106"/>
                </a:cxn>
                <a:cxn ang="f62">
                  <a:pos x="f95" y="f96"/>
                </a:cxn>
              </a:cxnLst>
              <a:rect l="f91" t="f94" r="f92" b="f93"/>
              <a:pathLst>
                <a:path w="125" h="143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5"/>
                    <a:pt x="f18" y="f19"/>
                  </a:cubicBezTo>
                  <a:cubicBezTo>
                    <a:pt x="f20" y="f21"/>
                    <a:pt x="f22" y="f7"/>
                    <a:pt x="f23" y="f24"/>
                  </a:cubicBezTo>
                  <a:cubicBezTo>
                    <a:pt x="f25" y="f26"/>
                    <a:pt x="f5" y="f27"/>
                    <a:pt x="f28" y="f29"/>
                  </a:cubicBezTo>
                  <a:cubicBezTo>
                    <a:pt x="f30" y="f31"/>
                    <a:pt x="f32" y="f5"/>
                    <a:pt x="f33" y="f34"/>
                  </a:cubicBezTo>
                  <a:cubicBezTo>
                    <a:pt x="f35" y="f36"/>
                    <a:pt x="f11" y="f37"/>
                    <a:pt x="f6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33B5E43-0CB7-0BC6-97B2-D211813B2DC7}"/>
                </a:ext>
              </a:extLst>
            </p:cNvPr>
            <p:cNvSpPr/>
            <p:nvPr/>
          </p:nvSpPr>
          <p:spPr>
            <a:xfrm>
              <a:off x="8587102" y="4769757"/>
              <a:ext cx="133538" cy="1150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"/>
                <a:gd name="f7" fmla="val 126"/>
                <a:gd name="f8" fmla="val 70"/>
                <a:gd name="f9" fmla="val 90"/>
                <a:gd name="f10" fmla="val 8"/>
                <a:gd name="f11" fmla="val 108"/>
                <a:gd name="f12" fmla="val 15"/>
                <a:gd name="f13" fmla="val 125"/>
                <a:gd name="f14" fmla="val 23"/>
                <a:gd name="f15" fmla="val 130"/>
                <a:gd name="f16" fmla="val 25"/>
                <a:gd name="f17" fmla="val 135"/>
                <a:gd name="f18" fmla="val 30"/>
                <a:gd name="f19" fmla="val 137"/>
                <a:gd name="f20" fmla="val 36"/>
                <a:gd name="f21" fmla="val 62"/>
                <a:gd name="f22" fmla="val 136"/>
                <a:gd name="f23" fmla="val 92"/>
                <a:gd name="f24" fmla="val 112"/>
                <a:gd name="f25" fmla="val 109"/>
                <a:gd name="f26" fmla="val 89"/>
                <a:gd name="f27" fmla="val 56"/>
                <a:gd name="f28" fmla="val 34"/>
                <a:gd name="f29" fmla="val 10"/>
                <a:gd name="f30" fmla="val 61"/>
                <a:gd name="f31" fmla="val 9"/>
                <a:gd name="f32" fmla="val 35"/>
                <a:gd name="f33" fmla="val 11"/>
                <a:gd name="f34" fmla="val 17"/>
                <a:gd name="f35" fmla="val 22"/>
                <a:gd name="f36" fmla="val 19"/>
                <a:gd name="f37" fmla="val 40"/>
                <a:gd name="f38" fmla="val 18"/>
                <a:gd name="f39" fmla="val 48"/>
                <a:gd name="f40" fmla="val 14"/>
                <a:gd name="f41" fmla="val 57"/>
                <a:gd name="f42" fmla="val 64"/>
                <a:gd name="f43" fmla="val 4"/>
                <a:gd name="f44" fmla="+- 0 0 -90"/>
                <a:gd name="f45" fmla="*/ f3 1 146"/>
                <a:gd name="f46" fmla="*/ f4 1 12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146"/>
                <a:gd name="f55" fmla="*/ f51 1 126"/>
                <a:gd name="f56" fmla="*/ 70 f52 1"/>
                <a:gd name="f57" fmla="*/ 0 f51 1"/>
                <a:gd name="f58" fmla="*/ 125 f52 1"/>
                <a:gd name="f59" fmla="*/ 23 f51 1"/>
                <a:gd name="f60" fmla="*/ 137 f52 1"/>
                <a:gd name="f61" fmla="*/ 36 f51 1"/>
                <a:gd name="f62" fmla="*/ 112 f52 1"/>
                <a:gd name="f63" fmla="*/ 109 f51 1"/>
                <a:gd name="f64" fmla="*/ 34 f52 1"/>
                <a:gd name="f65" fmla="*/ 9 f52 1"/>
                <a:gd name="f66" fmla="*/ 35 f51 1"/>
                <a:gd name="f67" fmla="*/ 22 f52 1"/>
                <a:gd name="f68" fmla="*/ 48 f52 1"/>
                <a:gd name="f69" fmla="*/ 14 f51 1"/>
                <a:gd name="f70" fmla="+- f53 0 f1"/>
                <a:gd name="f71" fmla="*/ f56 1 146"/>
                <a:gd name="f72" fmla="*/ f57 1 126"/>
                <a:gd name="f73" fmla="*/ f58 1 146"/>
                <a:gd name="f74" fmla="*/ f59 1 126"/>
                <a:gd name="f75" fmla="*/ f60 1 146"/>
                <a:gd name="f76" fmla="*/ f61 1 126"/>
                <a:gd name="f77" fmla="*/ f62 1 146"/>
                <a:gd name="f78" fmla="*/ f63 1 126"/>
                <a:gd name="f79" fmla="*/ f64 1 146"/>
                <a:gd name="f80" fmla="*/ f65 1 146"/>
                <a:gd name="f81" fmla="*/ f66 1 126"/>
                <a:gd name="f82" fmla="*/ f67 1 146"/>
                <a:gd name="f83" fmla="*/ f68 1 146"/>
                <a:gd name="f84" fmla="*/ f69 1 126"/>
                <a:gd name="f85" fmla="*/ 0 1 f54"/>
                <a:gd name="f86" fmla="*/ f48 1 f54"/>
                <a:gd name="f87" fmla="*/ 0 1 f55"/>
                <a:gd name="f88" fmla="*/ f49 1 f55"/>
                <a:gd name="f89" fmla="*/ f71 1 f54"/>
                <a:gd name="f90" fmla="*/ f72 1 f55"/>
                <a:gd name="f91" fmla="*/ f73 1 f54"/>
                <a:gd name="f92" fmla="*/ f74 1 f55"/>
                <a:gd name="f93" fmla="*/ f75 1 f54"/>
                <a:gd name="f94" fmla="*/ f76 1 f55"/>
                <a:gd name="f95" fmla="*/ f77 1 f54"/>
                <a:gd name="f96" fmla="*/ f78 1 f55"/>
                <a:gd name="f97" fmla="*/ f79 1 f54"/>
                <a:gd name="f98" fmla="*/ f80 1 f54"/>
                <a:gd name="f99" fmla="*/ f81 1 f55"/>
                <a:gd name="f100" fmla="*/ f82 1 f54"/>
                <a:gd name="f101" fmla="*/ f83 1 f54"/>
                <a:gd name="f102" fmla="*/ f84 1 f55"/>
                <a:gd name="f103" fmla="*/ f85 f45 1"/>
                <a:gd name="f104" fmla="*/ f86 f45 1"/>
                <a:gd name="f105" fmla="*/ f88 f46 1"/>
                <a:gd name="f106" fmla="*/ f87 f46 1"/>
                <a:gd name="f107" fmla="*/ f89 f45 1"/>
                <a:gd name="f108" fmla="*/ f90 f46 1"/>
                <a:gd name="f109" fmla="*/ f91 f45 1"/>
                <a:gd name="f110" fmla="*/ f92 f46 1"/>
                <a:gd name="f111" fmla="*/ f93 f45 1"/>
                <a:gd name="f112" fmla="*/ f94 f46 1"/>
                <a:gd name="f113" fmla="*/ f95 f45 1"/>
                <a:gd name="f114" fmla="*/ f96 f46 1"/>
                <a:gd name="f115" fmla="*/ f97 f45 1"/>
                <a:gd name="f116" fmla="*/ f98 f45 1"/>
                <a:gd name="f117" fmla="*/ f99 f46 1"/>
                <a:gd name="f118" fmla="*/ f100 f45 1"/>
                <a:gd name="f119" fmla="*/ f101 f45 1"/>
                <a:gd name="f120" fmla="*/ f102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107" y="f108"/>
                </a:cxn>
                <a:cxn ang="f70">
                  <a:pos x="f109" y="f110"/>
                </a:cxn>
                <a:cxn ang="f70">
                  <a:pos x="f111" y="f112"/>
                </a:cxn>
                <a:cxn ang="f70">
                  <a:pos x="f113" y="f114"/>
                </a:cxn>
                <a:cxn ang="f70">
                  <a:pos x="f115" y="f114"/>
                </a:cxn>
                <a:cxn ang="f70">
                  <a:pos x="f116" y="f117"/>
                </a:cxn>
                <a:cxn ang="f70">
                  <a:pos x="f118" y="f110"/>
                </a:cxn>
                <a:cxn ang="f70">
                  <a:pos x="f119" y="f120"/>
                </a:cxn>
                <a:cxn ang="f70">
                  <a:pos x="f107" y="f108"/>
                </a:cxn>
              </a:cxnLst>
              <a:rect l="f103" t="f106" r="f104" b="f105"/>
              <a:pathLst>
                <a:path w="146" h="126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6" y="f21"/>
                    <a:pt x="f22" y="f23"/>
                    <a:pt x="f24" y="f25"/>
                  </a:cubicBezTo>
                  <a:cubicBezTo>
                    <a:pt x="f26" y="f7"/>
                    <a:pt x="f27" y="f7"/>
                    <a:pt x="f28" y="f25"/>
                  </a:cubicBezTo>
                  <a:cubicBezTo>
                    <a:pt x="f29" y="f23"/>
                    <a:pt x="f5" y="f30"/>
                    <a:pt x="f31" y="f32"/>
                  </a:cubicBezTo>
                  <a:cubicBezTo>
                    <a:pt x="f33" y="f18"/>
                    <a:pt x="f34" y="f16"/>
                    <a:pt x="f35" y="f14"/>
                  </a:cubicBezTo>
                  <a:cubicBezTo>
                    <a:pt x="f18" y="f36"/>
                    <a:pt x="f37" y="f38"/>
                    <a:pt x="f39" y="f40"/>
                  </a:cubicBezTo>
                  <a:cubicBezTo>
                    <a:pt x="f41" y="f29"/>
                    <a:pt x="f42" y="f43"/>
                    <a:pt x="f8" y="f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EC9941C-0305-576D-3C38-FA2851BEB77E}"/>
                </a:ext>
              </a:extLst>
            </p:cNvPr>
            <p:cNvSpPr/>
            <p:nvPr/>
          </p:nvSpPr>
          <p:spPr>
            <a:xfrm>
              <a:off x="8588529" y="4535350"/>
              <a:ext cx="129277" cy="1164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3"/>
                <a:gd name="f7" fmla="val 127"/>
                <a:gd name="f8" fmla="val 74"/>
                <a:gd name="f9" fmla="val 56"/>
                <a:gd name="f10" fmla="val 119"/>
                <a:gd name="f11" fmla="val 41"/>
                <a:gd name="f12" fmla="val 109"/>
                <a:gd name="f13" fmla="val 25"/>
                <a:gd name="f14" fmla="val 106"/>
                <a:gd name="f15" fmla="val 10"/>
                <a:gd name="f16" fmla="val 103"/>
                <a:gd name="f17" fmla="val 6"/>
                <a:gd name="f18" fmla="val 95"/>
                <a:gd name="f19" fmla="val 4"/>
                <a:gd name="f20" fmla="val 83"/>
                <a:gd name="f21" fmla="val 13"/>
                <a:gd name="f22" fmla="val 28"/>
                <a:gd name="f23" fmla="val 38"/>
                <a:gd name="f24" fmla="val 14"/>
                <a:gd name="f25" fmla="val 63"/>
                <a:gd name="f26" fmla="val 89"/>
                <a:gd name="f27" fmla="val 2"/>
                <a:gd name="f28" fmla="val 112"/>
                <a:gd name="f29" fmla="val 19"/>
                <a:gd name="f30" fmla="val 133"/>
                <a:gd name="f31" fmla="val 34"/>
                <a:gd name="f32" fmla="val 65"/>
                <a:gd name="f33" fmla="val 135"/>
                <a:gd name="f34" fmla="val 90"/>
                <a:gd name="f35" fmla="val 134"/>
                <a:gd name="f36" fmla="val 96"/>
                <a:gd name="f37" fmla="val 129"/>
                <a:gd name="f38" fmla="val 101"/>
                <a:gd name="f39" fmla="val 124"/>
                <a:gd name="f40" fmla="val 115"/>
                <a:gd name="f41" fmla="val 108"/>
                <a:gd name="f42" fmla="val 105"/>
                <a:gd name="f43" fmla="val 113"/>
                <a:gd name="f44" fmla="val 88"/>
                <a:gd name="f45" fmla="val 117"/>
                <a:gd name="f46" fmla="val 80"/>
                <a:gd name="f47" fmla="val 123"/>
                <a:gd name="f48" fmla="+- 0 0 -90"/>
                <a:gd name="f49" fmla="*/ f3 1 143"/>
                <a:gd name="f50" fmla="*/ f4 1 127"/>
                <a:gd name="f51" fmla="val f5"/>
                <a:gd name="f52" fmla="val f6"/>
                <a:gd name="f53" fmla="val f7"/>
                <a:gd name="f54" fmla="*/ f48 f0 1"/>
                <a:gd name="f55" fmla="+- f53 0 f51"/>
                <a:gd name="f56" fmla="+- f52 0 f51"/>
                <a:gd name="f57" fmla="*/ f54 1 f2"/>
                <a:gd name="f58" fmla="*/ f56 1 143"/>
                <a:gd name="f59" fmla="*/ f55 1 127"/>
                <a:gd name="f60" fmla="*/ 74 f56 1"/>
                <a:gd name="f61" fmla="*/ 127 f55 1"/>
                <a:gd name="f62" fmla="*/ 25 f56 1"/>
                <a:gd name="f63" fmla="*/ 106 f55 1"/>
                <a:gd name="f64" fmla="*/ 4 f56 1"/>
                <a:gd name="f65" fmla="*/ 83 f55 1"/>
                <a:gd name="f66" fmla="*/ 38 f56 1"/>
                <a:gd name="f67" fmla="*/ 14 f55 1"/>
                <a:gd name="f68" fmla="*/ 112 f56 1"/>
                <a:gd name="f69" fmla="*/ 19 f55 1"/>
                <a:gd name="f70" fmla="*/ 135 f56 1"/>
                <a:gd name="f71" fmla="*/ 90 f55 1"/>
                <a:gd name="f72" fmla="*/ 124 f56 1"/>
                <a:gd name="f73" fmla="*/ 103 f55 1"/>
                <a:gd name="f74" fmla="*/ 96 f56 1"/>
                <a:gd name="f75" fmla="*/ 113 f55 1"/>
                <a:gd name="f76" fmla="+- f57 0 f1"/>
                <a:gd name="f77" fmla="*/ f60 1 143"/>
                <a:gd name="f78" fmla="*/ f61 1 127"/>
                <a:gd name="f79" fmla="*/ f62 1 143"/>
                <a:gd name="f80" fmla="*/ f63 1 127"/>
                <a:gd name="f81" fmla="*/ f64 1 143"/>
                <a:gd name="f82" fmla="*/ f65 1 127"/>
                <a:gd name="f83" fmla="*/ f66 1 143"/>
                <a:gd name="f84" fmla="*/ f67 1 127"/>
                <a:gd name="f85" fmla="*/ f68 1 143"/>
                <a:gd name="f86" fmla="*/ f69 1 127"/>
                <a:gd name="f87" fmla="*/ f70 1 143"/>
                <a:gd name="f88" fmla="*/ f71 1 127"/>
                <a:gd name="f89" fmla="*/ f72 1 143"/>
                <a:gd name="f90" fmla="*/ f73 1 127"/>
                <a:gd name="f91" fmla="*/ f74 1 143"/>
                <a:gd name="f92" fmla="*/ f75 1 127"/>
                <a:gd name="f93" fmla="*/ 0 1 f58"/>
                <a:gd name="f94" fmla="*/ f52 1 f58"/>
                <a:gd name="f95" fmla="*/ 0 1 f59"/>
                <a:gd name="f96" fmla="*/ f53 1 f59"/>
                <a:gd name="f97" fmla="*/ f77 1 f58"/>
                <a:gd name="f98" fmla="*/ f78 1 f59"/>
                <a:gd name="f99" fmla="*/ f79 1 f58"/>
                <a:gd name="f100" fmla="*/ f80 1 f59"/>
                <a:gd name="f101" fmla="*/ f81 1 f58"/>
                <a:gd name="f102" fmla="*/ f82 1 f59"/>
                <a:gd name="f103" fmla="*/ f83 1 f58"/>
                <a:gd name="f104" fmla="*/ f84 1 f59"/>
                <a:gd name="f105" fmla="*/ f85 1 f58"/>
                <a:gd name="f106" fmla="*/ f86 1 f59"/>
                <a:gd name="f107" fmla="*/ f87 1 f58"/>
                <a:gd name="f108" fmla="*/ f88 1 f59"/>
                <a:gd name="f109" fmla="*/ f89 1 f58"/>
                <a:gd name="f110" fmla="*/ f90 1 f59"/>
                <a:gd name="f111" fmla="*/ f91 1 f58"/>
                <a:gd name="f112" fmla="*/ f92 1 f59"/>
                <a:gd name="f113" fmla="*/ f93 f49 1"/>
                <a:gd name="f114" fmla="*/ f94 f49 1"/>
                <a:gd name="f115" fmla="*/ f96 f50 1"/>
                <a:gd name="f116" fmla="*/ f95 f50 1"/>
                <a:gd name="f117" fmla="*/ f97 f49 1"/>
                <a:gd name="f118" fmla="*/ f98 f50 1"/>
                <a:gd name="f119" fmla="*/ f99 f49 1"/>
                <a:gd name="f120" fmla="*/ f100 f50 1"/>
                <a:gd name="f121" fmla="*/ f101 f49 1"/>
                <a:gd name="f122" fmla="*/ f102 f50 1"/>
                <a:gd name="f123" fmla="*/ f103 f49 1"/>
                <a:gd name="f124" fmla="*/ f104 f50 1"/>
                <a:gd name="f125" fmla="*/ f105 f49 1"/>
                <a:gd name="f126" fmla="*/ f106 f50 1"/>
                <a:gd name="f127" fmla="*/ f107 f49 1"/>
                <a:gd name="f128" fmla="*/ f108 f50 1"/>
                <a:gd name="f129" fmla="*/ f109 f49 1"/>
                <a:gd name="f130" fmla="*/ f110 f50 1"/>
                <a:gd name="f131" fmla="*/ f111 f49 1"/>
                <a:gd name="f132" fmla="*/ f112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21" y="f122"/>
                </a:cxn>
                <a:cxn ang="f76">
                  <a:pos x="f123" y="f124"/>
                </a:cxn>
                <a:cxn ang="f76">
                  <a:pos x="f125" y="f126"/>
                </a:cxn>
                <a:cxn ang="f76">
                  <a:pos x="f127" y="f128"/>
                </a:cxn>
                <a:cxn ang="f76">
                  <a:pos x="f129" y="f130"/>
                </a:cxn>
                <a:cxn ang="f76">
                  <a:pos x="f131" y="f132"/>
                </a:cxn>
                <a:cxn ang="f76">
                  <a:pos x="f117" y="f118"/>
                </a:cxn>
              </a:cxnLst>
              <a:rect l="f113" t="f116" r="f114" b="f115"/>
              <a:pathLst>
                <a:path w="143" h="127">
                  <a:moveTo>
                    <a:pt x="f8" y="f7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5" y="f9"/>
                    <a:pt x="f21" y="f22"/>
                    <a:pt x="f23" y="f24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6" y="f32"/>
                    <a:pt x="f33" y="f34"/>
                  </a:cubicBezTo>
                  <a:cubicBezTo>
                    <a:pt x="f35" y="f36"/>
                    <a:pt x="f37" y="f38"/>
                    <a:pt x="f39" y="f16"/>
                  </a:cubicBezTo>
                  <a:cubicBezTo>
                    <a:pt x="f40" y="f41"/>
                    <a:pt x="f42" y="f12"/>
                    <a:pt x="f36" y="f43"/>
                  </a:cubicBezTo>
                  <a:cubicBezTo>
                    <a:pt x="f44" y="f45"/>
                    <a:pt x="f46" y="f47"/>
                    <a:pt x="f8" y="f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380C070-64C4-A772-45FC-F69986261152}"/>
                </a:ext>
              </a:extLst>
            </p:cNvPr>
            <p:cNvSpPr/>
            <p:nvPr/>
          </p:nvSpPr>
          <p:spPr>
            <a:xfrm>
              <a:off x="8533125" y="4884825"/>
              <a:ext cx="127860" cy="994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0"/>
                <a:gd name="f7" fmla="val 110"/>
                <a:gd name="f8" fmla="val 7"/>
                <a:gd name="f9" fmla="val 23"/>
                <a:gd name="f10" fmla="val 33"/>
                <a:gd name="f11" fmla="val 14"/>
                <a:gd name="f12" fmla="val 54"/>
                <a:gd name="f13" fmla="val 6"/>
                <a:gd name="f14" fmla="val 73"/>
                <a:gd name="f15" fmla="val 91"/>
                <a:gd name="f16" fmla="val 5"/>
                <a:gd name="f17" fmla="val 10"/>
                <a:gd name="f18" fmla="val 128"/>
                <a:gd name="f19" fmla="val 17"/>
                <a:gd name="f20" fmla="val 134"/>
                <a:gd name="f21" fmla="val 20"/>
                <a:gd name="f22" fmla="val 139"/>
                <a:gd name="f23" fmla="val 30"/>
                <a:gd name="f24" fmla="val 36"/>
                <a:gd name="f25" fmla="val 64"/>
                <a:gd name="f26" fmla="val 127"/>
                <a:gd name="f27" fmla="val 86"/>
                <a:gd name="f28" fmla="val 101"/>
                <a:gd name="f29" fmla="val 98"/>
                <a:gd name="f30" fmla="val 75"/>
                <a:gd name="f31" fmla="val 51"/>
                <a:gd name="f32" fmla="val 107"/>
                <a:gd name="f33" fmla="val 29"/>
                <a:gd name="f34" fmla="val 88"/>
                <a:gd name="f35" fmla="val 8"/>
                <a:gd name="f36" fmla="val 70"/>
                <a:gd name="f37" fmla="val 46"/>
                <a:gd name="f38" fmla="+- 0 0 -90"/>
                <a:gd name="f39" fmla="*/ f3 1 140"/>
                <a:gd name="f40" fmla="*/ f4 1 110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140"/>
                <a:gd name="f49" fmla="*/ f45 1 110"/>
                <a:gd name="f50" fmla="*/ 7 f46 1"/>
                <a:gd name="f51" fmla="*/ 23 f45 1"/>
                <a:gd name="f52" fmla="*/ 73 f46 1"/>
                <a:gd name="f53" fmla="*/ 0 f45 1"/>
                <a:gd name="f54" fmla="*/ 128 f46 1"/>
                <a:gd name="f55" fmla="*/ 17 f45 1"/>
                <a:gd name="f56" fmla="*/ 140 f46 1"/>
                <a:gd name="f57" fmla="*/ 36 f45 1"/>
                <a:gd name="f58" fmla="*/ 101 f46 1"/>
                <a:gd name="f59" fmla="*/ 98 f45 1"/>
                <a:gd name="f60" fmla="*/ 29 f46 1"/>
                <a:gd name="f61" fmla="*/ 88 f45 1"/>
                <a:gd name="f62" fmla="+- f47 0 f1"/>
                <a:gd name="f63" fmla="*/ f50 1 140"/>
                <a:gd name="f64" fmla="*/ f51 1 110"/>
                <a:gd name="f65" fmla="*/ f52 1 140"/>
                <a:gd name="f66" fmla="*/ f53 1 110"/>
                <a:gd name="f67" fmla="*/ f54 1 140"/>
                <a:gd name="f68" fmla="*/ f55 1 110"/>
                <a:gd name="f69" fmla="*/ f56 1 140"/>
                <a:gd name="f70" fmla="*/ f57 1 110"/>
                <a:gd name="f71" fmla="*/ f58 1 140"/>
                <a:gd name="f72" fmla="*/ f59 1 110"/>
                <a:gd name="f73" fmla="*/ f60 1 140"/>
                <a:gd name="f74" fmla="*/ f61 1 110"/>
                <a:gd name="f75" fmla="*/ 0 1 f48"/>
                <a:gd name="f76" fmla="*/ f42 1 f48"/>
                <a:gd name="f77" fmla="*/ 0 1 f49"/>
                <a:gd name="f78" fmla="*/ f43 1 f49"/>
                <a:gd name="f79" fmla="*/ f63 1 f48"/>
                <a:gd name="f80" fmla="*/ f64 1 f49"/>
                <a:gd name="f81" fmla="*/ f65 1 f48"/>
                <a:gd name="f82" fmla="*/ f66 1 f49"/>
                <a:gd name="f83" fmla="*/ f67 1 f48"/>
                <a:gd name="f84" fmla="*/ f68 1 f49"/>
                <a:gd name="f85" fmla="*/ f69 1 f48"/>
                <a:gd name="f86" fmla="*/ f70 1 f49"/>
                <a:gd name="f87" fmla="*/ f71 1 f48"/>
                <a:gd name="f88" fmla="*/ f72 1 f49"/>
                <a:gd name="f89" fmla="*/ f73 1 f48"/>
                <a:gd name="f90" fmla="*/ f74 1 f49"/>
                <a:gd name="f91" fmla="*/ f75 f39 1"/>
                <a:gd name="f92" fmla="*/ f76 f39 1"/>
                <a:gd name="f93" fmla="*/ f78 f40 1"/>
                <a:gd name="f94" fmla="*/ f77 f40 1"/>
                <a:gd name="f95" fmla="*/ f79 f39 1"/>
                <a:gd name="f96" fmla="*/ f80 f40 1"/>
                <a:gd name="f97" fmla="*/ f81 f39 1"/>
                <a:gd name="f98" fmla="*/ f82 f40 1"/>
                <a:gd name="f99" fmla="*/ f83 f39 1"/>
                <a:gd name="f100" fmla="*/ f84 f40 1"/>
                <a:gd name="f101" fmla="*/ f85 f39 1"/>
                <a:gd name="f102" fmla="*/ f86 f40 1"/>
                <a:gd name="f103" fmla="*/ f87 f39 1"/>
                <a:gd name="f104" fmla="*/ f88 f40 1"/>
                <a:gd name="f105" fmla="*/ f89 f39 1"/>
                <a:gd name="f106" fmla="*/ f90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5" y="f96"/>
                </a:cxn>
                <a:cxn ang="f62">
                  <a:pos x="f97" y="f98"/>
                </a:cxn>
                <a:cxn ang="f62">
                  <a:pos x="f99" y="f100"/>
                </a:cxn>
                <a:cxn ang="f62">
                  <a:pos x="f101" y="f102"/>
                </a:cxn>
                <a:cxn ang="f62">
                  <a:pos x="f103" y="f104"/>
                </a:cxn>
                <a:cxn ang="f62">
                  <a:pos x="f105" y="f106"/>
                </a:cxn>
                <a:cxn ang="f62">
                  <a:pos x="f95" y="f96"/>
                </a:cxn>
              </a:cxnLst>
              <a:rect l="f91" t="f94" r="f92" b="f93"/>
              <a:pathLst>
                <a:path w="140" h="110">
                  <a:moveTo>
                    <a:pt x="f8" y="f9"/>
                  </a:moveTo>
                  <a:cubicBezTo>
                    <a:pt x="f10" y="f11"/>
                    <a:pt x="f12" y="f13"/>
                    <a:pt x="f14" y="f5"/>
                  </a:cubicBezTo>
                  <a:cubicBezTo>
                    <a:pt x="f15" y="f16"/>
                    <a:pt x="f7" y="f17"/>
                    <a:pt x="f18" y="f19"/>
                  </a:cubicBezTo>
                  <a:cubicBezTo>
                    <a:pt x="f20" y="f21"/>
                    <a:pt x="f22" y="f23"/>
                    <a:pt x="f6" y="f24"/>
                  </a:cubicBezTo>
                  <a:cubicBezTo>
                    <a:pt x="f6" y="f25"/>
                    <a:pt x="f26" y="f27"/>
                    <a:pt x="f28" y="f29"/>
                  </a:cubicBezTo>
                  <a:cubicBezTo>
                    <a:pt x="f30" y="f7"/>
                    <a:pt x="f31" y="f32"/>
                    <a:pt x="f33" y="f34"/>
                  </a:cubicBezTo>
                  <a:cubicBezTo>
                    <a:pt x="f35" y="f36"/>
                    <a:pt x="f5" y="f37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FA0FC4B-8902-7C9F-D03F-FB0DFA628F2A}"/>
                </a:ext>
              </a:extLst>
            </p:cNvPr>
            <p:cNvSpPr/>
            <p:nvPr/>
          </p:nvSpPr>
          <p:spPr>
            <a:xfrm>
              <a:off x="8588529" y="4984275"/>
              <a:ext cx="127860" cy="966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1"/>
                <a:gd name="f7" fmla="val 106"/>
                <a:gd name="f8" fmla="val 5"/>
                <a:gd name="f9" fmla="val 21"/>
                <a:gd name="f10" fmla="val 25"/>
                <a:gd name="f11" fmla="val 14"/>
                <a:gd name="f12" fmla="val 43"/>
                <a:gd name="f13" fmla="val 7"/>
                <a:gd name="f14" fmla="val 61"/>
                <a:gd name="f15" fmla="val 2"/>
                <a:gd name="f16" fmla="val 64"/>
                <a:gd name="f17" fmla="val 68"/>
                <a:gd name="f18" fmla="val 72"/>
                <a:gd name="f19" fmla="val 1"/>
                <a:gd name="f20" fmla="val 92"/>
                <a:gd name="f21" fmla="val 113"/>
                <a:gd name="f22" fmla="val 136"/>
                <a:gd name="f23" fmla="val 46"/>
                <a:gd name="f24" fmla="val 134"/>
                <a:gd name="f25" fmla="val 70"/>
                <a:gd name="f26" fmla="val 109"/>
                <a:gd name="f27" fmla="val 88"/>
                <a:gd name="f28" fmla="val 86"/>
                <a:gd name="f29" fmla="val 105"/>
                <a:gd name="f30" fmla="val 37"/>
                <a:gd name="f31" fmla="val 9"/>
                <a:gd name="f32" fmla="val 76"/>
                <a:gd name="f33" fmla="val 50"/>
                <a:gd name="f34" fmla="+- 0 0 -90"/>
                <a:gd name="f35" fmla="*/ f3 1 141"/>
                <a:gd name="f36" fmla="*/ f4 1 106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41"/>
                <a:gd name="f45" fmla="*/ f41 1 106"/>
                <a:gd name="f46" fmla="*/ 5 f42 1"/>
                <a:gd name="f47" fmla="*/ 21 f41 1"/>
                <a:gd name="f48" fmla="*/ 61 f42 1"/>
                <a:gd name="f49" fmla="*/ 2 f41 1"/>
                <a:gd name="f50" fmla="*/ 72 f42 1"/>
                <a:gd name="f51" fmla="*/ 1 f41 1"/>
                <a:gd name="f52" fmla="*/ 136 f42 1"/>
                <a:gd name="f53" fmla="*/ 109 f42 1"/>
                <a:gd name="f54" fmla="*/ 88 f41 1"/>
                <a:gd name="f55" fmla="*/ 37 f42 1"/>
                <a:gd name="f56" fmla="*/ 92 f41 1"/>
                <a:gd name="f57" fmla="+- f43 0 f1"/>
                <a:gd name="f58" fmla="*/ f46 1 141"/>
                <a:gd name="f59" fmla="*/ f47 1 106"/>
                <a:gd name="f60" fmla="*/ f48 1 141"/>
                <a:gd name="f61" fmla="*/ f49 1 106"/>
                <a:gd name="f62" fmla="*/ f50 1 141"/>
                <a:gd name="f63" fmla="*/ f51 1 106"/>
                <a:gd name="f64" fmla="*/ f52 1 141"/>
                <a:gd name="f65" fmla="*/ f53 1 141"/>
                <a:gd name="f66" fmla="*/ f54 1 106"/>
                <a:gd name="f67" fmla="*/ f55 1 141"/>
                <a:gd name="f68" fmla="*/ f56 1 106"/>
                <a:gd name="f69" fmla="*/ 0 1 f44"/>
                <a:gd name="f70" fmla="*/ f38 1 f44"/>
                <a:gd name="f71" fmla="*/ 0 1 f45"/>
                <a:gd name="f72" fmla="*/ f39 1 f45"/>
                <a:gd name="f73" fmla="*/ f58 1 f44"/>
                <a:gd name="f74" fmla="*/ f59 1 f45"/>
                <a:gd name="f75" fmla="*/ f60 1 f44"/>
                <a:gd name="f76" fmla="*/ f61 1 f45"/>
                <a:gd name="f77" fmla="*/ f62 1 f44"/>
                <a:gd name="f78" fmla="*/ f63 1 f45"/>
                <a:gd name="f79" fmla="*/ f64 1 f44"/>
                <a:gd name="f80" fmla="*/ f65 1 f44"/>
                <a:gd name="f81" fmla="*/ f66 1 f45"/>
                <a:gd name="f82" fmla="*/ f67 1 f44"/>
                <a:gd name="f83" fmla="*/ f68 1 f45"/>
                <a:gd name="f84" fmla="*/ f69 f35 1"/>
                <a:gd name="f85" fmla="*/ f70 f35 1"/>
                <a:gd name="f86" fmla="*/ f72 f36 1"/>
                <a:gd name="f87" fmla="*/ f71 f36 1"/>
                <a:gd name="f88" fmla="*/ f73 f35 1"/>
                <a:gd name="f89" fmla="*/ f74 f36 1"/>
                <a:gd name="f90" fmla="*/ f75 f35 1"/>
                <a:gd name="f91" fmla="*/ f76 f36 1"/>
                <a:gd name="f92" fmla="*/ f77 f35 1"/>
                <a:gd name="f93" fmla="*/ f78 f36 1"/>
                <a:gd name="f94" fmla="*/ f79 f35 1"/>
                <a:gd name="f95" fmla="*/ f80 f35 1"/>
                <a:gd name="f96" fmla="*/ f81 f36 1"/>
                <a:gd name="f97" fmla="*/ f82 f35 1"/>
                <a:gd name="f98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88" y="f89"/>
                </a:cxn>
                <a:cxn ang="f57">
                  <a:pos x="f90" y="f91"/>
                </a:cxn>
                <a:cxn ang="f57">
                  <a:pos x="f92" y="f93"/>
                </a:cxn>
                <a:cxn ang="f57">
                  <a:pos x="f94" y="f89"/>
                </a:cxn>
                <a:cxn ang="f57">
                  <a:pos x="f95" y="f96"/>
                </a:cxn>
                <a:cxn ang="f57">
                  <a:pos x="f97" y="f98"/>
                </a:cxn>
                <a:cxn ang="f57">
                  <a:pos x="f88" y="f89"/>
                </a:cxn>
              </a:cxnLst>
              <a:rect l="f84" t="f87" r="f85" b="f86"/>
              <a:pathLst>
                <a:path w="141" h="10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5"/>
                    <a:pt x="f17" y="f5"/>
                    <a:pt x="f18" y="f19"/>
                  </a:cubicBezTo>
                  <a:cubicBezTo>
                    <a:pt x="f20" y="f13"/>
                    <a:pt x="f21" y="f11"/>
                    <a:pt x="f22" y="f9"/>
                  </a:cubicBezTo>
                  <a:cubicBezTo>
                    <a:pt x="f6" y="f23"/>
                    <a:pt x="f24" y="f25"/>
                    <a:pt x="f26" y="f27"/>
                  </a:cubicBezTo>
                  <a:cubicBezTo>
                    <a:pt x="f28" y="f29"/>
                    <a:pt x="f14" y="f7"/>
                    <a:pt x="f30" y="f20"/>
                  </a:cubicBezTo>
                  <a:cubicBezTo>
                    <a:pt x="f31" y="f32"/>
                    <a:pt x="f5" y="f33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2C0DA5D-03DB-6B4C-A9C6-E5228501F2BE}"/>
                </a:ext>
              </a:extLst>
            </p:cNvPr>
            <p:cNvSpPr/>
            <p:nvPr/>
          </p:nvSpPr>
          <p:spPr>
            <a:xfrm>
              <a:off x="8034476" y="4396124"/>
              <a:ext cx="144904" cy="1520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"/>
                <a:gd name="f7" fmla="val 167"/>
                <a:gd name="f8" fmla="val 133"/>
                <a:gd name="f9" fmla="val 87"/>
                <a:gd name="f10" fmla="val 146"/>
                <a:gd name="f11" fmla="val 111"/>
                <a:gd name="f12" fmla="val 144"/>
                <a:gd name="f13" fmla="val 161"/>
                <a:gd name="f14" fmla="val 132"/>
                <a:gd name="f15" fmla="val 147"/>
                <a:gd name="f16" fmla="val 121"/>
                <a:gd name="f17" fmla="val 135"/>
                <a:gd name="f18" fmla="val 109"/>
                <a:gd name="f19" fmla="val 101"/>
                <a:gd name="f20" fmla="val 139"/>
                <a:gd name="f21" fmla="val 95"/>
                <a:gd name="f22" fmla="val 153"/>
                <a:gd name="f23" fmla="val 88"/>
                <a:gd name="f24" fmla="val 85"/>
                <a:gd name="f25" fmla="val 166"/>
                <a:gd name="f26" fmla="val 83"/>
                <a:gd name="f27" fmla="val 80"/>
                <a:gd name="f28" fmla="val 77"/>
                <a:gd name="f29" fmla="val 75"/>
                <a:gd name="f30" fmla="val 127"/>
                <a:gd name="f31" fmla="val 50"/>
                <a:gd name="f32" fmla="val 27"/>
                <a:gd name="f33" fmla="val 3"/>
                <a:gd name="f34" fmla="val 2"/>
                <a:gd name="f35" fmla="val 125"/>
                <a:gd name="f36" fmla="val 1"/>
                <a:gd name="f37" fmla="val 122"/>
                <a:gd name="f38" fmla="val 119"/>
                <a:gd name="f39" fmla="val 18"/>
                <a:gd name="f40" fmla="val 103"/>
                <a:gd name="f41" fmla="val 36"/>
                <a:gd name="f42" fmla="val 54"/>
                <a:gd name="f43" fmla="val 69"/>
                <a:gd name="f44" fmla="val 48"/>
                <a:gd name="f45" fmla="val 59"/>
                <a:gd name="f46" fmla="val 42"/>
                <a:gd name="f47" fmla="val 35"/>
                <a:gd name="f48" fmla="val 34"/>
                <a:gd name="f49" fmla="val 37"/>
                <a:gd name="f50" fmla="val 33"/>
                <a:gd name="f51" fmla="val 38"/>
                <a:gd name="f52" fmla="val 31"/>
                <a:gd name="f53" fmla="val 47"/>
                <a:gd name="f54" fmla="val 56"/>
                <a:gd name="f55" fmla="val 41"/>
                <a:gd name="f56" fmla="val 65"/>
                <a:gd name="f57" fmla="val 45"/>
                <a:gd name="f58" fmla="val 71"/>
                <a:gd name="f59" fmla="val 52"/>
                <a:gd name="f60" fmla="val 84"/>
                <a:gd name="f61" fmla="val 46"/>
                <a:gd name="f62" fmla="val 86"/>
                <a:gd name="f63" fmla="val 40"/>
                <a:gd name="f64" fmla="val 23"/>
                <a:gd name="f65" fmla="val 13"/>
                <a:gd name="f66" fmla="val 16"/>
                <a:gd name="f67" fmla="val 120"/>
                <a:gd name="f68" fmla="val 124"/>
                <a:gd name="f69" fmla="val 64"/>
                <a:gd name="f70" fmla="val 68"/>
                <a:gd name="f71" fmla="val 74"/>
                <a:gd name="f72" fmla="val 114"/>
                <a:gd name="f73" fmla="val 76"/>
                <a:gd name="f74" fmla="val 81"/>
                <a:gd name="f75" fmla="val 90"/>
                <a:gd name="f76" fmla="val 79"/>
                <a:gd name="f77" fmla="val 89"/>
                <a:gd name="f78" fmla="val 96"/>
                <a:gd name="f79" fmla="val 72"/>
                <a:gd name="f80" fmla="val 99"/>
                <a:gd name="f81" fmla="val 104"/>
                <a:gd name="f82" fmla="val 100"/>
                <a:gd name="f83" fmla="val 115"/>
                <a:gd name="f84" fmla="val 93"/>
                <a:gd name="f85" fmla="+- 0 0 -90"/>
                <a:gd name="f86" fmla="*/ f3 1 159"/>
                <a:gd name="f87" fmla="*/ f4 1 167"/>
                <a:gd name="f88" fmla="val f5"/>
                <a:gd name="f89" fmla="val f6"/>
                <a:gd name="f90" fmla="val f7"/>
                <a:gd name="f91" fmla="*/ f85 f0 1"/>
                <a:gd name="f92" fmla="+- f90 0 f88"/>
                <a:gd name="f93" fmla="+- f89 0 f88"/>
                <a:gd name="f94" fmla="*/ f91 1 f2"/>
                <a:gd name="f95" fmla="*/ f93 1 159"/>
                <a:gd name="f96" fmla="*/ f92 1 167"/>
                <a:gd name="f97" fmla="*/ 133 f93 1"/>
                <a:gd name="f98" fmla="*/ 87 f92 1"/>
                <a:gd name="f99" fmla="*/ 144 f93 1"/>
                <a:gd name="f100" fmla="*/ 161 f92 1"/>
                <a:gd name="f101" fmla="*/ 109 f93 1"/>
                <a:gd name="f102" fmla="*/ 121 f92 1"/>
                <a:gd name="f103" fmla="*/ 88 f93 1"/>
                <a:gd name="f104" fmla="*/ 167 f92 1"/>
                <a:gd name="f105" fmla="*/ 83 f93 1"/>
                <a:gd name="f106" fmla="*/ 166 f92 1"/>
                <a:gd name="f107" fmla="*/ 75 f93 1"/>
                <a:gd name="f108" fmla="*/ 127 f92 1"/>
                <a:gd name="f109" fmla="*/ 3 f93 1"/>
                <a:gd name="f110" fmla="*/ 0 f93 1"/>
                <a:gd name="f111" fmla="*/ 119 f92 1"/>
                <a:gd name="f112" fmla="*/ 54 f93 1"/>
                <a:gd name="f113" fmla="*/ 69 f92 1"/>
                <a:gd name="f114" fmla="*/ 35 f93 1"/>
                <a:gd name="f115" fmla="*/ 36 f92 1"/>
                <a:gd name="f116" fmla="*/ 38 f93 1"/>
                <a:gd name="f117" fmla="*/ 31 f92 1"/>
                <a:gd name="f118" fmla="*/ 65 f93 1"/>
                <a:gd name="f119" fmla="*/ 45 f92 1"/>
                <a:gd name="f120" fmla="*/ 52 f92 1"/>
                <a:gd name="f121" fmla="*/ 86 f93 1"/>
                <a:gd name="f122" fmla="*/ 34 f92 1"/>
                <a:gd name="f123" fmla="*/ 87 f93 1"/>
                <a:gd name="f124" fmla="*/ 0 f92 1"/>
                <a:gd name="f125" fmla="*/ 124 f93 1"/>
                <a:gd name="f126" fmla="*/ 64 f92 1"/>
                <a:gd name="f127" fmla="*/ 114 f93 1"/>
                <a:gd name="f128" fmla="*/ 76 f92 1"/>
                <a:gd name="f129" fmla="*/ 79 f93 1"/>
                <a:gd name="f130" fmla="*/ 89 f92 1"/>
                <a:gd name="f131" fmla="*/ 72 f93 1"/>
                <a:gd name="f132" fmla="*/ 99 f92 1"/>
                <a:gd name="f133" fmla="*/ 84 f93 1"/>
                <a:gd name="f134" fmla="*/ 104 f92 1"/>
                <a:gd name="f135" fmla="+- f94 0 f1"/>
                <a:gd name="f136" fmla="*/ f97 1 159"/>
                <a:gd name="f137" fmla="*/ f98 1 167"/>
                <a:gd name="f138" fmla="*/ f99 1 159"/>
                <a:gd name="f139" fmla="*/ f100 1 167"/>
                <a:gd name="f140" fmla="*/ f101 1 159"/>
                <a:gd name="f141" fmla="*/ f102 1 167"/>
                <a:gd name="f142" fmla="*/ f103 1 159"/>
                <a:gd name="f143" fmla="*/ f104 1 167"/>
                <a:gd name="f144" fmla="*/ f105 1 159"/>
                <a:gd name="f145" fmla="*/ f106 1 167"/>
                <a:gd name="f146" fmla="*/ f107 1 159"/>
                <a:gd name="f147" fmla="*/ f108 1 167"/>
                <a:gd name="f148" fmla="*/ f109 1 159"/>
                <a:gd name="f149" fmla="*/ f110 1 159"/>
                <a:gd name="f150" fmla="*/ f111 1 167"/>
                <a:gd name="f151" fmla="*/ f112 1 159"/>
                <a:gd name="f152" fmla="*/ f113 1 167"/>
                <a:gd name="f153" fmla="*/ f114 1 159"/>
                <a:gd name="f154" fmla="*/ f115 1 167"/>
                <a:gd name="f155" fmla="*/ f116 1 159"/>
                <a:gd name="f156" fmla="*/ f117 1 167"/>
                <a:gd name="f157" fmla="*/ f118 1 159"/>
                <a:gd name="f158" fmla="*/ f119 1 167"/>
                <a:gd name="f159" fmla="*/ f120 1 167"/>
                <a:gd name="f160" fmla="*/ f121 1 159"/>
                <a:gd name="f161" fmla="*/ f122 1 167"/>
                <a:gd name="f162" fmla="*/ f123 1 159"/>
                <a:gd name="f163" fmla="*/ f124 1 167"/>
                <a:gd name="f164" fmla="*/ f125 1 159"/>
                <a:gd name="f165" fmla="*/ f126 1 167"/>
                <a:gd name="f166" fmla="*/ f127 1 159"/>
                <a:gd name="f167" fmla="*/ f128 1 167"/>
                <a:gd name="f168" fmla="*/ f129 1 159"/>
                <a:gd name="f169" fmla="*/ f130 1 167"/>
                <a:gd name="f170" fmla="*/ f131 1 159"/>
                <a:gd name="f171" fmla="*/ f132 1 167"/>
                <a:gd name="f172" fmla="*/ f133 1 159"/>
                <a:gd name="f173" fmla="*/ f134 1 167"/>
                <a:gd name="f174" fmla="*/ 0 1 f95"/>
                <a:gd name="f175" fmla="*/ f89 1 f95"/>
                <a:gd name="f176" fmla="*/ 0 1 f96"/>
                <a:gd name="f177" fmla="*/ f90 1 f96"/>
                <a:gd name="f178" fmla="*/ f136 1 f95"/>
                <a:gd name="f179" fmla="*/ f137 1 f96"/>
                <a:gd name="f180" fmla="*/ f138 1 f95"/>
                <a:gd name="f181" fmla="*/ f139 1 f96"/>
                <a:gd name="f182" fmla="*/ f140 1 f95"/>
                <a:gd name="f183" fmla="*/ f141 1 f96"/>
                <a:gd name="f184" fmla="*/ f142 1 f95"/>
                <a:gd name="f185" fmla="*/ f143 1 f96"/>
                <a:gd name="f186" fmla="*/ f144 1 f95"/>
                <a:gd name="f187" fmla="*/ f145 1 f96"/>
                <a:gd name="f188" fmla="*/ f146 1 f95"/>
                <a:gd name="f189" fmla="*/ f147 1 f96"/>
                <a:gd name="f190" fmla="*/ f148 1 f95"/>
                <a:gd name="f191" fmla="*/ f149 1 f95"/>
                <a:gd name="f192" fmla="*/ f150 1 f96"/>
                <a:gd name="f193" fmla="*/ f151 1 f95"/>
                <a:gd name="f194" fmla="*/ f152 1 f96"/>
                <a:gd name="f195" fmla="*/ f153 1 f95"/>
                <a:gd name="f196" fmla="*/ f154 1 f96"/>
                <a:gd name="f197" fmla="*/ f155 1 f95"/>
                <a:gd name="f198" fmla="*/ f156 1 f96"/>
                <a:gd name="f199" fmla="*/ f157 1 f95"/>
                <a:gd name="f200" fmla="*/ f158 1 f96"/>
                <a:gd name="f201" fmla="*/ f159 1 f96"/>
                <a:gd name="f202" fmla="*/ f160 1 f95"/>
                <a:gd name="f203" fmla="*/ f161 1 f96"/>
                <a:gd name="f204" fmla="*/ f162 1 f95"/>
                <a:gd name="f205" fmla="*/ f163 1 f96"/>
                <a:gd name="f206" fmla="*/ f164 1 f95"/>
                <a:gd name="f207" fmla="*/ f165 1 f96"/>
                <a:gd name="f208" fmla="*/ f166 1 f95"/>
                <a:gd name="f209" fmla="*/ f167 1 f96"/>
                <a:gd name="f210" fmla="*/ f168 1 f95"/>
                <a:gd name="f211" fmla="*/ f169 1 f96"/>
                <a:gd name="f212" fmla="*/ f170 1 f95"/>
                <a:gd name="f213" fmla="*/ f171 1 f96"/>
                <a:gd name="f214" fmla="*/ f172 1 f95"/>
                <a:gd name="f215" fmla="*/ f173 1 f96"/>
                <a:gd name="f216" fmla="*/ f174 f86 1"/>
                <a:gd name="f217" fmla="*/ f175 f86 1"/>
                <a:gd name="f218" fmla="*/ f177 f87 1"/>
                <a:gd name="f219" fmla="*/ f176 f87 1"/>
                <a:gd name="f220" fmla="*/ f178 f86 1"/>
                <a:gd name="f221" fmla="*/ f179 f87 1"/>
                <a:gd name="f222" fmla="*/ f180 f86 1"/>
                <a:gd name="f223" fmla="*/ f181 f87 1"/>
                <a:gd name="f224" fmla="*/ f182 f86 1"/>
                <a:gd name="f225" fmla="*/ f183 f87 1"/>
                <a:gd name="f226" fmla="*/ f184 f86 1"/>
                <a:gd name="f227" fmla="*/ f185 f87 1"/>
                <a:gd name="f228" fmla="*/ f186 f86 1"/>
                <a:gd name="f229" fmla="*/ f187 f87 1"/>
                <a:gd name="f230" fmla="*/ f188 f86 1"/>
                <a:gd name="f231" fmla="*/ f189 f87 1"/>
                <a:gd name="f232" fmla="*/ f190 f86 1"/>
                <a:gd name="f233" fmla="*/ f191 f86 1"/>
                <a:gd name="f234" fmla="*/ f192 f87 1"/>
                <a:gd name="f235" fmla="*/ f193 f86 1"/>
                <a:gd name="f236" fmla="*/ f194 f87 1"/>
                <a:gd name="f237" fmla="*/ f195 f86 1"/>
                <a:gd name="f238" fmla="*/ f196 f87 1"/>
                <a:gd name="f239" fmla="*/ f197 f86 1"/>
                <a:gd name="f240" fmla="*/ f198 f87 1"/>
                <a:gd name="f241" fmla="*/ f199 f86 1"/>
                <a:gd name="f242" fmla="*/ f200 f87 1"/>
                <a:gd name="f243" fmla="*/ f201 f87 1"/>
                <a:gd name="f244" fmla="*/ f202 f86 1"/>
                <a:gd name="f245" fmla="*/ f203 f87 1"/>
                <a:gd name="f246" fmla="*/ f204 f86 1"/>
                <a:gd name="f247" fmla="*/ f205 f87 1"/>
                <a:gd name="f248" fmla="*/ f206 f86 1"/>
                <a:gd name="f249" fmla="*/ f207 f87 1"/>
                <a:gd name="f250" fmla="*/ f208 f86 1"/>
                <a:gd name="f251" fmla="*/ f209 f87 1"/>
                <a:gd name="f252" fmla="*/ f210 f86 1"/>
                <a:gd name="f253" fmla="*/ f211 f87 1"/>
                <a:gd name="f254" fmla="*/ f212 f86 1"/>
                <a:gd name="f255" fmla="*/ f213 f87 1"/>
                <a:gd name="f256" fmla="*/ f214 f86 1"/>
                <a:gd name="f257" fmla="*/ f215 f8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20" y="f221"/>
                </a:cxn>
                <a:cxn ang="f135">
                  <a:pos x="f222" y="f223"/>
                </a:cxn>
                <a:cxn ang="f135">
                  <a:pos x="f224" y="f225"/>
                </a:cxn>
                <a:cxn ang="f135">
                  <a:pos x="f226" y="f227"/>
                </a:cxn>
                <a:cxn ang="f135">
                  <a:pos x="f228" y="f229"/>
                </a:cxn>
                <a:cxn ang="f135">
                  <a:pos x="f230" y="f231"/>
                </a:cxn>
                <a:cxn ang="f135">
                  <a:pos x="f232" y="f231"/>
                </a:cxn>
                <a:cxn ang="f135">
                  <a:pos x="f233" y="f234"/>
                </a:cxn>
                <a:cxn ang="f135">
                  <a:pos x="f235" y="f236"/>
                </a:cxn>
                <a:cxn ang="f135">
                  <a:pos x="f237" y="f238"/>
                </a:cxn>
                <a:cxn ang="f135">
                  <a:pos x="f239" y="f240"/>
                </a:cxn>
                <a:cxn ang="f135">
                  <a:pos x="f241" y="f242"/>
                </a:cxn>
                <a:cxn ang="f135">
                  <a:pos x="f228" y="f243"/>
                </a:cxn>
                <a:cxn ang="f135">
                  <a:pos x="f244" y="f245"/>
                </a:cxn>
                <a:cxn ang="f135">
                  <a:pos x="f246" y="f247"/>
                </a:cxn>
                <a:cxn ang="f135">
                  <a:pos x="f248" y="f249"/>
                </a:cxn>
                <a:cxn ang="f135">
                  <a:pos x="f250" y="f251"/>
                </a:cxn>
                <a:cxn ang="f135">
                  <a:pos x="f252" y="f253"/>
                </a:cxn>
                <a:cxn ang="f135">
                  <a:pos x="f254" y="f255"/>
                </a:cxn>
                <a:cxn ang="f135">
                  <a:pos x="f256" y="f257"/>
                </a:cxn>
                <a:cxn ang="f135">
                  <a:pos x="f220" y="f221"/>
                </a:cxn>
              </a:cxnLst>
              <a:rect l="f216" t="f219" r="f217" b="f218"/>
              <a:pathLst>
                <a:path w="159" h="167">
                  <a:moveTo>
                    <a:pt x="f8" y="f9"/>
                  </a:moveTo>
                  <a:cubicBezTo>
                    <a:pt x="f10" y="f11"/>
                    <a:pt x="f6" y="f8"/>
                    <a:pt x="f12" y="f13"/>
                  </a:cubicBezTo>
                  <a:cubicBezTo>
                    <a:pt x="f14" y="f15"/>
                    <a:pt x="f16" y="f17"/>
                    <a:pt x="f18" y="f16"/>
                  </a:cubicBezTo>
                  <a:cubicBezTo>
                    <a:pt x="f19" y="f20"/>
                    <a:pt x="f21" y="f22"/>
                    <a:pt x="f23" y="f7"/>
                  </a:cubicBezTo>
                  <a:cubicBezTo>
                    <a:pt x="f9" y="f7"/>
                    <a:pt x="f24" y="f25"/>
                    <a:pt x="f26" y="f25"/>
                  </a:cubicBezTo>
                  <a:cubicBezTo>
                    <a:pt x="f27" y="f22"/>
                    <a:pt x="f28" y="f20"/>
                    <a:pt x="f29" y="f30"/>
                  </a:cubicBezTo>
                  <a:cubicBezTo>
                    <a:pt x="f31" y="f30"/>
                    <a:pt x="f32" y="f30"/>
                    <a:pt x="f33" y="f30"/>
                  </a:cubicBezTo>
                  <a:cubicBezTo>
                    <a:pt x="f34" y="f35"/>
                    <a:pt x="f36" y="f37"/>
                    <a:pt x="f5" y="f38"/>
                  </a:cubicBezTo>
                  <a:cubicBezTo>
                    <a:pt x="f39" y="f40"/>
                    <a:pt x="f41" y="f9"/>
                    <a:pt x="f42" y="f43"/>
                  </a:cubicBezTo>
                  <a:cubicBezTo>
                    <a:pt x="f44" y="f45"/>
                    <a:pt x="f46" y="f44"/>
                    <a:pt x="f47" y="f41"/>
                  </a:cubicBezTo>
                  <a:cubicBezTo>
                    <a:pt x="f41" y="f48"/>
                    <a:pt x="f49" y="f50"/>
                    <a:pt x="f51" y="f52"/>
                  </a:cubicBezTo>
                  <a:cubicBezTo>
                    <a:pt x="f53" y="f41"/>
                    <a:pt x="f54" y="f55"/>
                    <a:pt x="f56" y="f57"/>
                  </a:cubicBezTo>
                  <a:cubicBezTo>
                    <a:pt x="f58" y="f44"/>
                    <a:pt x="f28" y="f31"/>
                    <a:pt x="f26" y="f59"/>
                  </a:cubicBezTo>
                  <a:cubicBezTo>
                    <a:pt x="f60" y="f61"/>
                    <a:pt x="f62" y="f63"/>
                    <a:pt x="f62" y="f48"/>
                  </a:cubicBezTo>
                  <a:cubicBezTo>
                    <a:pt x="f9" y="f64"/>
                    <a:pt x="f9" y="f65"/>
                    <a:pt x="f9" y="f5"/>
                  </a:cubicBezTo>
                  <a:cubicBezTo>
                    <a:pt x="f11" y="f66"/>
                    <a:pt x="f67" y="f51"/>
                    <a:pt x="f68" y="f69"/>
                  </a:cubicBezTo>
                  <a:cubicBezTo>
                    <a:pt x="f68" y="f70"/>
                    <a:pt x="f38" y="f71"/>
                    <a:pt x="f72" y="f73"/>
                  </a:cubicBezTo>
                  <a:cubicBezTo>
                    <a:pt x="f40" y="f74"/>
                    <a:pt x="f75" y="f60"/>
                    <a:pt x="f76" y="f77"/>
                  </a:cubicBezTo>
                  <a:cubicBezTo>
                    <a:pt x="f73" y="f75"/>
                    <a:pt x="f29" y="f78"/>
                    <a:pt x="f79" y="f80"/>
                  </a:cubicBezTo>
                  <a:cubicBezTo>
                    <a:pt x="f73" y="f19"/>
                    <a:pt x="f74" y="f81"/>
                    <a:pt x="f60" y="f81"/>
                  </a:cubicBezTo>
                  <a:cubicBezTo>
                    <a:pt x="f82" y="f80"/>
                    <a:pt x="f83" y="f84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53E7071-EC31-2447-6278-B8EB2AFCA850}"/>
                </a:ext>
              </a:extLst>
            </p:cNvPr>
            <p:cNvSpPr/>
            <p:nvPr/>
          </p:nvSpPr>
          <p:spPr>
            <a:xfrm>
              <a:off x="8481983" y="4769757"/>
              <a:ext cx="105128" cy="1164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"/>
                <a:gd name="f7" fmla="val 128"/>
                <a:gd name="f8" fmla="val 106"/>
                <a:gd name="f9" fmla="val 22"/>
                <a:gd name="f10" fmla="val 97"/>
                <a:gd name="f11" fmla="val 51"/>
                <a:gd name="f12" fmla="val 100"/>
                <a:gd name="f13" fmla="val 79"/>
                <a:gd name="f14" fmla="val 104"/>
                <a:gd name="f15" fmla="val 91"/>
                <a:gd name="f16" fmla="val 125"/>
                <a:gd name="f17" fmla="val 64"/>
                <a:gd name="f18" fmla="val 38"/>
                <a:gd name="f19" fmla="val 114"/>
                <a:gd name="f20" fmla="val 14"/>
                <a:gd name="f21" fmla="val 72"/>
                <a:gd name="f22" fmla="val 6"/>
                <a:gd name="f23" fmla="val 43"/>
                <a:gd name="f24" fmla="val 8"/>
                <a:gd name="f25" fmla="val 34"/>
                <a:gd name="f26" fmla="val 16"/>
                <a:gd name="f27" fmla="val 26"/>
                <a:gd name="f28" fmla="val 24"/>
                <a:gd name="f29" fmla="val 21"/>
                <a:gd name="f30" fmla="val 36"/>
                <a:gd name="f31" fmla="val 13"/>
                <a:gd name="f32" fmla="val 50"/>
                <a:gd name="f33" fmla="val 7"/>
                <a:gd name="f34" fmla="val 65"/>
                <a:gd name="f35" fmla="val 69"/>
                <a:gd name="f36" fmla="val 3"/>
                <a:gd name="f37" fmla="val 75"/>
                <a:gd name="f38" fmla="val 82"/>
                <a:gd name="f39" fmla="val 11"/>
                <a:gd name="f40" fmla="val 89"/>
                <a:gd name="f41" fmla="val 15"/>
                <a:gd name="f42" fmla="val 96"/>
                <a:gd name="f43" fmla="val 18"/>
                <a:gd name="f44" fmla="+- 0 0 -90"/>
                <a:gd name="f45" fmla="*/ f3 1 116"/>
                <a:gd name="f46" fmla="*/ f4 1 128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116"/>
                <a:gd name="f55" fmla="*/ f51 1 128"/>
                <a:gd name="f56" fmla="*/ 106 f52 1"/>
                <a:gd name="f57" fmla="*/ 22 f51 1"/>
                <a:gd name="f58" fmla="*/ 116 f52 1"/>
                <a:gd name="f59" fmla="*/ 104 f51 1"/>
                <a:gd name="f60" fmla="*/ 38 f52 1"/>
                <a:gd name="f61" fmla="*/ 114 f51 1"/>
                <a:gd name="f62" fmla="*/ 6 f52 1"/>
                <a:gd name="f63" fmla="*/ 43 f51 1"/>
                <a:gd name="f64" fmla="*/ 24 f52 1"/>
                <a:gd name="f65" fmla="*/ 21 f51 1"/>
                <a:gd name="f66" fmla="*/ 65 f52 1"/>
                <a:gd name="f67" fmla="*/ 0 f51 1"/>
                <a:gd name="f68" fmla="*/ 82 f52 1"/>
                <a:gd name="f69" fmla="*/ 11 f51 1"/>
                <a:gd name="f70" fmla="+- f53 0 f1"/>
                <a:gd name="f71" fmla="*/ f56 1 116"/>
                <a:gd name="f72" fmla="*/ f57 1 128"/>
                <a:gd name="f73" fmla="*/ f58 1 116"/>
                <a:gd name="f74" fmla="*/ f59 1 128"/>
                <a:gd name="f75" fmla="*/ f60 1 116"/>
                <a:gd name="f76" fmla="*/ f61 1 128"/>
                <a:gd name="f77" fmla="*/ f62 1 116"/>
                <a:gd name="f78" fmla="*/ f63 1 128"/>
                <a:gd name="f79" fmla="*/ f64 1 116"/>
                <a:gd name="f80" fmla="*/ f65 1 128"/>
                <a:gd name="f81" fmla="*/ f66 1 116"/>
                <a:gd name="f82" fmla="*/ f67 1 128"/>
                <a:gd name="f83" fmla="*/ f68 1 116"/>
                <a:gd name="f84" fmla="*/ f69 1 128"/>
                <a:gd name="f85" fmla="*/ 0 1 f54"/>
                <a:gd name="f86" fmla="*/ f48 1 f54"/>
                <a:gd name="f87" fmla="*/ 0 1 f55"/>
                <a:gd name="f88" fmla="*/ f49 1 f55"/>
                <a:gd name="f89" fmla="*/ f71 1 f54"/>
                <a:gd name="f90" fmla="*/ f72 1 f55"/>
                <a:gd name="f91" fmla="*/ f73 1 f54"/>
                <a:gd name="f92" fmla="*/ f74 1 f55"/>
                <a:gd name="f93" fmla="*/ f75 1 f54"/>
                <a:gd name="f94" fmla="*/ f76 1 f55"/>
                <a:gd name="f95" fmla="*/ f77 1 f54"/>
                <a:gd name="f96" fmla="*/ f78 1 f55"/>
                <a:gd name="f97" fmla="*/ f79 1 f54"/>
                <a:gd name="f98" fmla="*/ f80 1 f55"/>
                <a:gd name="f99" fmla="*/ f81 1 f54"/>
                <a:gd name="f100" fmla="*/ f82 1 f55"/>
                <a:gd name="f101" fmla="*/ f83 1 f54"/>
                <a:gd name="f102" fmla="*/ f84 1 f55"/>
                <a:gd name="f103" fmla="*/ f85 f45 1"/>
                <a:gd name="f104" fmla="*/ f86 f45 1"/>
                <a:gd name="f105" fmla="*/ f88 f46 1"/>
                <a:gd name="f106" fmla="*/ f87 f46 1"/>
                <a:gd name="f107" fmla="*/ f89 f45 1"/>
                <a:gd name="f108" fmla="*/ f90 f46 1"/>
                <a:gd name="f109" fmla="*/ f91 f45 1"/>
                <a:gd name="f110" fmla="*/ f92 f46 1"/>
                <a:gd name="f111" fmla="*/ f93 f45 1"/>
                <a:gd name="f112" fmla="*/ f94 f46 1"/>
                <a:gd name="f113" fmla="*/ f95 f45 1"/>
                <a:gd name="f114" fmla="*/ f96 f46 1"/>
                <a:gd name="f115" fmla="*/ f97 f45 1"/>
                <a:gd name="f116" fmla="*/ f98 f46 1"/>
                <a:gd name="f117" fmla="*/ f99 f45 1"/>
                <a:gd name="f118" fmla="*/ f100 f46 1"/>
                <a:gd name="f119" fmla="*/ f101 f45 1"/>
                <a:gd name="f120" fmla="*/ f102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107" y="f108"/>
                </a:cxn>
                <a:cxn ang="f70">
                  <a:pos x="f109" y="f110"/>
                </a:cxn>
                <a:cxn ang="f70">
                  <a:pos x="f111" y="f112"/>
                </a:cxn>
                <a:cxn ang="f70">
                  <a:pos x="f113" y="f114"/>
                </a:cxn>
                <a:cxn ang="f70">
                  <a:pos x="f115" y="f116"/>
                </a:cxn>
                <a:cxn ang="f70">
                  <a:pos x="f117" y="f118"/>
                </a:cxn>
                <a:cxn ang="f70">
                  <a:pos x="f119" y="f120"/>
                </a:cxn>
                <a:cxn ang="f70">
                  <a:pos x="f107" y="f108"/>
                </a:cxn>
              </a:cxnLst>
              <a:rect l="f103" t="f106" r="f104" b="f105"/>
              <a:pathLst>
                <a:path w="116" h="128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cubicBezTo>
                    <a:pt x="f15" y="f16"/>
                    <a:pt x="f17" y="f7"/>
                    <a:pt x="f18" y="f19"/>
                  </a:cubicBezTo>
                  <a:cubicBezTo>
                    <a:pt x="f20" y="f12"/>
                    <a:pt x="f5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5"/>
                  </a:cubicBezTo>
                  <a:cubicBezTo>
                    <a:pt x="f35" y="f36"/>
                    <a:pt x="f37" y="f24"/>
                    <a:pt x="f38" y="f39"/>
                  </a:cubicBezTo>
                  <a:cubicBezTo>
                    <a:pt x="f40" y="f41"/>
                    <a:pt x="f42" y="f43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DD1158C-A582-DCE9-361E-C9C444C69D2B}"/>
                </a:ext>
              </a:extLst>
            </p:cNvPr>
            <p:cNvSpPr/>
            <p:nvPr/>
          </p:nvSpPr>
          <p:spPr>
            <a:xfrm>
              <a:off x="8720651" y="4768330"/>
              <a:ext cx="106545" cy="1164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"/>
                <a:gd name="f7" fmla="val 128"/>
                <a:gd name="f8" fmla="val 52"/>
                <a:gd name="f9" fmla="val 66"/>
                <a:gd name="f10" fmla="val 7"/>
                <a:gd name="f11" fmla="val 81"/>
                <a:gd name="f12" fmla="val 13"/>
                <a:gd name="f13" fmla="val 96"/>
                <a:gd name="f14" fmla="val 21"/>
                <a:gd name="f15" fmla="val 100"/>
                <a:gd name="f16" fmla="val 23"/>
                <a:gd name="f17" fmla="val 104"/>
                <a:gd name="f18" fmla="val 29"/>
                <a:gd name="f19" fmla="val 106"/>
                <a:gd name="f20" fmla="val 34"/>
                <a:gd name="f21" fmla="val 61"/>
                <a:gd name="f22" fmla="val 91"/>
                <a:gd name="f23" fmla="val 82"/>
                <a:gd name="f24" fmla="val 110"/>
                <a:gd name="f25" fmla="val 58"/>
                <a:gd name="f26" fmla="val 26"/>
                <a:gd name="f27" fmla="val 126"/>
                <a:gd name="f28" fmla="val 105"/>
                <a:gd name="f29" fmla="val 16"/>
                <a:gd name="f30" fmla="val 80"/>
                <a:gd name="f31" fmla="val 18"/>
                <a:gd name="f32" fmla="val 9"/>
                <a:gd name="f33" fmla="val 24"/>
                <a:gd name="f34" fmla="val 39"/>
                <a:gd name="f35" fmla="val 8"/>
                <a:gd name="f36" fmla="+- 0 0 -90"/>
                <a:gd name="f37" fmla="*/ f3 1 116"/>
                <a:gd name="f38" fmla="*/ f4 1 128"/>
                <a:gd name="f39" fmla="val f5"/>
                <a:gd name="f40" fmla="val f6"/>
                <a:gd name="f41" fmla="val f7"/>
                <a:gd name="f42" fmla="*/ f36 f0 1"/>
                <a:gd name="f43" fmla="+- f41 0 f39"/>
                <a:gd name="f44" fmla="+- f40 0 f39"/>
                <a:gd name="f45" fmla="*/ f42 1 f2"/>
                <a:gd name="f46" fmla="*/ f44 1 116"/>
                <a:gd name="f47" fmla="*/ f43 1 128"/>
                <a:gd name="f48" fmla="*/ 52 f44 1"/>
                <a:gd name="f49" fmla="*/ 0 f43 1"/>
                <a:gd name="f50" fmla="*/ 96 f44 1"/>
                <a:gd name="f51" fmla="*/ 21 f43 1"/>
                <a:gd name="f52" fmla="*/ 106 f44 1"/>
                <a:gd name="f53" fmla="*/ 34 f43 1"/>
                <a:gd name="f54" fmla="*/ 82 f44 1"/>
                <a:gd name="f55" fmla="*/ 110 f43 1"/>
                <a:gd name="f56" fmla="*/ 0 f44 1"/>
                <a:gd name="f57" fmla="*/ 105 f43 1"/>
                <a:gd name="f58" fmla="*/ 9 f44 1"/>
                <a:gd name="f59" fmla="*/ 24 f43 1"/>
                <a:gd name="f60" fmla="+- f45 0 f1"/>
                <a:gd name="f61" fmla="*/ f48 1 116"/>
                <a:gd name="f62" fmla="*/ f49 1 128"/>
                <a:gd name="f63" fmla="*/ f50 1 116"/>
                <a:gd name="f64" fmla="*/ f51 1 128"/>
                <a:gd name="f65" fmla="*/ f52 1 116"/>
                <a:gd name="f66" fmla="*/ f53 1 128"/>
                <a:gd name="f67" fmla="*/ f54 1 116"/>
                <a:gd name="f68" fmla="*/ f55 1 128"/>
                <a:gd name="f69" fmla="*/ f56 1 116"/>
                <a:gd name="f70" fmla="*/ f57 1 128"/>
                <a:gd name="f71" fmla="*/ f58 1 116"/>
                <a:gd name="f72" fmla="*/ f59 1 128"/>
                <a:gd name="f73" fmla="*/ 0 1 f46"/>
                <a:gd name="f74" fmla="*/ f40 1 f46"/>
                <a:gd name="f75" fmla="*/ 0 1 f47"/>
                <a:gd name="f76" fmla="*/ f41 1 f47"/>
                <a:gd name="f77" fmla="*/ f61 1 f46"/>
                <a:gd name="f78" fmla="*/ f62 1 f47"/>
                <a:gd name="f79" fmla="*/ f63 1 f46"/>
                <a:gd name="f80" fmla="*/ f64 1 f47"/>
                <a:gd name="f81" fmla="*/ f65 1 f46"/>
                <a:gd name="f82" fmla="*/ f66 1 f47"/>
                <a:gd name="f83" fmla="*/ f67 1 f46"/>
                <a:gd name="f84" fmla="*/ f68 1 f47"/>
                <a:gd name="f85" fmla="*/ f69 1 f46"/>
                <a:gd name="f86" fmla="*/ f70 1 f47"/>
                <a:gd name="f87" fmla="*/ f71 1 f46"/>
                <a:gd name="f88" fmla="*/ f72 1 f47"/>
                <a:gd name="f89" fmla="*/ f73 f37 1"/>
                <a:gd name="f90" fmla="*/ f74 f37 1"/>
                <a:gd name="f91" fmla="*/ f76 f38 1"/>
                <a:gd name="f92" fmla="*/ f75 f38 1"/>
                <a:gd name="f93" fmla="*/ f77 f37 1"/>
                <a:gd name="f94" fmla="*/ f78 f38 1"/>
                <a:gd name="f95" fmla="*/ f79 f37 1"/>
                <a:gd name="f96" fmla="*/ f80 f38 1"/>
                <a:gd name="f97" fmla="*/ f81 f37 1"/>
                <a:gd name="f98" fmla="*/ f82 f38 1"/>
                <a:gd name="f99" fmla="*/ f83 f37 1"/>
                <a:gd name="f100" fmla="*/ f84 f38 1"/>
                <a:gd name="f101" fmla="*/ f85 f37 1"/>
                <a:gd name="f102" fmla="*/ f86 f38 1"/>
                <a:gd name="f103" fmla="*/ f87 f37 1"/>
                <a:gd name="f104" fmla="*/ f88 f3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93" y="f94"/>
                </a:cxn>
                <a:cxn ang="f60">
                  <a:pos x="f95" y="f96"/>
                </a:cxn>
                <a:cxn ang="f60">
                  <a:pos x="f97" y="f98"/>
                </a:cxn>
                <a:cxn ang="f60">
                  <a:pos x="f99" y="f100"/>
                </a:cxn>
                <a:cxn ang="f60">
                  <a:pos x="f101" y="f102"/>
                </a:cxn>
                <a:cxn ang="f60">
                  <a:pos x="f103" y="f104"/>
                </a:cxn>
                <a:cxn ang="f60">
                  <a:pos x="f93" y="f94"/>
                </a:cxn>
              </a:cxnLst>
              <a:rect l="f89" t="f92" r="f90" b="f91"/>
              <a:pathLst>
                <a:path w="116" h="128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6" y="f21"/>
                    <a:pt x="f19" y="f22"/>
                    <a:pt x="f23" y="f24"/>
                  </a:cubicBezTo>
                  <a:cubicBezTo>
                    <a:pt x="f25" y="f7"/>
                    <a:pt x="f26" y="f27"/>
                    <a:pt x="f5" y="f28"/>
                  </a:cubicBezTo>
                  <a:cubicBezTo>
                    <a:pt x="f29" y="f30"/>
                    <a:pt x="f31" y="f8"/>
                    <a:pt x="f32" y="f33"/>
                  </a:cubicBezTo>
                  <a:cubicBezTo>
                    <a:pt x="f33" y="f29"/>
                    <a:pt x="f34" y="f35"/>
                    <a:pt x="f8" y="f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4705311-E32B-AD2E-DCCF-DC561DCC507A}"/>
                </a:ext>
              </a:extLst>
            </p:cNvPr>
            <p:cNvSpPr/>
            <p:nvPr/>
          </p:nvSpPr>
          <p:spPr>
            <a:xfrm>
              <a:off x="8479139" y="4536768"/>
              <a:ext cx="100867" cy="1150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"/>
                <a:gd name="f7" fmla="val 126"/>
                <a:gd name="f8" fmla="val 18"/>
                <a:gd name="f9" fmla="val 107"/>
                <a:gd name="f10" fmla="val 48"/>
                <a:gd name="f11" fmla="val 104"/>
                <a:gd name="f12" fmla="val 75"/>
                <a:gd name="f13" fmla="val 101"/>
                <a:gd name="f14" fmla="val 106"/>
                <a:gd name="f15" fmla="val 93"/>
                <a:gd name="f16" fmla="val 111"/>
                <a:gd name="f17" fmla="val 78"/>
                <a:gd name="f18" fmla="val 119"/>
                <a:gd name="f19" fmla="val 66"/>
                <a:gd name="f20" fmla="val 50"/>
                <a:gd name="f21" fmla="val 35"/>
                <a:gd name="f22" fmla="val 113"/>
                <a:gd name="f23" fmla="val 21"/>
                <a:gd name="f24" fmla="val 105"/>
                <a:gd name="f25" fmla="val 15"/>
                <a:gd name="f26" fmla="val 102"/>
                <a:gd name="f27" fmla="val 9"/>
                <a:gd name="f28" fmla="val 94"/>
                <a:gd name="f29" fmla="val 8"/>
                <a:gd name="f30" fmla="val 88"/>
                <a:gd name="f31" fmla="val 60"/>
                <a:gd name="f32" fmla="val 11"/>
                <a:gd name="f33" fmla="val 32"/>
                <a:gd name="f34" fmla="val 17"/>
                <a:gd name="f35" fmla="val 59"/>
                <a:gd name="f36" fmla="val 2"/>
                <a:gd name="f37" fmla="+- 0 0 -90"/>
                <a:gd name="f38" fmla="*/ f3 1 110"/>
                <a:gd name="f39" fmla="*/ f4 1 126"/>
                <a:gd name="f40" fmla="val f5"/>
                <a:gd name="f41" fmla="val f6"/>
                <a:gd name="f42" fmla="val f7"/>
                <a:gd name="f43" fmla="*/ f37 f0 1"/>
                <a:gd name="f44" fmla="+- f42 0 f40"/>
                <a:gd name="f45" fmla="+- f41 0 f40"/>
                <a:gd name="f46" fmla="*/ f43 1 f2"/>
                <a:gd name="f47" fmla="*/ f45 1 110"/>
                <a:gd name="f48" fmla="*/ f44 1 126"/>
                <a:gd name="f49" fmla="*/ 110 f45 1"/>
                <a:gd name="f50" fmla="*/ 18 f44 1"/>
                <a:gd name="f51" fmla="*/ 101 f45 1"/>
                <a:gd name="f52" fmla="*/ 106 f44 1"/>
                <a:gd name="f53" fmla="*/ 66 f45 1"/>
                <a:gd name="f54" fmla="*/ 126 f44 1"/>
                <a:gd name="f55" fmla="*/ 21 f45 1"/>
                <a:gd name="f56" fmla="*/ 105 f44 1"/>
                <a:gd name="f57" fmla="*/ 8 f45 1"/>
                <a:gd name="f58" fmla="*/ 88 f44 1"/>
                <a:gd name="f59" fmla="*/ 35 f45 1"/>
                <a:gd name="f60" fmla="*/ 17 f44 1"/>
                <a:gd name="f61" fmla="+- f46 0 f1"/>
                <a:gd name="f62" fmla="*/ f49 1 110"/>
                <a:gd name="f63" fmla="*/ f50 1 126"/>
                <a:gd name="f64" fmla="*/ f51 1 110"/>
                <a:gd name="f65" fmla="*/ f52 1 126"/>
                <a:gd name="f66" fmla="*/ f53 1 110"/>
                <a:gd name="f67" fmla="*/ f54 1 126"/>
                <a:gd name="f68" fmla="*/ f55 1 110"/>
                <a:gd name="f69" fmla="*/ f56 1 126"/>
                <a:gd name="f70" fmla="*/ f57 1 110"/>
                <a:gd name="f71" fmla="*/ f58 1 126"/>
                <a:gd name="f72" fmla="*/ f59 1 110"/>
                <a:gd name="f73" fmla="*/ f60 1 126"/>
                <a:gd name="f74" fmla="*/ 0 1 f47"/>
                <a:gd name="f75" fmla="*/ f41 1 f47"/>
                <a:gd name="f76" fmla="*/ 0 1 f48"/>
                <a:gd name="f77" fmla="*/ f42 1 f48"/>
                <a:gd name="f78" fmla="*/ f62 1 f47"/>
                <a:gd name="f79" fmla="*/ f63 1 f48"/>
                <a:gd name="f80" fmla="*/ f64 1 f47"/>
                <a:gd name="f81" fmla="*/ f65 1 f48"/>
                <a:gd name="f82" fmla="*/ f66 1 f47"/>
                <a:gd name="f83" fmla="*/ f67 1 f48"/>
                <a:gd name="f84" fmla="*/ f68 1 f47"/>
                <a:gd name="f85" fmla="*/ f69 1 f48"/>
                <a:gd name="f86" fmla="*/ f70 1 f47"/>
                <a:gd name="f87" fmla="*/ f71 1 f48"/>
                <a:gd name="f88" fmla="*/ f72 1 f47"/>
                <a:gd name="f89" fmla="*/ f73 1 f48"/>
                <a:gd name="f90" fmla="*/ f74 f38 1"/>
                <a:gd name="f91" fmla="*/ f75 f38 1"/>
                <a:gd name="f92" fmla="*/ f77 f39 1"/>
                <a:gd name="f93" fmla="*/ f76 f39 1"/>
                <a:gd name="f94" fmla="*/ f78 f38 1"/>
                <a:gd name="f95" fmla="*/ f79 f39 1"/>
                <a:gd name="f96" fmla="*/ f80 f38 1"/>
                <a:gd name="f97" fmla="*/ f81 f39 1"/>
                <a:gd name="f98" fmla="*/ f82 f38 1"/>
                <a:gd name="f99" fmla="*/ f83 f39 1"/>
                <a:gd name="f100" fmla="*/ f84 f38 1"/>
                <a:gd name="f101" fmla="*/ f85 f39 1"/>
                <a:gd name="f102" fmla="*/ f86 f38 1"/>
                <a:gd name="f103" fmla="*/ f87 f39 1"/>
                <a:gd name="f104" fmla="*/ f88 f38 1"/>
                <a:gd name="f105" fmla="*/ f89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94" y="f95"/>
                </a:cxn>
                <a:cxn ang="f61">
                  <a:pos x="f96" y="f97"/>
                </a:cxn>
                <a:cxn ang="f61">
                  <a:pos x="f98" y="f99"/>
                </a:cxn>
                <a:cxn ang="f61">
                  <a:pos x="f100" y="f101"/>
                </a:cxn>
                <a:cxn ang="f61">
                  <a:pos x="f102" y="f103"/>
                </a:cxn>
                <a:cxn ang="f61">
                  <a:pos x="f104" y="f105"/>
                </a:cxn>
                <a:cxn ang="f61">
                  <a:pos x="f94" y="f95"/>
                </a:cxn>
              </a:cxnLst>
              <a:rect l="f90" t="f93" r="f91" b="f92"/>
              <a:pathLst>
                <a:path w="110" h="126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7"/>
                  </a:cubicBezTo>
                  <a:cubicBezTo>
                    <a:pt x="f20" y="f18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5" y="f31"/>
                    <a:pt x="f32" y="f33"/>
                    <a:pt x="f21" y="f34"/>
                  </a:cubicBezTo>
                  <a:cubicBezTo>
                    <a:pt x="f35" y="f5"/>
                    <a:pt x="f30" y="f36"/>
                    <a:pt x="f6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F2413FD1-2EAE-36EA-12D9-BC2EC9313FC0}"/>
                </a:ext>
              </a:extLst>
            </p:cNvPr>
            <p:cNvSpPr/>
            <p:nvPr/>
          </p:nvSpPr>
          <p:spPr>
            <a:xfrm>
              <a:off x="8719224" y="4535350"/>
              <a:ext cx="105128" cy="1150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"/>
                <a:gd name="f7" fmla="val 127"/>
                <a:gd name="f8" fmla="val 23"/>
                <a:gd name="f9" fmla="val 27"/>
                <a:gd name="f10" fmla="val 2"/>
                <a:gd name="f11" fmla="val 54"/>
                <a:gd name="f12" fmla="val 80"/>
                <a:gd name="f13" fmla="val 17"/>
                <a:gd name="f14" fmla="val 104"/>
                <a:gd name="f15" fmla="val 32"/>
                <a:gd name="f16" fmla="val 61"/>
                <a:gd name="f17" fmla="val 108"/>
                <a:gd name="f18" fmla="val 89"/>
                <a:gd name="f19" fmla="val 106"/>
                <a:gd name="f20" fmla="val 96"/>
                <a:gd name="f21" fmla="val 98"/>
                <a:gd name="f22" fmla="val 103"/>
                <a:gd name="f23" fmla="val 91"/>
                <a:gd name="f24" fmla="val 115"/>
                <a:gd name="f25" fmla="val 67"/>
                <a:gd name="f26" fmla="val 120"/>
                <a:gd name="f27" fmla="val 53"/>
                <a:gd name="f28" fmla="val 48"/>
                <a:gd name="f29" fmla="val 124"/>
                <a:gd name="f30" fmla="val 41"/>
                <a:gd name="f31" fmla="val 119"/>
                <a:gd name="f32" fmla="val 34"/>
                <a:gd name="f33" fmla="val 111"/>
                <a:gd name="f34" fmla="val 19"/>
                <a:gd name="f35" fmla="val 109"/>
                <a:gd name="f36" fmla="val 10"/>
                <a:gd name="f37" fmla="val 105"/>
                <a:gd name="f38" fmla="val 20"/>
                <a:gd name="f39" fmla="val 77"/>
                <a:gd name="f40" fmla="val 49"/>
                <a:gd name="f41" fmla="+- 0 0 -90"/>
                <a:gd name="f42" fmla="*/ f3 1 116"/>
                <a:gd name="f43" fmla="*/ f4 1 127"/>
                <a:gd name="f44" fmla="val f5"/>
                <a:gd name="f45" fmla="val f6"/>
                <a:gd name="f46" fmla="val f7"/>
                <a:gd name="f47" fmla="*/ f41 f0 1"/>
                <a:gd name="f48" fmla="+- f46 0 f44"/>
                <a:gd name="f49" fmla="+- f45 0 f44"/>
                <a:gd name="f50" fmla="*/ f47 1 f2"/>
                <a:gd name="f51" fmla="*/ f49 1 116"/>
                <a:gd name="f52" fmla="*/ f48 1 127"/>
                <a:gd name="f53" fmla="*/ 0 f49 1"/>
                <a:gd name="f54" fmla="*/ 23 f48 1"/>
                <a:gd name="f55" fmla="*/ 80 f49 1"/>
                <a:gd name="f56" fmla="*/ 17 f48 1"/>
                <a:gd name="f57" fmla="*/ 108 f49 1"/>
                <a:gd name="f58" fmla="*/ 89 f48 1"/>
                <a:gd name="f59" fmla="*/ 91 f49 1"/>
                <a:gd name="f60" fmla="*/ 108 f48 1"/>
                <a:gd name="f61" fmla="*/ 53 f49 1"/>
                <a:gd name="f62" fmla="*/ 127 f48 1"/>
                <a:gd name="f63" fmla="*/ 34 f49 1"/>
                <a:gd name="f64" fmla="*/ 115 f48 1"/>
                <a:gd name="f65" fmla="*/ 10 f49 1"/>
                <a:gd name="f66" fmla="*/ 105 f48 1"/>
                <a:gd name="f67" fmla="+- f50 0 f1"/>
                <a:gd name="f68" fmla="*/ f53 1 116"/>
                <a:gd name="f69" fmla="*/ f54 1 127"/>
                <a:gd name="f70" fmla="*/ f55 1 116"/>
                <a:gd name="f71" fmla="*/ f56 1 127"/>
                <a:gd name="f72" fmla="*/ f57 1 116"/>
                <a:gd name="f73" fmla="*/ f58 1 127"/>
                <a:gd name="f74" fmla="*/ f59 1 116"/>
                <a:gd name="f75" fmla="*/ f60 1 127"/>
                <a:gd name="f76" fmla="*/ f61 1 116"/>
                <a:gd name="f77" fmla="*/ f62 1 127"/>
                <a:gd name="f78" fmla="*/ f63 1 116"/>
                <a:gd name="f79" fmla="*/ f64 1 127"/>
                <a:gd name="f80" fmla="*/ f65 1 116"/>
                <a:gd name="f81" fmla="*/ f66 1 127"/>
                <a:gd name="f82" fmla="*/ 0 1 f51"/>
                <a:gd name="f83" fmla="*/ f45 1 f51"/>
                <a:gd name="f84" fmla="*/ 0 1 f52"/>
                <a:gd name="f85" fmla="*/ f46 1 f52"/>
                <a:gd name="f86" fmla="*/ f68 1 f51"/>
                <a:gd name="f87" fmla="*/ f69 1 f52"/>
                <a:gd name="f88" fmla="*/ f70 1 f51"/>
                <a:gd name="f89" fmla="*/ f71 1 f52"/>
                <a:gd name="f90" fmla="*/ f72 1 f51"/>
                <a:gd name="f91" fmla="*/ f73 1 f52"/>
                <a:gd name="f92" fmla="*/ f74 1 f51"/>
                <a:gd name="f93" fmla="*/ f75 1 f52"/>
                <a:gd name="f94" fmla="*/ f76 1 f51"/>
                <a:gd name="f95" fmla="*/ f77 1 f52"/>
                <a:gd name="f96" fmla="*/ f78 1 f51"/>
                <a:gd name="f97" fmla="*/ f79 1 f52"/>
                <a:gd name="f98" fmla="*/ f80 1 f51"/>
                <a:gd name="f99" fmla="*/ f81 1 f52"/>
                <a:gd name="f100" fmla="*/ f82 f42 1"/>
                <a:gd name="f101" fmla="*/ f83 f42 1"/>
                <a:gd name="f102" fmla="*/ f85 f43 1"/>
                <a:gd name="f103" fmla="*/ f84 f43 1"/>
                <a:gd name="f104" fmla="*/ f86 f42 1"/>
                <a:gd name="f105" fmla="*/ f87 f43 1"/>
                <a:gd name="f106" fmla="*/ f88 f42 1"/>
                <a:gd name="f107" fmla="*/ f89 f43 1"/>
                <a:gd name="f108" fmla="*/ f90 f42 1"/>
                <a:gd name="f109" fmla="*/ f91 f43 1"/>
                <a:gd name="f110" fmla="*/ f92 f42 1"/>
                <a:gd name="f111" fmla="*/ f93 f43 1"/>
                <a:gd name="f112" fmla="*/ f94 f42 1"/>
                <a:gd name="f113" fmla="*/ f95 f43 1"/>
                <a:gd name="f114" fmla="*/ f96 f42 1"/>
                <a:gd name="f115" fmla="*/ f97 f43 1"/>
                <a:gd name="f116" fmla="*/ f98 f42 1"/>
                <a:gd name="f117" fmla="*/ f99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4" y="f105"/>
                </a:cxn>
                <a:cxn ang="f67">
                  <a:pos x="f106" y="f107"/>
                </a:cxn>
                <a:cxn ang="f67">
                  <a:pos x="f108" y="f109"/>
                </a:cxn>
                <a:cxn ang="f67">
                  <a:pos x="f110" y="f111"/>
                </a:cxn>
                <a:cxn ang="f67">
                  <a:pos x="f112" y="f113"/>
                </a:cxn>
                <a:cxn ang="f67">
                  <a:pos x="f114" y="f115"/>
                </a:cxn>
                <a:cxn ang="f67">
                  <a:pos x="f116" y="f117"/>
                </a:cxn>
                <a:cxn ang="f67">
                  <a:pos x="f104" y="f105"/>
                </a:cxn>
              </a:cxnLst>
              <a:rect l="f100" t="f103" r="f101" b="f102"/>
              <a:pathLst>
                <a:path w="116" h="127">
                  <a:moveTo>
                    <a:pt x="f5" y="f8"/>
                  </a:moveTo>
                  <a:cubicBezTo>
                    <a:pt x="f9" y="f10"/>
                    <a:pt x="f11" y="f5"/>
                    <a:pt x="f12" y="f13"/>
                  </a:cubicBezTo>
                  <a:cubicBezTo>
                    <a:pt x="f14" y="f15"/>
                    <a:pt x="f6" y="f16"/>
                    <a:pt x="f17" y="f18"/>
                  </a:cubicBezTo>
                  <a:cubicBezTo>
                    <a:pt x="f19" y="f20"/>
                    <a:pt x="f21" y="f22"/>
                    <a:pt x="f23" y="f17"/>
                  </a:cubicBezTo>
                  <a:cubicBezTo>
                    <a:pt x="f12" y="f24"/>
                    <a:pt x="f25" y="f26"/>
                    <a:pt x="f27" y="f7"/>
                  </a:cubicBezTo>
                  <a:cubicBezTo>
                    <a:pt x="f28" y="f29"/>
                    <a:pt x="f30" y="f31"/>
                    <a:pt x="f32" y="f24"/>
                  </a:cubicBezTo>
                  <a:cubicBezTo>
                    <a:pt x="f9" y="f33"/>
                    <a:pt x="f34" y="f35"/>
                    <a:pt x="f36" y="f37"/>
                  </a:cubicBezTo>
                  <a:cubicBezTo>
                    <a:pt x="f38" y="f39"/>
                    <a:pt x="f13" y="f40"/>
                    <a:pt x="f5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5161039-7E35-081D-8096-ABEA81805CAE}"/>
                </a:ext>
              </a:extLst>
            </p:cNvPr>
            <p:cNvSpPr/>
            <p:nvPr/>
          </p:nvSpPr>
          <p:spPr>
            <a:xfrm>
              <a:off x="8155231" y="4308049"/>
              <a:ext cx="125016" cy="2500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7"/>
                <a:gd name="f7" fmla="val 275"/>
                <a:gd name="f8" fmla="val 69"/>
                <a:gd name="f9" fmla="val 274"/>
                <a:gd name="f10" fmla="val 50"/>
                <a:gd name="f11" fmla="val 233"/>
                <a:gd name="f12" fmla="val 56"/>
                <a:gd name="f13" fmla="val 191"/>
                <a:gd name="f14" fmla="val 66"/>
                <a:gd name="f15" fmla="val 147"/>
                <a:gd name="f16" fmla="val 47"/>
                <a:gd name="f17" fmla="val 159"/>
                <a:gd name="f18" fmla="val 28"/>
                <a:gd name="f19" fmla="val 171"/>
                <a:gd name="f20" fmla="val 9"/>
                <a:gd name="f21" fmla="val 183"/>
                <a:gd name="f22" fmla="val 5"/>
                <a:gd name="f23" fmla="val 175"/>
                <a:gd name="f24" fmla="val 3"/>
                <a:gd name="f25" fmla="val 169"/>
                <a:gd name="f26" fmla="val 163"/>
                <a:gd name="f27" fmla="val 6"/>
                <a:gd name="f28" fmla="val 12"/>
                <a:gd name="f29" fmla="val 154"/>
                <a:gd name="f30" fmla="val 18"/>
                <a:gd name="f31" fmla="val 151"/>
                <a:gd name="f32" fmla="val 70"/>
                <a:gd name="f33" fmla="val 124"/>
                <a:gd name="f34" fmla="val 98"/>
                <a:gd name="f35" fmla="val 80"/>
                <a:gd name="f36" fmla="val 112"/>
                <a:gd name="f37" fmla="val 25"/>
                <a:gd name="f38" fmla="val 114"/>
                <a:gd name="f39" fmla="val 16"/>
                <a:gd name="f40" fmla="val 123"/>
                <a:gd name="f41" fmla="val 8"/>
                <a:gd name="f42" fmla="val 128"/>
                <a:gd name="f43" fmla="val 131"/>
                <a:gd name="f44" fmla="val 1"/>
                <a:gd name="f45" fmla="val 134"/>
                <a:gd name="f46" fmla="val 2"/>
                <a:gd name="f47" fmla="val 17"/>
                <a:gd name="f48" fmla="val 132"/>
                <a:gd name="f49" fmla="val 31"/>
                <a:gd name="f50" fmla="val 44"/>
                <a:gd name="f51" fmla="val 113"/>
                <a:gd name="f52" fmla="val 90"/>
                <a:gd name="f53" fmla="val 95"/>
                <a:gd name="f54" fmla="val 136"/>
                <a:gd name="f55" fmla="val 82"/>
                <a:gd name="f56" fmla="val 77"/>
                <a:gd name="f57" fmla="val 201"/>
                <a:gd name="f58" fmla="val 81"/>
                <a:gd name="f59" fmla="val 222"/>
                <a:gd name="f60" fmla="val 242"/>
                <a:gd name="f61" fmla="val 253"/>
                <a:gd name="f62" fmla="val 264"/>
                <a:gd name="f63" fmla="val 76"/>
                <a:gd name="f64" fmla="val 73"/>
                <a:gd name="f65" fmla="val 71"/>
                <a:gd name="f66" fmla="+- 0 0 -90"/>
                <a:gd name="f67" fmla="*/ f3 1 137"/>
                <a:gd name="f68" fmla="*/ f4 1 275"/>
                <a:gd name="f69" fmla="val f5"/>
                <a:gd name="f70" fmla="val f6"/>
                <a:gd name="f71" fmla="val f7"/>
                <a:gd name="f72" fmla="*/ f66 f0 1"/>
                <a:gd name="f73" fmla="+- f71 0 f69"/>
                <a:gd name="f74" fmla="+- f70 0 f69"/>
                <a:gd name="f75" fmla="*/ f72 1 f2"/>
                <a:gd name="f76" fmla="*/ f74 1 137"/>
                <a:gd name="f77" fmla="*/ f73 1 275"/>
                <a:gd name="f78" fmla="*/ 69 f74 1"/>
                <a:gd name="f79" fmla="*/ 274 f73 1"/>
                <a:gd name="f80" fmla="*/ 66 f74 1"/>
                <a:gd name="f81" fmla="*/ 147 f73 1"/>
                <a:gd name="f82" fmla="*/ 9 f74 1"/>
                <a:gd name="f83" fmla="*/ 183 f73 1"/>
                <a:gd name="f84" fmla="*/ 0 f74 1"/>
                <a:gd name="f85" fmla="*/ 163 f73 1"/>
                <a:gd name="f86" fmla="*/ 18 f74 1"/>
                <a:gd name="f87" fmla="*/ 151 f73 1"/>
                <a:gd name="f88" fmla="*/ 112 f74 1"/>
                <a:gd name="f89" fmla="*/ 25 f73 1"/>
                <a:gd name="f90" fmla="*/ 128 f74 1"/>
                <a:gd name="f91" fmla="*/ 0 f73 1"/>
                <a:gd name="f92" fmla="*/ 137 f74 1"/>
                <a:gd name="f93" fmla="*/ 3 f73 1"/>
                <a:gd name="f94" fmla="*/ 44 f73 1"/>
                <a:gd name="f95" fmla="*/ 82 f74 1"/>
                <a:gd name="f96" fmla="*/ 80 f74 1"/>
                <a:gd name="f97" fmla="*/ 242 f73 1"/>
                <a:gd name="f98" fmla="*/ 76 f74 1"/>
                <a:gd name="f99" fmla="*/ 275 f73 1"/>
                <a:gd name="f100" fmla="+- f75 0 f1"/>
                <a:gd name="f101" fmla="*/ f78 1 137"/>
                <a:gd name="f102" fmla="*/ f79 1 275"/>
                <a:gd name="f103" fmla="*/ f80 1 137"/>
                <a:gd name="f104" fmla="*/ f81 1 275"/>
                <a:gd name="f105" fmla="*/ f82 1 137"/>
                <a:gd name="f106" fmla="*/ f83 1 275"/>
                <a:gd name="f107" fmla="*/ f84 1 137"/>
                <a:gd name="f108" fmla="*/ f85 1 275"/>
                <a:gd name="f109" fmla="*/ f86 1 137"/>
                <a:gd name="f110" fmla="*/ f87 1 275"/>
                <a:gd name="f111" fmla="*/ f88 1 137"/>
                <a:gd name="f112" fmla="*/ f89 1 275"/>
                <a:gd name="f113" fmla="*/ f90 1 137"/>
                <a:gd name="f114" fmla="*/ f91 1 275"/>
                <a:gd name="f115" fmla="*/ f92 1 137"/>
                <a:gd name="f116" fmla="*/ f93 1 275"/>
                <a:gd name="f117" fmla="*/ f94 1 275"/>
                <a:gd name="f118" fmla="*/ f95 1 137"/>
                <a:gd name="f119" fmla="*/ f96 1 137"/>
                <a:gd name="f120" fmla="*/ f97 1 275"/>
                <a:gd name="f121" fmla="*/ f98 1 137"/>
                <a:gd name="f122" fmla="*/ f99 1 275"/>
                <a:gd name="f123" fmla="*/ 0 1 f76"/>
                <a:gd name="f124" fmla="*/ f70 1 f76"/>
                <a:gd name="f125" fmla="*/ 0 1 f77"/>
                <a:gd name="f126" fmla="*/ f71 1 f77"/>
                <a:gd name="f127" fmla="*/ f101 1 f76"/>
                <a:gd name="f128" fmla="*/ f102 1 f77"/>
                <a:gd name="f129" fmla="*/ f103 1 f76"/>
                <a:gd name="f130" fmla="*/ f104 1 f77"/>
                <a:gd name="f131" fmla="*/ f105 1 f76"/>
                <a:gd name="f132" fmla="*/ f106 1 f77"/>
                <a:gd name="f133" fmla="*/ f107 1 f76"/>
                <a:gd name="f134" fmla="*/ f108 1 f77"/>
                <a:gd name="f135" fmla="*/ f109 1 f76"/>
                <a:gd name="f136" fmla="*/ f110 1 f77"/>
                <a:gd name="f137" fmla="*/ f111 1 f76"/>
                <a:gd name="f138" fmla="*/ f112 1 f77"/>
                <a:gd name="f139" fmla="*/ f113 1 f76"/>
                <a:gd name="f140" fmla="*/ f114 1 f77"/>
                <a:gd name="f141" fmla="*/ f115 1 f76"/>
                <a:gd name="f142" fmla="*/ f116 1 f77"/>
                <a:gd name="f143" fmla="*/ f117 1 f77"/>
                <a:gd name="f144" fmla="*/ f118 1 f76"/>
                <a:gd name="f145" fmla="*/ f119 1 f76"/>
                <a:gd name="f146" fmla="*/ f120 1 f77"/>
                <a:gd name="f147" fmla="*/ f121 1 f76"/>
                <a:gd name="f148" fmla="*/ f122 1 f77"/>
                <a:gd name="f149" fmla="*/ f123 f67 1"/>
                <a:gd name="f150" fmla="*/ f124 f67 1"/>
                <a:gd name="f151" fmla="*/ f126 f68 1"/>
                <a:gd name="f152" fmla="*/ f125 f68 1"/>
                <a:gd name="f153" fmla="*/ f127 f67 1"/>
                <a:gd name="f154" fmla="*/ f128 f68 1"/>
                <a:gd name="f155" fmla="*/ f129 f67 1"/>
                <a:gd name="f156" fmla="*/ f130 f68 1"/>
                <a:gd name="f157" fmla="*/ f131 f67 1"/>
                <a:gd name="f158" fmla="*/ f132 f68 1"/>
                <a:gd name="f159" fmla="*/ f133 f67 1"/>
                <a:gd name="f160" fmla="*/ f134 f68 1"/>
                <a:gd name="f161" fmla="*/ f135 f67 1"/>
                <a:gd name="f162" fmla="*/ f136 f68 1"/>
                <a:gd name="f163" fmla="*/ f137 f67 1"/>
                <a:gd name="f164" fmla="*/ f138 f68 1"/>
                <a:gd name="f165" fmla="*/ f139 f67 1"/>
                <a:gd name="f166" fmla="*/ f140 f68 1"/>
                <a:gd name="f167" fmla="*/ f141 f67 1"/>
                <a:gd name="f168" fmla="*/ f142 f68 1"/>
                <a:gd name="f169" fmla="*/ f143 f68 1"/>
                <a:gd name="f170" fmla="*/ f144 f67 1"/>
                <a:gd name="f171" fmla="*/ f145 f67 1"/>
                <a:gd name="f172" fmla="*/ f146 f68 1"/>
                <a:gd name="f173" fmla="*/ f147 f67 1"/>
                <a:gd name="f174" fmla="*/ f148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53" y="f154"/>
                </a:cxn>
                <a:cxn ang="f100">
                  <a:pos x="f155" y="f156"/>
                </a:cxn>
                <a:cxn ang="f100">
                  <a:pos x="f157" y="f158"/>
                </a:cxn>
                <a:cxn ang="f100">
                  <a:pos x="f159" y="f160"/>
                </a:cxn>
                <a:cxn ang="f100">
                  <a:pos x="f161" y="f162"/>
                </a:cxn>
                <a:cxn ang="f100">
                  <a:pos x="f163" y="f164"/>
                </a:cxn>
                <a:cxn ang="f100">
                  <a:pos x="f165" y="f166"/>
                </a:cxn>
                <a:cxn ang="f100">
                  <a:pos x="f167" y="f168"/>
                </a:cxn>
                <a:cxn ang="f100">
                  <a:pos x="f165" y="f169"/>
                </a:cxn>
                <a:cxn ang="f100">
                  <a:pos x="f170" y="f158"/>
                </a:cxn>
                <a:cxn ang="f100">
                  <a:pos x="f171" y="f172"/>
                </a:cxn>
                <a:cxn ang="f100">
                  <a:pos x="f173" y="f174"/>
                </a:cxn>
                <a:cxn ang="f100">
                  <a:pos x="f153" y="f154"/>
                </a:cxn>
              </a:cxnLst>
              <a:rect l="f149" t="f152" r="f150" b="f151"/>
              <a:pathLst>
                <a:path w="137" h="27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cubicBezTo>
                    <a:pt x="f27" y="f1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5"/>
                  </a:cubicBezTo>
                  <a:cubicBezTo>
                    <a:pt x="f43" y="f44"/>
                    <a:pt x="f45" y="f46"/>
                    <a:pt x="f6" y="f24"/>
                  </a:cubicBezTo>
                  <a:cubicBezTo>
                    <a:pt x="f45" y="f47"/>
                    <a:pt x="f48" y="f49"/>
                    <a:pt x="f42" y="f50"/>
                  </a:cubicBezTo>
                  <a:cubicBezTo>
                    <a:pt x="f51" y="f52"/>
                    <a:pt x="f53" y="f54"/>
                    <a:pt x="f55" y="f21"/>
                  </a:cubicBezTo>
                  <a:cubicBezTo>
                    <a:pt x="f56" y="f57"/>
                    <a:pt x="f58" y="f59"/>
                    <a:pt x="f35" y="f60"/>
                  </a:cubicBezTo>
                  <a:cubicBezTo>
                    <a:pt x="f35" y="f61"/>
                    <a:pt x="f56" y="f62"/>
                    <a:pt x="f63" y="f7"/>
                  </a:cubicBezTo>
                  <a:cubicBezTo>
                    <a:pt x="f64" y="f7"/>
                    <a:pt x="f65" y="f7"/>
                    <a:pt x="f8" y="f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C8F90F6A-2B94-AA62-01EC-D03201147C6E}"/>
                </a:ext>
              </a:extLst>
            </p:cNvPr>
            <p:cNvSpPr/>
            <p:nvPr/>
          </p:nvSpPr>
          <p:spPr>
            <a:xfrm>
              <a:off x="8668082" y="4881981"/>
              <a:ext cx="92345" cy="1122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"/>
                <a:gd name="f7" fmla="val 124"/>
                <a:gd name="f8" fmla="val 99"/>
                <a:gd name="f9" fmla="val 6"/>
                <a:gd name="f10" fmla="val 70"/>
                <a:gd name="f11" fmla="val 11"/>
                <a:gd name="f12" fmla="val 45"/>
                <a:gd name="f13" fmla="val 16"/>
                <a:gd name="f14" fmla="val 19"/>
                <a:gd name="f15" fmla="val 14"/>
                <a:gd name="f16" fmla="val 12"/>
                <a:gd name="f17" fmla="val 18"/>
                <a:gd name="f18" fmla="val 10"/>
                <a:gd name="f19" fmla="val 21"/>
                <a:gd name="f20" fmla="val 32"/>
                <a:gd name="f21" fmla="val 5"/>
                <a:gd name="f22" fmla="val 41"/>
                <a:gd name="f23" fmla="val 57"/>
                <a:gd name="f24" fmla="val 71"/>
                <a:gd name="f25" fmla="val 13"/>
                <a:gd name="f26" fmla="val 86"/>
                <a:gd name="f27" fmla="val 17"/>
                <a:gd name="f28" fmla="val 22"/>
                <a:gd name="f29" fmla="val 101"/>
                <a:gd name="f30" fmla="val 34"/>
                <a:gd name="f31" fmla="val 100"/>
                <a:gd name="f32" fmla="val 44"/>
                <a:gd name="f33" fmla="val 94"/>
                <a:gd name="f34" fmla="+- 0 0 -90"/>
                <a:gd name="f35" fmla="*/ f3 1 102"/>
                <a:gd name="f36" fmla="*/ f4 1 124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02"/>
                <a:gd name="f45" fmla="*/ f41 1 124"/>
                <a:gd name="f46" fmla="*/ 0 f42 1"/>
                <a:gd name="f47" fmla="*/ 99 f41 1"/>
                <a:gd name="f48" fmla="*/ 16 f42 1"/>
                <a:gd name="f49" fmla="*/ 19 f41 1"/>
                <a:gd name="f50" fmla="*/ 10 f42 1"/>
                <a:gd name="f51" fmla="*/ 18 f41 1"/>
                <a:gd name="f52" fmla="*/ 41 f42 1"/>
                <a:gd name="f53" fmla="*/ 0 f41 1"/>
                <a:gd name="f54" fmla="*/ 86 f42 1"/>
                <a:gd name="f55" fmla="*/ 17 f41 1"/>
                <a:gd name="f56" fmla="*/ 100 f42 1"/>
                <a:gd name="f57" fmla="*/ 44 f41 1"/>
                <a:gd name="f58" fmla="+- f43 0 f1"/>
                <a:gd name="f59" fmla="*/ f46 1 102"/>
                <a:gd name="f60" fmla="*/ f47 1 124"/>
                <a:gd name="f61" fmla="*/ f48 1 102"/>
                <a:gd name="f62" fmla="*/ f49 1 124"/>
                <a:gd name="f63" fmla="*/ f50 1 102"/>
                <a:gd name="f64" fmla="*/ f51 1 124"/>
                <a:gd name="f65" fmla="*/ f52 1 102"/>
                <a:gd name="f66" fmla="*/ f53 1 124"/>
                <a:gd name="f67" fmla="*/ f54 1 102"/>
                <a:gd name="f68" fmla="*/ f55 1 124"/>
                <a:gd name="f69" fmla="*/ f56 1 102"/>
                <a:gd name="f70" fmla="*/ f57 1 124"/>
                <a:gd name="f71" fmla="*/ 0 1 f44"/>
                <a:gd name="f72" fmla="*/ f38 1 f44"/>
                <a:gd name="f73" fmla="*/ 0 1 f45"/>
                <a:gd name="f74" fmla="*/ f39 1 f45"/>
                <a:gd name="f75" fmla="*/ f59 1 f44"/>
                <a:gd name="f76" fmla="*/ f60 1 f45"/>
                <a:gd name="f77" fmla="*/ f61 1 f44"/>
                <a:gd name="f78" fmla="*/ f62 1 f45"/>
                <a:gd name="f79" fmla="*/ f63 1 f44"/>
                <a:gd name="f80" fmla="*/ f64 1 f45"/>
                <a:gd name="f81" fmla="*/ f65 1 f44"/>
                <a:gd name="f82" fmla="*/ f66 1 f45"/>
                <a:gd name="f83" fmla="*/ f67 1 f44"/>
                <a:gd name="f84" fmla="*/ f68 1 f45"/>
                <a:gd name="f85" fmla="*/ f69 1 f44"/>
                <a:gd name="f86" fmla="*/ f70 1 f45"/>
                <a:gd name="f87" fmla="*/ f71 f35 1"/>
                <a:gd name="f88" fmla="*/ f72 f35 1"/>
                <a:gd name="f89" fmla="*/ f74 f36 1"/>
                <a:gd name="f90" fmla="*/ f73 f36 1"/>
                <a:gd name="f91" fmla="*/ f75 f35 1"/>
                <a:gd name="f92" fmla="*/ f76 f36 1"/>
                <a:gd name="f93" fmla="*/ f77 f35 1"/>
                <a:gd name="f94" fmla="*/ f78 f36 1"/>
                <a:gd name="f95" fmla="*/ f79 f35 1"/>
                <a:gd name="f96" fmla="*/ f80 f36 1"/>
                <a:gd name="f97" fmla="*/ f81 f35 1"/>
                <a:gd name="f98" fmla="*/ f82 f36 1"/>
                <a:gd name="f99" fmla="*/ f83 f35 1"/>
                <a:gd name="f100" fmla="*/ f84 f36 1"/>
                <a:gd name="f101" fmla="*/ f85 f35 1"/>
                <a:gd name="f102" fmla="*/ f8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91" y="f92"/>
                </a:cxn>
                <a:cxn ang="f58">
                  <a:pos x="f93" y="f94"/>
                </a:cxn>
                <a:cxn ang="f58">
                  <a:pos x="f95" y="f96"/>
                </a:cxn>
                <a:cxn ang="f58">
                  <a:pos x="f97" y="f98"/>
                </a:cxn>
                <a:cxn ang="f58">
                  <a:pos x="f99" y="f100"/>
                </a:cxn>
                <a:cxn ang="f58">
                  <a:pos x="f101" y="f102"/>
                </a:cxn>
                <a:cxn ang="f58">
                  <a:pos x="f91" y="f92"/>
                </a:cxn>
              </a:cxnLst>
              <a:rect l="f87" t="f90" r="f88" b="f89"/>
              <a:pathLst>
                <a:path w="102" h="124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4"/>
                    <a:pt x="f16" y="f17"/>
                    <a:pt x="f18" y="f17"/>
                  </a:cubicBezTo>
                  <a:cubicBezTo>
                    <a:pt x="f19" y="f11"/>
                    <a:pt x="f20" y="f21"/>
                    <a:pt x="f22" y="f5"/>
                  </a:cubicBezTo>
                  <a:cubicBezTo>
                    <a:pt x="f23" y="f9"/>
                    <a:pt x="f24" y="f25"/>
                    <a:pt x="f26" y="f27"/>
                  </a:cubicBezTo>
                  <a:cubicBezTo>
                    <a:pt x="f6" y="f28"/>
                    <a:pt x="f29" y="f30"/>
                    <a:pt x="f31" y="f32"/>
                  </a:cubicBezTo>
                  <a:cubicBezTo>
                    <a:pt x="f33" y="f29"/>
                    <a:pt x="f20" y="f7"/>
                    <a:pt x="f5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6D3D7D0-E257-6741-9E3C-FCDF2C6CEFC9}"/>
                </a:ext>
              </a:extLst>
            </p:cNvPr>
            <p:cNvSpPr/>
            <p:nvPr/>
          </p:nvSpPr>
          <p:spPr>
            <a:xfrm>
              <a:off x="8808726" y="3869064"/>
              <a:ext cx="255711" cy="1235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1"/>
                <a:gd name="f7" fmla="val 135"/>
                <a:gd name="f8" fmla="val 130"/>
                <a:gd name="f9" fmla="val 56"/>
                <a:gd name="f10" fmla="val 33"/>
                <a:gd name="f11" fmla="val 204"/>
                <a:gd name="f12" fmla="val 68"/>
                <a:gd name="f13" fmla="val 272"/>
                <a:gd name="f14" fmla="val 80"/>
                <a:gd name="f15" fmla="val 263"/>
                <a:gd name="f16" fmla="val 249"/>
                <a:gd name="f17" fmla="val 72"/>
                <a:gd name="f18" fmla="val 182"/>
                <a:gd name="f19" fmla="val 35"/>
                <a:gd name="f20" fmla="val 85"/>
                <a:gd name="f21" fmla="val 57"/>
                <a:gd name="f22" fmla="val 120"/>
                <a:gd name="f23" fmla="val 20"/>
                <a:gd name="f24" fmla="+- 0 0 -90"/>
                <a:gd name="f25" fmla="*/ f3 1 281"/>
                <a:gd name="f26" fmla="*/ f4 1 135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281"/>
                <a:gd name="f35" fmla="*/ f31 1 135"/>
                <a:gd name="f36" fmla="*/ 0 f32 1"/>
                <a:gd name="f37" fmla="*/ 130 f31 1"/>
                <a:gd name="f38" fmla="*/ 281 f32 1"/>
                <a:gd name="f39" fmla="*/ 68 f31 1"/>
                <a:gd name="f40" fmla="*/ 249 f32 1"/>
                <a:gd name="f41" fmla="*/ 72 f31 1"/>
                <a:gd name="f42" fmla="*/ 33 f32 1"/>
                <a:gd name="f43" fmla="*/ 120 f31 1"/>
                <a:gd name="f44" fmla="+- f33 0 f1"/>
                <a:gd name="f45" fmla="*/ f36 1 281"/>
                <a:gd name="f46" fmla="*/ f37 1 135"/>
                <a:gd name="f47" fmla="*/ f38 1 281"/>
                <a:gd name="f48" fmla="*/ f39 1 135"/>
                <a:gd name="f49" fmla="*/ f40 1 281"/>
                <a:gd name="f50" fmla="*/ f41 1 135"/>
                <a:gd name="f51" fmla="*/ f42 1 281"/>
                <a:gd name="f52" fmla="*/ f43 1 135"/>
                <a:gd name="f53" fmla="*/ 0 1 f34"/>
                <a:gd name="f54" fmla="*/ f28 1 f34"/>
                <a:gd name="f55" fmla="*/ 0 1 f35"/>
                <a:gd name="f56" fmla="*/ f29 1 f35"/>
                <a:gd name="f57" fmla="*/ f45 1 f34"/>
                <a:gd name="f58" fmla="*/ f46 1 f35"/>
                <a:gd name="f59" fmla="*/ f47 1 f34"/>
                <a:gd name="f60" fmla="*/ f48 1 f35"/>
                <a:gd name="f61" fmla="*/ f49 1 f34"/>
                <a:gd name="f62" fmla="*/ f50 1 f35"/>
                <a:gd name="f63" fmla="*/ f51 1 f34"/>
                <a:gd name="f64" fmla="*/ f52 1 f35"/>
                <a:gd name="f65" fmla="*/ f53 f25 1"/>
                <a:gd name="f66" fmla="*/ f54 f25 1"/>
                <a:gd name="f67" fmla="*/ f56 f26 1"/>
                <a:gd name="f68" fmla="*/ f55 f26 1"/>
                <a:gd name="f69" fmla="*/ f57 f25 1"/>
                <a:gd name="f70" fmla="*/ f58 f26 1"/>
                <a:gd name="f71" fmla="*/ f59 f25 1"/>
                <a:gd name="f72" fmla="*/ f60 f26 1"/>
                <a:gd name="f73" fmla="*/ f61 f25 1"/>
                <a:gd name="f74" fmla="*/ f62 f26 1"/>
                <a:gd name="f75" fmla="*/ f63 f25 1"/>
                <a:gd name="f76" fmla="*/ f6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69" y="f70"/>
                </a:cxn>
                <a:cxn ang="f44">
                  <a:pos x="f71" y="f72"/>
                </a:cxn>
                <a:cxn ang="f44">
                  <a:pos x="f73" y="f74"/>
                </a:cxn>
                <a:cxn ang="f44">
                  <a:pos x="f75" y="f76"/>
                </a:cxn>
                <a:cxn ang="f44">
                  <a:pos x="f69" y="f70"/>
                </a:cxn>
              </a:cxnLst>
              <a:rect l="f65" t="f68" r="f66" b="f67"/>
              <a:pathLst>
                <a:path w="281" h="135">
                  <a:moveTo>
                    <a:pt x="f5" y="f8"/>
                  </a:moveTo>
                  <a:cubicBezTo>
                    <a:pt x="f9" y="f10"/>
                    <a:pt x="f11" y="f5"/>
                    <a:pt x="f6" y="f12"/>
                  </a:cubicBezTo>
                  <a:cubicBezTo>
                    <a:pt x="f13" y="f14"/>
                    <a:pt x="f15" y="f14"/>
                    <a:pt x="f16" y="f17"/>
                  </a:cubicBezTo>
                  <a:cubicBezTo>
                    <a:pt x="f18" y="f19"/>
                    <a:pt x="f20" y="f21"/>
                    <a:pt x="f10" y="f22"/>
                  </a:cubicBezTo>
                  <a:cubicBezTo>
                    <a:pt x="f23" y="f7"/>
                    <a:pt x="f23" y="f7"/>
                    <a:pt x="f5" y="f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52FBC686-E67F-50E1-F9DF-5DDCCEB653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414" y="957513"/>
            <a:ext cx="3859653" cy="2663228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7EA11C07-B548-B732-A875-C58DCCF6C95A}"/>
              </a:ext>
            </a:extLst>
          </p:cNvPr>
          <p:cNvSpPr txBox="1"/>
          <p:nvPr/>
        </p:nvSpPr>
        <p:spPr>
          <a:xfrm>
            <a:off x="2200674" y="89285"/>
            <a:ext cx="464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</a:rPr>
              <a:t>Prix potentiellement aberrants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B999E07-E9A3-D64B-2180-F2B57C88F2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040" y="1703321"/>
            <a:ext cx="4239085" cy="320715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937D2A1-9F77-9530-4624-E737E695A213}"/>
              </a:ext>
            </a:extLst>
          </p:cNvPr>
          <p:cNvSpPr txBox="1"/>
          <p:nvPr/>
        </p:nvSpPr>
        <p:spPr>
          <a:xfrm>
            <a:off x="2785589" y="1045354"/>
            <a:ext cx="116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Boite à moustache des prix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E524404-B442-3C4D-D95F-D43DEC2225D9}"/>
              </a:ext>
            </a:extLst>
          </p:cNvPr>
          <p:cNvSpPr txBox="1"/>
          <p:nvPr/>
        </p:nvSpPr>
        <p:spPr>
          <a:xfrm>
            <a:off x="7253723" y="1916784"/>
            <a:ext cx="1550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Histogramme des prix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838;p59">
            <a:extLst>
              <a:ext uri="{FF2B5EF4-FFF2-40B4-BE49-F238E27FC236}">
                <a16:creationId xmlns:a16="http://schemas.microsoft.com/office/drawing/2014/main" id="{ED372A91-6E3B-8606-1A6C-252D983BC1F9}"/>
              </a:ext>
            </a:extLst>
          </p:cNvPr>
          <p:cNvCxnSpPr/>
          <p:nvPr/>
        </p:nvCxnSpPr>
        <p:spPr>
          <a:xfrm>
            <a:off x="-14328" y="294372"/>
            <a:ext cx="1998603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round/>
          </a:ln>
        </p:spPr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F524EE74-C700-8691-28DD-212D1047B916}"/>
              </a:ext>
            </a:extLst>
          </p:cNvPr>
          <p:cNvSpPr/>
          <p:nvPr/>
        </p:nvSpPr>
        <p:spPr>
          <a:xfrm flipH="1">
            <a:off x="7738878" y="88587"/>
            <a:ext cx="1401519" cy="908035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1BED2CD-2856-9EFB-A4A7-1F74DE70D2C4}"/>
              </a:ext>
            </a:extLst>
          </p:cNvPr>
          <p:cNvSpPr/>
          <p:nvPr/>
        </p:nvSpPr>
        <p:spPr>
          <a:xfrm>
            <a:off x="-14328" y="63495"/>
            <a:ext cx="1440244" cy="93312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16" name="Grupo 23">
            <a:extLst>
              <a:ext uri="{FF2B5EF4-FFF2-40B4-BE49-F238E27FC236}">
                <a16:creationId xmlns:a16="http://schemas.microsoft.com/office/drawing/2014/main" id="{DEE115C1-8887-B9CF-FEEC-9EE6D903FA44}"/>
              </a:ext>
            </a:extLst>
          </p:cNvPr>
          <p:cNvGrpSpPr/>
          <p:nvPr/>
        </p:nvGrpSpPr>
        <p:grpSpPr>
          <a:xfrm>
            <a:off x="107515" y="4376638"/>
            <a:ext cx="520475" cy="722018"/>
            <a:chOff x="107515" y="4376638"/>
            <a:chExt cx="520475" cy="722018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750A2358-7C6F-73A1-7E89-10A254417F33}"/>
                </a:ext>
              </a:extLst>
            </p:cNvPr>
            <p:cNvSpPr/>
            <p:nvPr/>
          </p:nvSpPr>
          <p:spPr>
            <a:xfrm>
              <a:off x="334816" y="4452295"/>
              <a:ext cx="293174" cy="6463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1CF6FA1-728B-B742-D340-906B2CBCA0BA}"/>
                </a:ext>
              </a:extLst>
            </p:cNvPr>
            <p:cNvSpPr/>
            <p:nvPr/>
          </p:nvSpPr>
          <p:spPr>
            <a:xfrm>
              <a:off x="107515" y="4376638"/>
              <a:ext cx="322527" cy="718105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9" name="Elipse 26">
            <a:extLst>
              <a:ext uri="{FF2B5EF4-FFF2-40B4-BE49-F238E27FC236}">
                <a16:creationId xmlns:a16="http://schemas.microsoft.com/office/drawing/2014/main" id="{AF05E62A-D936-2D72-C374-D1EBDF76F4AD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C2A62C3E-1664-F6AB-EB5F-CE76C0C9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957" y="423924"/>
            <a:ext cx="6346921" cy="572697"/>
          </a:xfr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</a:rPr>
              <a:t>Listes des articles avec un prix potentiellement aberrant</a:t>
            </a:r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2838BD3E-ACF3-3B36-7A18-AF0A49641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32899"/>
              </p:ext>
            </p:extLst>
          </p:nvPr>
        </p:nvGraphicFramePr>
        <p:xfrm>
          <a:off x="1598686" y="869906"/>
          <a:ext cx="5886072" cy="4035165"/>
        </p:xfrm>
        <a:graphic>
          <a:graphicData uri="http://schemas.openxmlformats.org/drawingml/2006/table">
            <a:tbl>
              <a:tblPr/>
              <a:tblGrid>
                <a:gridCol w="542762">
                  <a:extLst>
                    <a:ext uri="{9D8B030D-6E8A-4147-A177-3AD203B41FA5}">
                      <a16:colId xmlns:a16="http://schemas.microsoft.com/office/drawing/2014/main" val="2971516907"/>
                    </a:ext>
                  </a:extLst>
                </a:gridCol>
                <a:gridCol w="512901">
                  <a:extLst>
                    <a:ext uri="{9D8B030D-6E8A-4147-A177-3AD203B41FA5}">
                      <a16:colId xmlns:a16="http://schemas.microsoft.com/office/drawing/2014/main" val="664480228"/>
                    </a:ext>
                  </a:extLst>
                </a:gridCol>
                <a:gridCol w="393459">
                  <a:extLst>
                    <a:ext uri="{9D8B030D-6E8A-4147-A177-3AD203B41FA5}">
                      <a16:colId xmlns:a16="http://schemas.microsoft.com/office/drawing/2014/main" val="2884366353"/>
                    </a:ext>
                  </a:extLst>
                </a:gridCol>
                <a:gridCol w="2819202">
                  <a:extLst>
                    <a:ext uri="{9D8B030D-6E8A-4147-A177-3AD203B41FA5}">
                      <a16:colId xmlns:a16="http://schemas.microsoft.com/office/drawing/2014/main" val="4090701421"/>
                    </a:ext>
                  </a:extLst>
                </a:gridCol>
                <a:gridCol w="435615">
                  <a:extLst>
                    <a:ext uri="{9D8B030D-6E8A-4147-A177-3AD203B41FA5}">
                      <a16:colId xmlns:a16="http://schemas.microsoft.com/office/drawing/2014/main" val="9275034"/>
                    </a:ext>
                  </a:extLst>
                </a:gridCol>
                <a:gridCol w="224834">
                  <a:extLst>
                    <a:ext uri="{9D8B030D-6E8A-4147-A177-3AD203B41FA5}">
                      <a16:colId xmlns:a16="http://schemas.microsoft.com/office/drawing/2014/main" val="3084784531"/>
                    </a:ext>
                  </a:extLst>
                </a:gridCol>
                <a:gridCol w="519928">
                  <a:extLst>
                    <a:ext uri="{9D8B030D-6E8A-4147-A177-3AD203B41FA5}">
                      <a16:colId xmlns:a16="http://schemas.microsoft.com/office/drawing/2014/main" val="454765162"/>
                    </a:ext>
                  </a:extLst>
                </a:gridCol>
                <a:gridCol w="437371">
                  <a:extLst>
                    <a:ext uri="{9D8B030D-6E8A-4147-A177-3AD203B41FA5}">
                      <a16:colId xmlns:a16="http://schemas.microsoft.com/office/drawing/2014/main" val="673322237"/>
                    </a:ext>
                  </a:extLst>
                </a:gridCol>
              </a:tblGrid>
              <a:tr h="200598"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N° produit WEB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N° produit ERP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Vente total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 vente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Prix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Stock quantité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880" marR="4880" marT="4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2454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15940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Egly-Ouriet Grand Cru Millésimé 2008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outofstock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58780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 Duband Charmes-Chambertin Grand Cru 2014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217,5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909823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Coteaux Champenois Egly-Ouriet Ambonnay Rouge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97195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Cognac Frapin VIP XO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49396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Giroud Clos de Vougeot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15201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7819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Cognac Frapin Château de Fontpinot 1989 20 Ans d'Age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823594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Croix Corton Charlemagne Grand Cru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3845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Gosset Célébris Vintage 2007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55678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12589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Egly-Ouriet Grand Cru Blanc de Noirs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126,5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6712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Weinbach Gewurztraminer Grand Cru Furstentum SGN 2010 1/2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299037"/>
                  </a:ext>
                </a:extLst>
              </a:tr>
              <a:tr h="200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Wemyss Malts Single Cask Scotch Whisky Choc 'n' Nut Pretzel 2001 Bunnahabhain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2669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Santenots du Milieu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965246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Champans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96061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15126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Clerget Echezeaux Grand Cru En Orveaux 2015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99533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Santenots du Milieu 2015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935636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Champans 2014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26495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Wemyss Malts Single Cask Scotch Whisky Chai Caramel Latte 2002 Craigellachie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686227"/>
                  </a:ext>
                </a:extLst>
              </a:tr>
              <a:tr h="200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Agrapart &amp;amp; Fils L'Avizoise Extra Brut Blanc de Blancs Grand Cru 2012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outofstock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49333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12857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Château de Meursault Puligny-Montrachet 1er Cru Champ Canet 2014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41590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Cognac Frapin Château de Fontpinot XO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423193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14596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 Duband Chambolle-Musigny 1er Cru Les Sentiers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7759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Santenots du Milieu 2014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29451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Santenots du Milieu 2013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53800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3509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Cognac Frapin Cigar Blend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312722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Croix Corton Grand Cru Les Grèves 2017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756212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Zind-Humbrecht Riesling Grand Cru Rangen De Thann Clos Saint-Urbain 2017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13272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Domaine des Comtes Lafon Volnay 1er Cru Champans 2013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25290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Wemyss Malts Single Cask Scotch Whisky Chocolate Moka Cake 2005 Strathclyde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652607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Tempier Bandol Cabassaou 2017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outofstock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15388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Zind-Humbrecht Pinot Gris Grand Cru Rangen De Thann Clos Saint-Urbain 2012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847869"/>
                  </a:ext>
                </a:extLst>
              </a:tr>
              <a:tr h="200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Agrapart &amp;amp; Fils Minéral Extra Brut Blanc de Blancs Grand Cru 2012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77392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4359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Larmandier-Bernier Grand Cru Les Chemins d'Avize 2011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outofstock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62610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13982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Lucien Boillot Puligny-Montrachet 1er Cru Les Perrières 2016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61028"/>
                  </a:ext>
                </a:extLst>
              </a:tr>
              <a:tr h="104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4679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Champagne Mailly Grand Cru Les Echansons 2007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instock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0" marR="4880" marT="4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093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838;p59">
            <a:extLst>
              <a:ext uri="{FF2B5EF4-FFF2-40B4-BE49-F238E27FC236}">
                <a16:creationId xmlns:a16="http://schemas.microsoft.com/office/drawing/2014/main" id="{ED372A91-6E3B-8606-1A6C-252D983BC1F9}"/>
              </a:ext>
            </a:extLst>
          </p:cNvPr>
          <p:cNvCxnSpPr/>
          <p:nvPr/>
        </p:nvCxnSpPr>
        <p:spPr>
          <a:xfrm>
            <a:off x="-14328" y="294372"/>
            <a:ext cx="1998603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round/>
          </a:ln>
        </p:spPr>
      </p:cxnSp>
      <p:sp>
        <p:nvSpPr>
          <p:cNvPr id="19" name="Elipse 26">
            <a:extLst>
              <a:ext uri="{FF2B5EF4-FFF2-40B4-BE49-F238E27FC236}">
                <a16:creationId xmlns:a16="http://schemas.microsoft.com/office/drawing/2014/main" id="{AF05E62A-D936-2D72-C374-D1EBDF76F4AD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C2A62C3E-1664-F6AB-EB5F-CE76C0C9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86" y="294372"/>
            <a:ext cx="5444848" cy="572697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Autres informations disponibles Sous forme de fichiers Excel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ABCE09-8074-7C1F-3AF4-B6DF95384FCC}"/>
              </a:ext>
            </a:extLst>
          </p:cNvPr>
          <p:cNvSpPr txBox="1"/>
          <p:nvPr/>
        </p:nvSpPr>
        <p:spPr>
          <a:xfrm>
            <a:off x="1598686" y="1834856"/>
            <a:ext cx="71535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chiffre d’affaire par produit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 liste des produits ayant un chiffre d’affaire nul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 liste des produits ayant un stock nul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 liste des articles ayant le statut « </a:t>
            </a:r>
            <a:r>
              <a:rPr lang="fr-FR" dirty="0" err="1"/>
              <a:t>instock</a:t>
            </a:r>
            <a:r>
              <a:rPr lang="fr-FR" dirty="0"/>
              <a:t> » et non en vente sur le site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grpSp>
        <p:nvGrpSpPr>
          <p:cNvPr id="3" name="Grupo 3137">
            <a:extLst>
              <a:ext uri="{FF2B5EF4-FFF2-40B4-BE49-F238E27FC236}">
                <a16:creationId xmlns:a16="http://schemas.microsoft.com/office/drawing/2014/main" id="{AFDE334D-68EB-2F83-DE7F-A6BF432B201D}"/>
              </a:ext>
            </a:extLst>
          </p:cNvPr>
          <p:cNvGrpSpPr/>
          <p:nvPr/>
        </p:nvGrpSpPr>
        <p:grpSpPr>
          <a:xfrm>
            <a:off x="7098100" y="63495"/>
            <a:ext cx="2045900" cy="1545298"/>
            <a:chOff x="2386017" y="571500"/>
            <a:chExt cx="3668709" cy="3044823"/>
          </a:xfrm>
        </p:grpSpPr>
        <p:sp>
          <p:nvSpPr>
            <p:cNvPr id="4" name="Freeform 105">
              <a:extLst>
                <a:ext uri="{FF2B5EF4-FFF2-40B4-BE49-F238E27FC236}">
                  <a16:creationId xmlns:a16="http://schemas.microsoft.com/office/drawing/2014/main" id="{AB7589F8-A499-88E5-E280-1279F3C9974B}"/>
                </a:ext>
              </a:extLst>
            </p:cNvPr>
            <p:cNvSpPr/>
            <p:nvPr/>
          </p:nvSpPr>
          <p:spPr>
            <a:xfrm>
              <a:off x="2386017" y="571500"/>
              <a:ext cx="3668709" cy="30448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72"/>
                <a:gd name="f7" fmla="val 806"/>
                <a:gd name="f8" fmla="val 711"/>
                <a:gd name="f9" fmla="val 421"/>
                <a:gd name="f10" fmla="val 686"/>
                <a:gd name="f11" fmla="val 389"/>
                <a:gd name="f12" fmla="val 684"/>
                <a:gd name="f13" fmla="val 350"/>
                <a:gd name="f14" fmla="val 680"/>
                <a:gd name="f15" fmla="val 312"/>
                <a:gd name="f16" fmla="val 679"/>
                <a:gd name="f17" fmla="val 298"/>
                <a:gd name="f18" fmla="val 283"/>
                <a:gd name="f19" fmla="val 273"/>
                <a:gd name="f20" fmla="val 651"/>
                <a:gd name="f21" fmla="val 286"/>
                <a:gd name="f22" fmla="val 620"/>
                <a:gd name="f23" fmla="val 299"/>
                <a:gd name="f24" fmla="val 589"/>
                <a:gd name="f25" fmla="val 588"/>
                <a:gd name="f26" fmla="val 311"/>
                <a:gd name="f27" fmla="val 310"/>
                <a:gd name="f28" fmla="val 587"/>
                <a:gd name="f29" fmla="val 309"/>
                <a:gd name="f30" fmla="val 592"/>
                <a:gd name="f31" fmla="val 305"/>
                <a:gd name="f32" fmla="val 597"/>
                <a:gd name="f33" fmla="val 302"/>
                <a:gd name="f34" fmla="val 604"/>
                <a:gd name="f35" fmla="val 297"/>
                <a:gd name="f36" fmla="val 598"/>
                <a:gd name="f37" fmla="val 296"/>
                <a:gd name="f38" fmla="val 594"/>
                <a:gd name="f39" fmla="val 295"/>
                <a:gd name="f40" fmla="val 294"/>
                <a:gd name="f41" fmla="val 591"/>
                <a:gd name="f42" fmla="val 293"/>
                <a:gd name="f43" fmla="val 593"/>
                <a:gd name="f44" fmla="val 292"/>
                <a:gd name="f45" fmla="val 650"/>
                <a:gd name="f46" fmla="val 685"/>
                <a:gd name="f47" fmla="val 263"/>
                <a:gd name="f48" fmla="val 683"/>
                <a:gd name="f49" fmla="val 207"/>
                <a:gd name="f50" fmla="val 682"/>
                <a:gd name="f51" fmla="val 169"/>
                <a:gd name="f52" fmla="val 675"/>
                <a:gd name="f53" fmla="val 130"/>
                <a:gd name="f54" fmla="val 692"/>
                <a:gd name="f55" fmla="val 93"/>
                <a:gd name="f56" fmla="val 690"/>
                <a:gd name="f57" fmla="val 92"/>
                <a:gd name="f58" fmla="val 688"/>
                <a:gd name="f59" fmla="val 91"/>
                <a:gd name="f60" fmla="val 687"/>
                <a:gd name="f61" fmla="val 90"/>
                <a:gd name="f62" fmla="val 671"/>
                <a:gd name="f63" fmla="val 106"/>
                <a:gd name="f64" fmla="val 655"/>
                <a:gd name="f65" fmla="val 121"/>
                <a:gd name="f66" fmla="val 641"/>
                <a:gd name="f67" fmla="val 138"/>
                <a:gd name="f68" fmla="val 627"/>
                <a:gd name="f69" fmla="val 154"/>
                <a:gd name="f70" fmla="val 616"/>
                <a:gd name="f71" fmla="val 172"/>
                <a:gd name="f72" fmla="val 602"/>
                <a:gd name="f73" fmla="val 189"/>
                <a:gd name="f74" fmla="val 582"/>
                <a:gd name="f75" fmla="val 216"/>
                <a:gd name="f76" fmla="val 555"/>
                <a:gd name="f77" fmla="val 235"/>
                <a:gd name="f78" fmla="val 524"/>
                <a:gd name="f79" fmla="val 249"/>
                <a:gd name="f80" fmla="val 396"/>
                <a:gd name="f81" fmla="val 303"/>
                <a:gd name="f82" fmla="val 301"/>
                <a:gd name="f83" fmla="val 393"/>
                <a:gd name="f84" fmla="val 242"/>
                <a:gd name="f85" fmla="val 519"/>
                <a:gd name="f86" fmla="val 239"/>
                <a:gd name="f87" fmla="val 238"/>
                <a:gd name="f88" fmla="val 529"/>
                <a:gd name="f89" fmla="val 236"/>
                <a:gd name="f90" fmla="val 531"/>
                <a:gd name="f91" fmla="val 267"/>
                <a:gd name="f92" fmla="val 530"/>
                <a:gd name="f93" fmla="val 525"/>
                <a:gd name="f94" fmla="val 328"/>
                <a:gd name="f95" fmla="val 380"/>
                <a:gd name="f96" fmla="val 535"/>
                <a:gd name="f97" fmla="val 419"/>
                <a:gd name="f98" fmla="val 562"/>
                <a:gd name="f99" fmla="val 435"/>
                <a:gd name="f100" fmla="val 613"/>
                <a:gd name="f101" fmla="val 448"/>
                <a:gd name="f102" fmla="val 656"/>
                <a:gd name="f103" fmla="val 694"/>
                <a:gd name="f104" fmla="val 402"/>
                <a:gd name="f105" fmla="val 723"/>
                <a:gd name="f106" fmla="val 364"/>
                <a:gd name="f107" fmla="val 755"/>
                <a:gd name="f108" fmla="val 321"/>
                <a:gd name="f109" fmla="val 760"/>
                <a:gd name="f110" fmla="val 276"/>
                <a:gd name="f111" fmla="val 739"/>
                <a:gd name="f112" fmla="val 222"/>
                <a:gd name="f113" fmla="val 714"/>
                <a:gd name="f114" fmla="val 194"/>
                <a:gd name="f115" fmla="val 652"/>
                <a:gd name="f116" fmla="val 205"/>
                <a:gd name="f117" fmla="val 206"/>
                <a:gd name="f118" fmla="val 578"/>
                <a:gd name="f119" fmla="val 209"/>
                <a:gd name="f120" fmla="val 568"/>
                <a:gd name="f121" fmla="val 211"/>
                <a:gd name="f122" fmla="val 163"/>
                <a:gd name="f123" fmla="val 579"/>
                <a:gd name="f124" fmla="val 615"/>
                <a:gd name="f125" fmla="val 109"/>
                <a:gd name="f126" fmla="val 662"/>
                <a:gd name="f127" fmla="val 89"/>
                <a:gd name="f128" fmla="val 708"/>
                <a:gd name="f129" fmla="val 82"/>
                <a:gd name="f130" fmla="val 756"/>
                <a:gd name="f131" fmla="val 65"/>
                <a:gd name="f132" fmla="val 112"/>
                <a:gd name="f133" fmla="val 605"/>
                <a:gd name="f134" fmla="val 198"/>
                <a:gd name="f135" fmla="val 553"/>
                <a:gd name="f136" fmla="val 208"/>
                <a:gd name="f137" fmla="val 548"/>
                <a:gd name="f138" fmla="val 217"/>
                <a:gd name="f139" fmla="val 537"/>
                <a:gd name="f140" fmla="val 526"/>
                <a:gd name="f141" fmla="val 269"/>
                <a:gd name="f142" fmla="val 414"/>
                <a:gd name="f143" fmla="val 347"/>
                <a:gd name="f144" fmla="val 450"/>
                <a:gd name="f145" fmla="val 264"/>
                <a:gd name="f146" fmla="val 454"/>
                <a:gd name="f147" fmla="val 262"/>
                <a:gd name="f148" fmla="val 458"/>
                <a:gd name="f149" fmla="val 259"/>
                <a:gd name="f150" fmla="val 462"/>
                <a:gd name="f151" fmla="val 257"/>
                <a:gd name="f152" fmla="val 463"/>
                <a:gd name="f153" fmla="val 256"/>
                <a:gd name="f154" fmla="val 403"/>
                <a:gd name="f155" fmla="val 233"/>
                <a:gd name="f156" fmla="val 343"/>
                <a:gd name="f157" fmla="val 185"/>
                <a:gd name="f158" fmla="val 281"/>
                <a:gd name="f159" fmla="val 187"/>
                <a:gd name="f160" fmla="val 279"/>
                <a:gd name="f161" fmla="val 277"/>
                <a:gd name="f162" fmla="val 191"/>
                <a:gd name="f163" fmla="val 316"/>
                <a:gd name="f164" fmla="val 200"/>
                <a:gd name="f165" fmla="val 226"/>
                <a:gd name="f166" fmla="val 248"/>
                <a:gd name="f167" fmla="val 285"/>
                <a:gd name="f168" fmla="val 251"/>
                <a:gd name="f169" fmla="val 274"/>
                <a:gd name="f170" fmla="val 265"/>
                <a:gd name="f171" fmla="val 230"/>
                <a:gd name="f172" fmla="val 228"/>
                <a:gd name="f173" fmla="val 252"/>
                <a:gd name="f174" fmla="val 225"/>
                <a:gd name="f175" fmla="val 245"/>
                <a:gd name="f176" fmla="val 243"/>
                <a:gd name="f177" fmla="val 240"/>
                <a:gd name="f178" fmla="val 247"/>
                <a:gd name="f179" fmla="val 250"/>
                <a:gd name="f180" fmla="val 258"/>
                <a:gd name="f181" fmla="val 246"/>
                <a:gd name="f182" fmla="val 266"/>
                <a:gd name="f183" fmla="val 272"/>
                <a:gd name="f184" fmla="val 232"/>
                <a:gd name="f185" fmla="val 214"/>
                <a:gd name="f186" fmla="val 308"/>
                <a:gd name="f187" fmla="val 314"/>
                <a:gd name="f188" fmla="val 179"/>
                <a:gd name="f189" fmla="val 317"/>
                <a:gd name="f190" fmla="val 166"/>
                <a:gd name="f191" fmla="val 280"/>
                <a:gd name="f192" fmla="val 168"/>
                <a:gd name="f193" fmla="val 167"/>
                <a:gd name="f194" fmla="val 255"/>
                <a:gd name="f195" fmla="val 144"/>
                <a:gd name="f196" fmla="val 123"/>
                <a:gd name="f197" fmla="val 63"/>
                <a:gd name="f198" fmla="val 35"/>
                <a:gd name="f199" fmla="val 30"/>
                <a:gd name="f200" fmla="val 56"/>
                <a:gd name="f201" fmla="val 234"/>
                <a:gd name="f202" fmla="val 77"/>
                <a:gd name="f203" fmla="val 220"/>
                <a:gd name="f204" fmla="val 95"/>
                <a:gd name="f205" fmla="val 203"/>
                <a:gd name="f206" fmla="val 122"/>
                <a:gd name="f207" fmla="val 175"/>
                <a:gd name="f208" fmla="val 128"/>
                <a:gd name="f209" fmla="val 131"/>
                <a:gd name="f210" fmla="val 182"/>
                <a:gd name="f211" fmla="val 134"/>
                <a:gd name="f212" fmla="val 142"/>
                <a:gd name="f213" fmla="val 184"/>
                <a:gd name="f214" fmla="val 150"/>
                <a:gd name="f215" fmla="val 158"/>
                <a:gd name="f216" fmla="val 156"/>
                <a:gd name="f217" fmla="val 171"/>
                <a:gd name="f218" fmla="val 153"/>
                <a:gd name="f219" fmla="val 145"/>
                <a:gd name="f220" fmla="val 120"/>
                <a:gd name="f221" fmla="val 116"/>
                <a:gd name="f222" fmla="val 114"/>
                <a:gd name="f223" fmla="val 195"/>
                <a:gd name="f224" fmla="val 213"/>
                <a:gd name="f225" fmla="val 115"/>
                <a:gd name="f226" fmla="val 221"/>
                <a:gd name="f227" fmla="val 231"/>
                <a:gd name="f228" fmla="val 127"/>
                <a:gd name="f229" fmla="val 133"/>
                <a:gd name="f230" fmla="val 140"/>
                <a:gd name="f231" fmla="val 147"/>
                <a:gd name="f232" fmla="val 237"/>
                <a:gd name="f233" fmla="val 164"/>
                <a:gd name="f234" fmla="val 254"/>
                <a:gd name="f235" fmla="val 148"/>
                <a:gd name="f236" fmla="val 119"/>
                <a:gd name="f237" fmla="val 282"/>
                <a:gd name="f238" fmla="val 178"/>
                <a:gd name="f239" fmla="val 326"/>
                <a:gd name="f240" fmla="val 372"/>
                <a:gd name="f241" fmla="val 420"/>
                <a:gd name="f242" fmla="val 493"/>
                <a:gd name="f243" fmla="val 540"/>
                <a:gd name="f244" fmla="val 583"/>
                <a:gd name="f245" fmla="val 614"/>
                <a:gd name="f246" fmla="val 117"/>
                <a:gd name="f247" fmla="val 61"/>
                <a:gd name="f248" fmla="val 700"/>
                <a:gd name="f249" fmla="val 26"/>
                <a:gd name="f250" fmla="val 765"/>
                <a:gd name="f251" fmla="val 14"/>
                <a:gd name="f252" fmla="val 844"/>
                <a:gd name="f253" fmla="val 912"/>
                <a:gd name="f254" fmla="val 23"/>
                <a:gd name="f255" fmla="val 78"/>
                <a:gd name="f256" fmla="val 957"/>
                <a:gd name="f257" fmla="val 942"/>
                <a:gd name="f258" fmla="val 926"/>
                <a:gd name="f259" fmla="val 892"/>
                <a:gd name="f260" fmla="val 84"/>
                <a:gd name="f261" fmla="val 851"/>
                <a:gd name="f262" fmla="val 64"/>
                <a:gd name="f263" fmla="val 802"/>
                <a:gd name="f264" fmla="val 60"/>
                <a:gd name="f265" fmla="val 726"/>
                <a:gd name="f266" fmla="val 53"/>
                <a:gd name="f267" fmla="val 703"/>
                <a:gd name="f268" fmla="val 97"/>
                <a:gd name="f269" fmla="val 697"/>
                <a:gd name="f270" fmla="val 695"/>
                <a:gd name="f271" fmla="val 698"/>
                <a:gd name="f272" fmla="val 186"/>
                <a:gd name="f273" fmla="val 705"/>
                <a:gd name="f274" fmla="val 227"/>
                <a:gd name="f275" fmla="val 722"/>
                <a:gd name="f276" fmla="val 738"/>
                <a:gd name="f277" fmla="val 229"/>
                <a:gd name="f278" fmla="val 754"/>
                <a:gd name="f279" fmla="val 775"/>
                <a:gd name="f280" fmla="val 784"/>
                <a:gd name="f281" fmla="val 202"/>
                <a:gd name="f282" fmla="val 793"/>
                <a:gd name="f283" fmla="val 190"/>
                <a:gd name="f284" fmla="val 795"/>
                <a:gd name="f285" fmla="val 797"/>
                <a:gd name="f286" fmla="val 192"/>
                <a:gd name="f287" fmla="val 800"/>
                <a:gd name="f288" fmla="val 808"/>
                <a:gd name="f289" fmla="val 813"/>
                <a:gd name="f290" fmla="val 818"/>
                <a:gd name="f291" fmla="val 829"/>
                <a:gd name="f292" fmla="val 839"/>
                <a:gd name="f293" fmla="val 857"/>
                <a:gd name="f294" fmla="val 199"/>
                <a:gd name="f295" fmla="val 865"/>
                <a:gd name="f296" fmla="val 872"/>
                <a:gd name="f297" fmla="val 869"/>
                <a:gd name="f298" fmla="val 861"/>
                <a:gd name="f299" fmla="val 859"/>
                <a:gd name="f300" fmla="val 855"/>
                <a:gd name="f301" fmla="val 848"/>
                <a:gd name="f302" fmla="val 858"/>
                <a:gd name="f303" fmla="val 244"/>
                <a:gd name="f304" fmla="val 863"/>
                <a:gd name="f305" fmla="val 868"/>
                <a:gd name="f306" fmla="val 873"/>
                <a:gd name="f307" fmla="val 883"/>
                <a:gd name="f308" fmla="val 887"/>
                <a:gd name="f309" fmla="val 907"/>
                <a:gd name="f310" fmla="val 920"/>
                <a:gd name="f311" fmla="val 304"/>
                <a:gd name="f312" fmla="val 897"/>
                <a:gd name="f313" fmla="val 874"/>
                <a:gd name="f314" fmla="val 860"/>
                <a:gd name="f315" fmla="val 847"/>
                <a:gd name="f316" fmla="val 832"/>
                <a:gd name="f317" fmla="val 822"/>
                <a:gd name="f318" fmla="val 820"/>
                <a:gd name="f319" fmla="val 794"/>
                <a:gd name="f320" fmla="val 325"/>
                <a:gd name="f321" fmla="val 767"/>
                <a:gd name="f322" fmla="val 746"/>
                <a:gd name="f323" fmla="val 289"/>
                <a:gd name="f324" fmla="val 766"/>
                <a:gd name="f325" fmla="val 275"/>
                <a:gd name="f326" fmla="val 778"/>
                <a:gd name="f327" fmla="val 759"/>
                <a:gd name="f328" fmla="val 261"/>
                <a:gd name="f329" fmla="val 733"/>
                <a:gd name="f330" fmla="val 732"/>
                <a:gd name="f331" fmla="val 730"/>
                <a:gd name="f332" fmla="val 729"/>
                <a:gd name="f333" fmla="val 740"/>
                <a:gd name="f334" fmla="val 751"/>
                <a:gd name="f335" fmla="val 762"/>
                <a:gd name="f336" fmla="val 743"/>
                <a:gd name="f337" fmla="val 721"/>
                <a:gd name="f338" fmla="val 358"/>
                <a:gd name="f339" fmla="val 712"/>
                <a:gd name="f340" fmla="val 218"/>
                <a:gd name="f341" fmla="val 653"/>
                <a:gd name="f342" fmla="val 747"/>
                <a:gd name="f343" fmla="val 366"/>
                <a:gd name="f344" fmla="val 731"/>
                <a:gd name="f345" fmla="val 717"/>
                <a:gd name="f346" fmla="val 425"/>
                <a:gd name="f347" fmla="val 689"/>
                <a:gd name="f348" fmla="val 428"/>
                <a:gd name="f349" fmla="val 648"/>
                <a:gd name="f350" fmla="val 432"/>
                <a:gd name="f351" fmla="val 411"/>
                <a:gd name="f352" fmla="val 573"/>
                <a:gd name="f353" fmla="val 375"/>
                <a:gd name="f354" fmla="val 554"/>
                <a:gd name="f355" fmla="val 353"/>
                <a:gd name="f356" fmla="val 542"/>
                <a:gd name="f357" fmla="val 534"/>
                <a:gd name="f358" fmla="+- 0 0 -90"/>
                <a:gd name="f359" fmla="*/ f3 1 972"/>
                <a:gd name="f360" fmla="*/ f4 1 806"/>
                <a:gd name="f361" fmla="val f5"/>
                <a:gd name="f362" fmla="val f6"/>
                <a:gd name="f363" fmla="val f7"/>
                <a:gd name="f364" fmla="*/ f358 f0 1"/>
                <a:gd name="f365" fmla="+- f363 0 f361"/>
                <a:gd name="f366" fmla="+- f362 0 f361"/>
                <a:gd name="f367" fmla="*/ f364 1 f2"/>
                <a:gd name="f368" fmla="*/ f366 1 972"/>
                <a:gd name="f369" fmla="*/ f365 1 806"/>
                <a:gd name="f370" fmla="*/ 680 f366 1"/>
                <a:gd name="f371" fmla="*/ 312 f365 1"/>
                <a:gd name="f372" fmla="*/ 589 f366 1"/>
                <a:gd name="f373" fmla="*/ 604 f366 1"/>
                <a:gd name="f374" fmla="*/ 297 f365 1"/>
                <a:gd name="f375" fmla="*/ 594 f366 1"/>
                <a:gd name="f376" fmla="*/ 292 f365 1"/>
                <a:gd name="f377" fmla="*/ 692 f366 1"/>
                <a:gd name="f378" fmla="*/ 93 f365 1"/>
                <a:gd name="f379" fmla="*/ 641 f366 1"/>
                <a:gd name="f380" fmla="*/ 138 f365 1"/>
                <a:gd name="f381" fmla="*/ 524 f366 1"/>
                <a:gd name="f382" fmla="*/ 249 f365 1"/>
                <a:gd name="f383" fmla="*/ 236 f366 1"/>
                <a:gd name="f384" fmla="*/ 531 f365 1"/>
                <a:gd name="f385" fmla="*/ 435 f366 1"/>
                <a:gd name="f386" fmla="*/ 613 f365 1"/>
                <a:gd name="f387" fmla="*/ 276 f366 1"/>
                <a:gd name="f388" fmla="*/ 739 f365 1"/>
                <a:gd name="f389" fmla="*/ 211 f366 1"/>
                <a:gd name="f390" fmla="*/ 555 f365 1"/>
                <a:gd name="f391" fmla="*/ 91 f366 1"/>
                <a:gd name="f392" fmla="*/ 806 f365 1"/>
                <a:gd name="f393" fmla="*/ 222 f366 1"/>
                <a:gd name="f394" fmla="*/ 526 f365 1"/>
                <a:gd name="f395" fmla="*/ 462 f366 1"/>
                <a:gd name="f396" fmla="*/ 257 f365 1"/>
                <a:gd name="f397" fmla="*/ 283 f366 1"/>
                <a:gd name="f398" fmla="*/ 185 f365 1"/>
                <a:gd name="f399" fmla="*/ 299 f366 1"/>
                <a:gd name="f400" fmla="*/ 248 f365 1"/>
                <a:gd name="f401" fmla="*/ 252 f366 1"/>
                <a:gd name="f402" fmla="*/ 225 f365 1"/>
                <a:gd name="f403" fmla="*/ 243 f366 1"/>
                <a:gd name="f404" fmla="*/ 250 f365 1"/>
                <a:gd name="f405" fmla="*/ 191 f366 1"/>
                <a:gd name="f406" fmla="*/ 314 f365 1"/>
                <a:gd name="f407" fmla="*/ 167 f366 1"/>
                <a:gd name="f408" fmla="*/ 255 f365 1"/>
                <a:gd name="f409" fmla="*/ 0 f366 1"/>
                <a:gd name="f410" fmla="*/ 272 f365 1"/>
                <a:gd name="f411" fmla="*/ 122 f366 1"/>
                <a:gd name="f412" fmla="*/ 175 f365 1"/>
                <a:gd name="f413" fmla="*/ 158 f366 1"/>
                <a:gd name="f414" fmla="*/ 175 f366 1"/>
                <a:gd name="f415" fmla="*/ 116 f365 1"/>
                <a:gd name="f416" fmla="*/ 231 f366 1"/>
                <a:gd name="f417" fmla="*/ 127 f365 1"/>
                <a:gd name="f418" fmla="*/ 240 f366 1"/>
                <a:gd name="f419" fmla="*/ 164 f365 1"/>
                <a:gd name="f420" fmla="*/ 282 f366 1"/>
                <a:gd name="f421" fmla="*/ 112 f365 1"/>
                <a:gd name="f422" fmla="*/ 420 f366 1"/>
                <a:gd name="f423" fmla="*/ 614 f366 1"/>
                <a:gd name="f424" fmla="*/ 117 f365 1"/>
                <a:gd name="f425" fmla="*/ 972 f366 1"/>
                <a:gd name="f426" fmla="*/ 78 f365 1"/>
                <a:gd name="f427" fmla="*/ 802 f366 1"/>
                <a:gd name="f428" fmla="*/ 60 f365 1"/>
                <a:gd name="f429" fmla="*/ 697 f366 1"/>
                <a:gd name="f430" fmla="*/ 200 f365 1"/>
                <a:gd name="f431" fmla="*/ 765 f366 1"/>
                <a:gd name="f432" fmla="*/ 228 f365 1"/>
                <a:gd name="f433" fmla="*/ 800 f366 1"/>
                <a:gd name="f434" fmla="*/ 192 f365 1"/>
                <a:gd name="f435" fmla="*/ 818 f366 1"/>
                <a:gd name="f436" fmla="*/ 214 f365 1"/>
                <a:gd name="f437" fmla="*/ 872 f366 1"/>
                <a:gd name="f438" fmla="*/ 209 f365 1"/>
                <a:gd name="f439" fmla="*/ 848 f366 1"/>
                <a:gd name="f440" fmla="*/ 245 f365 1"/>
                <a:gd name="f441" fmla="*/ 883 f366 1"/>
                <a:gd name="f442" fmla="*/ 251 f365 1"/>
                <a:gd name="f443" fmla="*/ 887 f366 1"/>
                <a:gd name="f444" fmla="*/ 303 f365 1"/>
                <a:gd name="f445" fmla="*/ 820 f366 1"/>
                <a:gd name="f446" fmla="*/ 282 f365 1"/>
                <a:gd name="f447" fmla="*/ 778 f366 1"/>
                <a:gd name="f448" fmla="*/ 729 f366 1"/>
                <a:gd name="f449" fmla="*/ 263 f365 1"/>
                <a:gd name="f450" fmla="*/ 695 f366 1"/>
                <a:gd name="f451" fmla="*/ 231 f365 1"/>
                <a:gd name="f452" fmla="*/ 711 f366 1"/>
                <a:gd name="f453" fmla="*/ 421 f365 1"/>
                <a:gd name="f454" fmla="*/ 257 f366 1"/>
                <a:gd name="f455" fmla="*/ 711 f365 1"/>
                <a:gd name="f456" fmla="*/ 428 f366 1"/>
                <a:gd name="f457" fmla="*/ 648 f365 1"/>
                <a:gd name="f458" fmla="*/ 301 f366 1"/>
                <a:gd name="f459" fmla="*/ 534 f365 1"/>
                <a:gd name="f460" fmla="+- f367 0 f1"/>
                <a:gd name="f461" fmla="*/ f370 1 972"/>
                <a:gd name="f462" fmla="*/ f371 1 806"/>
                <a:gd name="f463" fmla="*/ f372 1 972"/>
                <a:gd name="f464" fmla="*/ f373 1 972"/>
                <a:gd name="f465" fmla="*/ f374 1 806"/>
                <a:gd name="f466" fmla="*/ f375 1 972"/>
                <a:gd name="f467" fmla="*/ f376 1 806"/>
                <a:gd name="f468" fmla="*/ f377 1 972"/>
                <a:gd name="f469" fmla="*/ f378 1 806"/>
                <a:gd name="f470" fmla="*/ f379 1 972"/>
                <a:gd name="f471" fmla="*/ f380 1 806"/>
                <a:gd name="f472" fmla="*/ f381 1 972"/>
                <a:gd name="f473" fmla="*/ f382 1 806"/>
                <a:gd name="f474" fmla="*/ f383 1 972"/>
                <a:gd name="f475" fmla="*/ f384 1 806"/>
                <a:gd name="f476" fmla="*/ f385 1 972"/>
                <a:gd name="f477" fmla="*/ f386 1 806"/>
                <a:gd name="f478" fmla="*/ f387 1 972"/>
                <a:gd name="f479" fmla="*/ f388 1 806"/>
                <a:gd name="f480" fmla="*/ f389 1 972"/>
                <a:gd name="f481" fmla="*/ f390 1 806"/>
                <a:gd name="f482" fmla="*/ f391 1 972"/>
                <a:gd name="f483" fmla="*/ f392 1 806"/>
                <a:gd name="f484" fmla="*/ f393 1 972"/>
                <a:gd name="f485" fmla="*/ f394 1 806"/>
                <a:gd name="f486" fmla="*/ f395 1 972"/>
                <a:gd name="f487" fmla="*/ f396 1 806"/>
                <a:gd name="f488" fmla="*/ f397 1 972"/>
                <a:gd name="f489" fmla="*/ f398 1 806"/>
                <a:gd name="f490" fmla="*/ f399 1 972"/>
                <a:gd name="f491" fmla="*/ f400 1 806"/>
                <a:gd name="f492" fmla="*/ f401 1 972"/>
                <a:gd name="f493" fmla="*/ f402 1 806"/>
                <a:gd name="f494" fmla="*/ f403 1 972"/>
                <a:gd name="f495" fmla="*/ f404 1 806"/>
                <a:gd name="f496" fmla="*/ f405 1 972"/>
                <a:gd name="f497" fmla="*/ f406 1 806"/>
                <a:gd name="f498" fmla="*/ f407 1 972"/>
                <a:gd name="f499" fmla="*/ f408 1 806"/>
                <a:gd name="f500" fmla="*/ f409 1 972"/>
                <a:gd name="f501" fmla="*/ f410 1 806"/>
                <a:gd name="f502" fmla="*/ f411 1 972"/>
                <a:gd name="f503" fmla="*/ f412 1 806"/>
                <a:gd name="f504" fmla="*/ f413 1 972"/>
                <a:gd name="f505" fmla="*/ f414 1 972"/>
                <a:gd name="f506" fmla="*/ f415 1 806"/>
                <a:gd name="f507" fmla="*/ f416 1 972"/>
                <a:gd name="f508" fmla="*/ f417 1 806"/>
                <a:gd name="f509" fmla="*/ f418 1 972"/>
                <a:gd name="f510" fmla="*/ f419 1 806"/>
                <a:gd name="f511" fmla="*/ f420 1 972"/>
                <a:gd name="f512" fmla="*/ f421 1 806"/>
                <a:gd name="f513" fmla="*/ f422 1 972"/>
                <a:gd name="f514" fmla="*/ f423 1 972"/>
                <a:gd name="f515" fmla="*/ f424 1 806"/>
                <a:gd name="f516" fmla="*/ f425 1 972"/>
                <a:gd name="f517" fmla="*/ f426 1 806"/>
                <a:gd name="f518" fmla="*/ f427 1 972"/>
                <a:gd name="f519" fmla="*/ f428 1 806"/>
                <a:gd name="f520" fmla="*/ f429 1 972"/>
                <a:gd name="f521" fmla="*/ f430 1 806"/>
                <a:gd name="f522" fmla="*/ f431 1 972"/>
                <a:gd name="f523" fmla="*/ f432 1 806"/>
                <a:gd name="f524" fmla="*/ f433 1 972"/>
                <a:gd name="f525" fmla="*/ f434 1 806"/>
                <a:gd name="f526" fmla="*/ f435 1 972"/>
                <a:gd name="f527" fmla="*/ f436 1 806"/>
                <a:gd name="f528" fmla="*/ f437 1 972"/>
                <a:gd name="f529" fmla="*/ f438 1 806"/>
                <a:gd name="f530" fmla="*/ f439 1 972"/>
                <a:gd name="f531" fmla="*/ f440 1 806"/>
                <a:gd name="f532" fmla="*/ f441 1 972"/>
                <a:gd name="f533" fmla="*/ f442 1 806"/>
                <a:gd name="f534" fmla="*/ f443 1 972"/>
                <a:gd name="f535" fmla="*/ f444 1 806"/>
                <a:gd name="f536" fmla="*/ f445 1 972"/>
                <a:gd name="f537" fmla="*/ f446 1 806"/>
                <a:gd name="f538" fmla="*/ f447 1 972"/>
                <a:gd name="f539" fmla="*/ f448 1 972"/>
                <a:gd name="f540" fmla="*/ f449 1 806"/>
                <a:gd name="f541" fmla="*/ f450 1 972"/>
                <a:gd name="f542" fmla="*/ f451 1 806"/>
                <a:gd name="f543" fmla="*/ f452 1 972"/>
                <a:gd name="f544" fmla="*/ f453 1 806"/>
                <a:gd name="f545" fmla="*/ f454 1 972"/>
                <a:gd name="f546" fmla="*/ f455 1 806"/>
                <a:gd name="f547" fmla="*/ f456 1 972"/>
                <a:gd name="f548" fmla="*/ f457 1 806"/>
                <a:gd name="f549" fmla="*/ f458 1 972"/>
                <a:gd name="f550" fmla="*/ f459 1 806"/>
                <a:gd name="f551" fmla="*/ 0 1 f368"/>
                <a:gd name="f552" fmla="*/ f362 1 f368"/>
                <a:gd name="f553" fmla="*/ 0 1 f369"/>
                <a:gd name="f554" fmla="*/ f363 1 f369"/>
                <a:gd name="f555" fmla="*/ f461 1 f368"/>
                <a:gd name="f556" fmla="*/ f462 1 f369"/>
                <a:gd name="f557" fmla="*/ f463 1 f368"/>
                <a:gd name="f558" fmla="*/ f464 1 f368"/>
                <a:gd name="f559" fmla="*/ f465 1 f369"/>
                <a:gd name="f560" fmla="*/ f466 1 f368"/>
                <a:gd name="f561" fmla="*/ f467 1 f369"/>
                <a:gd name="f562" fmla="*/ f468 1 f368"/>
                <a:gd name="f563" fmla="*/ f469 1 f369"/>
                <a:gd name="f564" fmla="*/ f470 1 f368"/>
                <a:gd name="f565" fmla="*/ f471 1 f369"/>
                <a:gd name="f566" fmla="*/ f472 1 f368"/>
                <a:gd name="f567" fmla="*/ f473 1 f369"/>
                <a:gd name="f568" fmla="*/ f474 1 f368"/>
                <a:gd name="f569" fmla="*/ f475 1 f369"/>
                <a:gd name="f570" fmla="*/ f476 1 f368"/>
                <a:gd name="f571" fmla="*/ f477 1 f369"/>
                <a:gd name="f572" fmla="*/ f478 1 f368"/>
                <a:gd name="f573" fmla="*/ f479 1 f369"/>
                <a:gd name="f574" fmla="*/ f480 1 f368"/>
                <a:gd name="f575" fmla="*/ f481 1 f369"/>
                <a:gd name="f576" fmla="*/ f482 1 f368"/>
                <a:gd name="f577" fmla="*/ f483 1 f369"/>
                <a:gd name="f578" fmla="*/ f484 1 f368"/>
                <a:gd name="f579" fmla="*/ f485 1 f369"/>
                <a:gd name="f580" fmla="*/ f486 1 f368"/>
                <a:gd name="f581" fmla="*/ f487 1 f369"/>
                <a:gd name="f582" fmla="*/ f488 1 f368"/>
                <a:gd name="f583" fmla="*/ f489 1 f369"/>
                <a:gd name="f584" fmla="*/ f490 1 f368"/>
                <a:gd name="f585" fmla="*/ f491 1 f369"/>
                <a:gd name="f586" fmla="*/ f492 1 f368"/>
                <a:gd name="f587" fmla="*/ f493 1 f369"/>
                <a:gd name="f588" fmla="*/ f494 1 f368"/>
                <a:gd name="f589" fmla="*/ f495 1 f369"/>
                <a:gd name="f590" fmla="*/ f496 1 f368"/>
                <a:gd name="f591" fmla="*/ f497 1 f369"/>
                <a:gd name="f592" fmla="*/ f498 1 f368"/>
                <a:gd name="f593" fmla="*/ f499 1 f369"/>
                <a:gd name="f594" fmla="*/ f500 1 f368"/>
                <a:gd name="f595" fmla="*/ f501 1 f369"/>
                <a:gd name="f596" fmla="*/ f502 1 f368"/>
                <a:gd name="f597" fmla="*/ f503 1 f369"/>
                <a:gd name="f598" fmla="*/ f504 1 f368"/>
                <a:gd name="f599" fmla="*/ f505 1 f368"/>
                <a:gd name="f600" fmla="*/ f506 1 f369"/>
                <a:gd name="f601" fmla="*/ f507 1 f368"/>
                <a:gd name="f602" fmla="*/ f508 1 f369"/>
                <a:gd name="f603" fmla="*/ f509 1 f368"/>
                <a:gd name="f604" fmla="*/ f510 1 f369"/>
                <a:gd name="f605" fmla="*/ f511 1 f368"/>
                <a:gd name="f606" fmla="*/ f512 1 f369"/>
                <a:gd name="f607" fmla="*/ f513 1 f368"/>
                <a:gd name="f608" fmla="*/ f514 1 f368"/>
                <a:gd name="f609" fmla="*/ f515 1 f369"/>
                <a:gd name="f610" fmla="*/ f516 1 f368"/>
                <a:gd name="f611" fmla="*/ f517 1 f369"/>
                <a:gd name="f612" fmla="*/ f518 1 f368"/>
                <a:gd name="f613" fmla="*/ f519 1 f369"/>
                <a:gd name="f614" fmla="*/ f520 1 f368"/>
                <a:gd name="f615" fmla="*/ f521 1 f369"/>
                <a:gd name="f616" fmla="*/ f522 1 f368"/>
                <a:gd name="f617" fmla="*/ f523 1 f369"/>
                <a:gd name="f618" fmla="*/ f524 1 f368"/>
                <a:gd name="f619" fmla="*/ f525 1 f369"/>
                <a:gd name="f620" fmla="*/ f526 1 f368"/>
                <a:gd name="f621" fmla="*/ f527 1 f369"/>
                <a:gd name="f622" fmla="*/ f528 1 f368"/>
                <a:gd name="f623" fmla="*/ f529 1 f369"/>
                <a:gd name="f624" fmla="*/ f530 1 f368"/>
                <a:gd name="f625" fmla="*/ f531 1 f369"/>
                <a:gd name="f626" fmla="*/ f532 1 f368"/>
                <a:gd name="f627" fmla="*/ f533 1 f369"/>
                <a:gd name="f628" fmla="*/ f534 1 f368"/>
                <a:gd name="f629" fmla="*/ f535 1 f369"/>
                <a:gd name="f630" fmla="*/ f536 1 f368"/>
                <a:gd name="f631" fmla="*/ f537 1 f369"/>
                <a:gd name="f632" fmla="*/ f538 1 f368"/>
                <a:gd name="f633" fmla="*/ f539 1 f368"/>
                <a:gd name="f634" fmla="*/ f540 1 f369"/>
                <a:gd name="f635" fmla="*/ f541 1 f368"/>
                <a:gd name="f636" fmla="*/ f542 1 f369"/>
                <a:gd name="f637" fmla="*/ f543 1 f368"/>
                <a:gd name="f638" fmla="*/ f544 1 f369"/>
                <a:gd name="f639" fmla="*/ f545 1 f368"/>
                <a:gd name="f640" fmla="*/ f546 1 f369"/>
                <a:gd name="f641" fmla="*/ f547 1 f368"/>
                <a:gd name="f642" fmla="*/ f548 1 f369"/>
                <a:gd name="f643" fmla="*/ f549 1 f368"/>
                <a:gd name="f644" fmla="*/ f550 1 f369"/>
                <a:gd name="f645" fmla="*/ f551 f359 1"/>
                <a:gd name="f646" fmla="*/ f552 f359 1"/>
                <a:gd name="f647" fmla="*/ f554 f360 1"/>
                <a:gd name="f648" fmla="*/ f553 f360 1"/>
                <a:gd name="f649" fmla="*/ f555 f359 1"/>
                <a:gd name="f650" fmla="*/ f556 f360 1"/>
                <a:gd name="f651" fmla="*/ f557 f359 1"/>
                <a:gd name="f652" fmla="*/ f558 f359 1"/>
                <a:gd name="f653" fmla="*/ f559 f360 1"/>
                <a:gd name="f654" fmla="*/ f560 f359 1"/>
                <a:gd name="f655" fmla="*/ f561 f360 1"/>
                <a:gd name="f656" fmla="*/ f562 f359 1"/>
                <a:gd name="f657" fmla="*/ f563 f360 1"/>
                <a:gd name="f658" fmla="*/ f564 f359 1"/>
                <a:gd name="f659" fmla="*/ f565 f360 1"/>
                <a:gd name="f660" fmla="*/ f566 f359 1"/>
                <a:gd name="f661" fmla="*/ f567 f360 1"/>
                <a:gd name="f662" fmla="*/ f568 f359 1"/>
                <a:gd name="f663" fmla="*/ f569 f360 1"/>
                <a:gd name="f664" fmla="*/ f570 f359 1"/>
                <a:gd name="f665" fmla="*/ f571 f360 1"/>
                <a:gd name="f666" fmla="*/ f572 f359 1"/>
                <a:gd name="f667" fmla="*/ f573 f360 1"/>
                <a:gd name="f668" fmla="*/ f574 f359 1"/>
                <a:gd name="f669" fmla="*/ f575 f360 1"/>
                <a:gd name="f670" fmla="*/ f576 f359 1"/>
                <a:gd name="f671" fmla="*/ f577 f360 1"/>
                <a:gd name="f672" fmla="*/ f578 f359 1"/>
                <a:gd name="f673" fmla="*/ f579 f360 1"/>
                <a:gd name="f674" fmla="*/ f580 f359 1"/>
                <a:gd name="f675" fmla="*/ f581 f360 1"/>
                <a:gd name="f676" fmla="*/ f582 f359 1"/>
                <a:gd name="f677" fmla="*/ f583 f360 1"/>
                <a:gd name="f678" fmla="*/ f584 f359 1"/>
                <a:gd name="f679" fmla="*/ f585 f360 1"/>
                <a:gd name="f680" fmla="*/ f586 f359 1"/>
                <a:gd name="f681" fmla="*/ f587 f360 1"/>
                <a:gd name="f682" fmla="*/ f588 f359 1"/>
                <a:gd name="f683" fmla="*/ f589 f360 1"/>
                <a:gd name="f684" fmla="*/ f590 f359 1"/>
                <a:gd name="f685" fmla="*/ f591 f360 1"/>
                <a:gd name="f686" fmla="*/ f592 f359 1"/>
                <a:gd name="f687" fmla="*/ f593 f360 1"/>
                <a:gd name="f688" fmla="*/ f594 f359 1"/>
                <a:gd name="f689" fmla="*/ f595 f360 1"/>
                <a:gd name="f690" fmla="*/ f596 f359 1"/>
                <a:gd name="f691" fmla="*/ f597 f360 1"/>
                <a:gd name="f692" fmla="*/ f598 f359 1"/>
                <a:gd name="f693" fmla="*/ f599 f359 1"/>
                <a:gd name="f694" fmla="*/ f600 f360 1"/>
                <a:gd name="f695" fmla="*/ f601 f359 1"/>
                <a:gd name="f696" fmla="*/ f602 f360 1"/>
                <a:gd name="f697" fmla="*/ f603 f359 1"/>
                <a:gd name="f698" fmla="*/ f604 f360 1"/>
                <a:gd name="f699" fmla="*/ f605 f359 1"/>
                <a:gd name="f700" fmla="*/ f606 f360 1"/>
                <a:gd name="f701" fmla="*/ f607 f359 1"/>
                <a:gd name="f702" fmla="*/ f608 f359 1"/>
                <a:gd name="f703" fmla="*/ f609 f360 1"/>
                <a:gd name="f704" fmla="*/ f610 f359 1"/>
                <a:gd name="f705" fmla="*/ f611 f360 1"/>
                <a:gd name="f706" fmla="*/ f612 f359 1"/>
                <a:gd name="f707" fmla="*/ f613 f360 1"/>
                <a:gd name="f708" fmla="*/ f614 f359 1"/>
                <a:gd name="f709" fmla="*/ f615 f360 1"/>
                <a:gd name="f710" fmla="*/ f616 f359 1"/>
                <a:gd name="f711" fmla="*/ f617 f360 1"/>
                <a:gd name="f712" fmla="*/ f618 f359 1"/>
                <a:gd name="f713" fmla="*/ f619 f360 1"/>
                <a:gd name="f714" fmla="*/ f620 f359 1"/>
                <a:gd name="f715" fmla="*/ f621 f360 1"/>
                <a:gd name="f716" fmla="*/ f622 f359 1"/>
                <a:gd name="f717" fmla="*/ f623 f360 1"/>
                <a:gd name="f718" fmla="*/ f624 f359 1"/>
                <a:gd name="f719" fmla="*/ f625 f360 1"/>
                <a:gd name="f720" fmla="*/ f626 f359 1"/>
                <a:gd name="f721" fmla="*/ f627 f360 1"/>
                <a:gd name="f722" fmla="*/ f628 f359 1"/>
                <a:gd name="f723" fmla="*/ f629 f360 1"/>
                <a:gd name="f724" fmla="*/ f630 f359 1"/>
                <a:gd name="f725" fmla="*/ f631 f360 1"/>
                <a:gd name="f726" fmla="*/ f632 f359 1"/>
                <a:gd name="f727" fmla="*/ f633 f359 1"/>
                <a:gd name="f728" fmla="*/ f634 f360 1"/>
                <a:gd name="f729" fmla="*/ f635 f359 1"/>
                <a:gd name="f730" fmla="*/ f636 f360 1"/>
                <a:gd name="f731" fmla="*/ f637 f359 1"/>
                <a:gd name="f732" fmla="*/ f638 f360 1"/>
                <a:gd name="f733" fmla="*/ f639 f359 1"/>
                <a:gd name="f734" fmla="*/ f640 f360 1"/>
                <a:gd name="f735" fmla="*/ f641 f359 1"/>
                <a:gd name="f736" fmla="*/ f642 f360 1"/>
                <a:gd name="f737" fmla="*/ f643 f359 1"/>
                <a:gd name="f738" fmla="*/ f644 f3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0">
                  <a:pos x="f649" y="f650"/>
                </a:cxn>
                <a:cxn ang="f460">
                  <a:pos x="f651" y="f650"/>
                </a:cxn>
                <a:cxn ang="f460">
                  <a:pos x="f652" y="f653"/>
                </a:cxn>
                <a:cxn ang="f460">
                  <a:pos x="f654" y="f655"/>
                </a:cxn>
                <a:cxn ang="f460">
                  <a:pos x="f656" y="f657"/>
                </a:cxn>
                <a:cxn ang="f460">
                  <a:pos x="f658" y="f659"/>
                </a:cxn>
                <a:cxn ang="f460">
                  <a:pos x="f660" y="f661"/>
                </a:cxn>
                <a:cxn ang="f460">
                  <a:pos x="f662" y="f663"/>
                </a:cxn>
                <a:cxn ang="f460">
                  <a:pos x="f664" y="f665"/>
                </a:cxn>
                <a:cxn ang="f460">
                  <a:pos x="f666" y="f667"/>
                </a:cxn>
                <a:cxn ang="f460">
                  <a:pos x="f668" y="f669"/>
                </a:cxn>
                <a:cxn ang="f460">
                  <a:pos x="f670" y="f671"/>
                </a:cxn>
                <a:cxn ang="f460">
                  <a:pos x="f672" y="f673"/>
                </a:cxn>
                <a:cxn ang="f460">
                  <a:pos x="f674" y="f675"/>
                </a:cxn>
                <a:cxn ang="f460">
                  <a:pos x="f676" y="f677"/>
                </a:cxn>
                <a:cxn ang="f460">
                  <a:pos x="f678" y="f679"/>
                </a:cxn>
                <a:cxn ang="f460">
                  <a:pos x="f680" y="f681"/>
                </a:cxn>
                <a:cxn ang="f460">
                  <a:pos x="f682" y="f683"/>
                </a:cxn>
                <a:cxn ang="f460">
                  <a:pos x="f684" y="f685"/>
                </a:cxn>
                <a:cxn ang="f460">
                  <a:pos x="f686" y="f687"/>
                </a:cxn>
                <a:cxn ang="f460">
                  <a:pos x="f688" y="f689"/>
                </a:cxn>
                <a:cxn ang="f460">
                  <a:pos x="f690" y="f691"/>
                </a:cxn>
                <a:cxn ang="f460">
                  <a:pos x="f692" y="f677"/>
                </a:cxn>
                <a:cxn ang="f460">
                  <a:pos x="f693" y="f694"/>
                </a:cxn>
                <a:cxn ang="f460">
                  <a:pos x="f695" y="f696"/>
                </a:cxn>
                <a:cxn ang="f460">
                  <a:pos x="f697" y="f698"/>
                </a:cxn>
                <a:cxn ang="f460">
                  <a:pos x="f699" y="f700"/>
                </a:cxn>
                <a:cxn ang="f460">
                  <a:pos x="f701" y="f681"/>
                </a:cxn>
                <a:cxn ang="f460">
                  <a:pos x="f702" y="f703"/>
                </a:cxn>
                <a:cxn ang="f460">
                  <a:pos x="f704" y="f705"/>
                </a:cxn>
                <a:cxn ang="f460">
                  <a:pos x="f706" y="f707"/>
                </a:cxn>
                <a:cxn ang="f460">
                  <a:pos x="f708" y="f709"/>
                </a:cxn>
                <a:cxn ang="f460">
                  <a:pos x="f710" y="f711"/>
                </a:cxn>
                <a:cxn ang="f460">
                  <a:pos x="f712" y="f713"/>
                </a:cxn>
                <a:cxn ang="f460">
                  <a:pos x="f714" y="f715"/>
                </a:cxn>
                <a:cxn ang="f460">
                  <a:pos x="f716" y="f717"/>
                </a:cxn>
                <a:cxn ang="f460">
                  <a:pos x="f718" y="f719"/>
                </a:cxn>
                <a:cxn ang="f460">
                  <a:pos x="f720" y="f721"/>
                </a:cxn>
                <a:cxn ang="f460">
                  <a:pos x="f722" y="f723"/>
                </a:cxn>
                <a:cxn ang="f460">
                  <a:pos x="f724" y="f725"/>
                </a:cxn>
                <a:cxn ang="f460">
                  <a:pos x="f726" y="f687"/>
                </a:cxn>
                <a:cxn ang="f460">
                  <a:pos x="f727" y="f728"/>
                </a:cxn>
                <a:cxn ang="f460">
                  <a:pos x="f729" y="f730"/>
                </a:cxn>
                <a:cxn ang="f460">
                  <a:pos x="f731" y="f732"/>
                </a:cxn>
                <a:cxn ang="f460">
                  <a:pos x="f733" y="f734"/>
                </a:cxn>
                <a:cxn ang="f460">
                  <a:pos x="f735" y="f736"/>
                </a:cxn>
                <a:cxn ang="f460">
                  <a:pos x="f737" y="f738"/>
                </a:cxn>
              </a:cxnLst>
              <a:rect l="f645" t="f648" r="f646" b="f647"/>
              <a:pathLst>
                <a:path w="972" h="80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4" y="f18"/>
                    <a:pt x="f14" y="f19"/>
                  </a:cubicBezTo>
                  <a:cubicBezTo>
                    <a:pt x="f20" y="f21"/>
                    <a:pt x="f22" y="f23"/>
                    <a:pt x="f24" y="f15"/>
                  </a:cubicBezTo>
                  <a:cubicBezTo>
                    <a:pt x="f25" y="f26"/>
                    <a:pt x="f25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25" y="f40"/>
                  </a:cubicBezTo>
                  <a:cubicBezTo>
                    <a:pt x="f41" y="f42"/>
                    <a:pt x="f43" y="f44"/>
                    <a:pt x="f38" y="f44"/>
                  </a:cubicBezTo>
                  <a:cubicBezTo>
                    <a:pt x="f45" y="f39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78"/>
                    <a:pt x="f87" y="f88"/>
                    <a:pt x="f89" y="f90"/>
                  </a:cubicBezTo>
                  <a:cubicBezTo>
                    <a:pt x="f91" y="f92"/>
                    <a:pt x="f17" y="f93"/>
                    <a:pt x="f94" y="f88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99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25"/>
                  </a:cubicBezTo>
                  <a:cubicBezTo>
                    <a:pt x="f117" y="f118"/>
                    <a:pt x="f119" y="f120"/>
                    <a:pt x="f121" y="f76"/>
                  </a:cubicBezTo>
                  <a:cubicBezTo>
                    <a:pt x="f122" y="f123"/>
                    <a:pt x="f53" y="f124"/>
                    <a:pt x="f125" y="f126"/>
                  </a:cubicBezTo>
                  <a:cubicBezTo>
                    <a:pt x="f127" y="f128"/>
                    <a:pt x="f129" y="f130"/>
                    <a:pt x="f59" y="f7"/>
                  </a:cubicBezTo>
                  <a:cubicBezTo>
                    <a:pt x="f131" y="f113"/>
                    <a:pt x="f132" y="f133"/>
                    <a:pt x="f134" y="f135"/>
                  </a:cubicBezTo>
                  <a:cubicBezTo>
                    <a:pt x="f136" y="f137"/>
                    <a:pt x="f138" y="f139"/>
                    <a:pt x="f112" y="f140"/>
                  </a:cubicBezTo>
                  <a:cubicBezTo>
                    <a:pt x="f141" y="f142"/>
                    <a:pt x="f143" y="f94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2" y="f153"/>
                    <a:pt x="f150" y="f153"/>
                  </a:cubicBezTo>
                  <a:cubicBezTo>
                    <a:pt x="f154" y="f155"/>
                    <a:pt x="f156" y="f119"/>
                    <a:pt x="f18" y="f157"/>
                  </a:cubicBezTo>
                  <a:cubicBezTo>
                    <a:pt x="f158" y="f159"/>
                    <a:pt x="f160" y="f73"/>
                    <a:pt x="f161" y="f162"/>
                  </a:cubicBezTo>
                  <a:cubicBezTo>
                    <a:pt x="f163" y="f164"/>
                    <a:pt x="f17" y="f165"/>
                    <a:pt x="f23" y="f166"/>
                  </a:cubicBezTo>
                  <a:cubicBezTo>
                    <a:pt x="f167" y="f168"/>
                    <a:pt x="f169" y="f168"/>
                    <a:pt x="f91" y="f77"/>
                  </a:cubicBezTo>
                  <a:cubicBezTo>
                    <a:pt x="f170" y="f171"/>
                    <a:pt x="f151" y="f172"/>
                    <a:pt x="f173" y="f174"/>
                  </a:cubicBezTo>
                  <a:cubicBezTo>
                    <a:pt x="f79" y="f171"/>
                    <a:pt x="f175" y="f77"/>
                    <a:pt x="f176" y="f177"/>
                  </a:cubicBezTo>
                  <a:cubicBezTo>
                    <a:pt x="f84" y="f176"/>
                    <a:pt x="f176" y="f178"/>
                    <a:pt x="f176" y="f179"/>
                  </a:cubicBezTo>
                  <a:cubicBezTo>
                    <a:pt x="f176" y="f180"/>
                    <a:pt x="f181" y="f182"/>
                    <a:pt x="f176" y="f183"/>
                  </a:cubicBezTo>
                  <a:cubicBezTo>
                    <a:pt x="f184" y="f42"/>
                    <a:pt x="f185" y="f186"/>
                    <a:pt x="f162" y="f187"/>
                  </a:cubicBezTo>
                  <a:cubicBezTo>
                    <a:pt x="f188" y="f189"/>
                    <a:pt x="f122" y="f42"/>
                    <a:pt x="f190" y="f191"/>
                  </a:cubicBezTo>
                  <a:cubicBezTo>
                    <a:pt x="f192" y="f19"/>
                    <a:pt x="f192" y="f170"/>
                    <a:pt x="f193" y="f194"/>
                  </a:cubicBezTo>
                  <a:cubicBezTo>
                    <a:pt x="f195" y="f161"/>
                    <a:pt x="f196" y="f33"/>
                    <a:pt x="f61" y="f183"/>
                  </a:cubicBezTo>
                  <a:cubicBezTo>
                    <a:pt x="f197" y="f183"/>
                    <a:pt x="f198" y="f183"/>
                    <a:pt x="f5" y="f183"/>
                  </a:cubicBezTo>
                  <a:cubicBezTo>
                    <a:pt x="f199" y="f173"/>
                    <a:pt x="f200" y="f201"/>
                    <a:pt x="f202" y="f203"/>
                  </a:cubicBezTo>
                  <a:cubicBezTo>
                    <a:pt x="f204" y="f205"/>
                    <a:pt x="f125" y="f73"/>
                    <a:pt x="f206" y="f207"/>
                  </a:cubicBezTo>
                  <a:cubicBezTo>
                    <a:pt x="f208" y="f188"/>
                    <a:pt x="f209" y="f210"/>
                    <a:pt x="f211" y="f210"/>
                  </a:cubicBezTo>
                  <a:cubicBezTo>
                    <a:pt x="f212" y="f213"/>
                    <a:pt x="f214" y="f213"/>
                    <a:pt x="f215" y="f157"/>
                  </a:cubicBezTo>
                  <a:cubicBezTo>
                    <a:pt x="f216" y="f188"/>
                    <a:pt x="f216" y="f217"/>
                    <a:pt x="f218" y="f190"/>
                  </a:cubicBezTo>
                  <a:cubicBezTo>
                    <a:pt x="f219" y="f214"/>
                    <a:pt x="f215" y="f220"/>
                    <a:pt x="f207" y="f221"/>
                  </a:cubicBezTo>
                  <a:cubicBezTo>
                    <a:pt x="f157" y="f222"/>
                    <a:pt x="f223" y="f132"/>
                    <a:pt x="f116" y="f222"/>
                  </a:cubicBezTo>
                  <a:cubicBezTo>
                    <a:pt x="f224" y="f225"/>
                    <a:pt x="f226" y="f206"/>
                    <a:pt x="f227" y="f228"/>
                  </a:cubicBezTo>
                  <a:cubicBezTo>
                    <a:pt x="f227" y="f229"/>
                    <a:pt x="f171" y="f230"/>
                    <a:pt x="f227" y="f231"/>
                  </a:cubicBezTo>
                  <a:cubicBezTo>
                    <a:pt x="f155" y="f218"/>
                    <a:pt x="f232" y="f215"/>
                    <a:pt x="f177" y="f233"/>
                  </a:cubicBezTo>
                  <a:cubicBezTo>
                    <a:pt x="f175" y="f215"/>
                    <a:pt x="f234" y="f69"/>
                    <a:pt x="f194" y="f235"/>
                  </a:cubicBezTo>
                  <a:cubicBezTo>
                    <a:pt x="f151" y="f53"/>
                    <a:pt x="f182" y="f236"/>
                    <a:pt x="f237" y="f132"/>
                  </a:cubicBezTo>
                  <a:cubicBezTo>
                    <a:pt x="f37" y="f195"/>
                    <a:pt x="f37" y="f195"/>
                    <a:pt x="f160" y="f238"/>
                  </a:cubicBezTo>
                  <a:cubicBezTo>
                    <a:pt x="f239" y="f114"/>
                    <a:pt x="f240" y="f121"/>
                    <a:pt x="f241" y="f174"/>
                  </a:cubicBezTo>
                  <a:cubicBezTo>
                    <a:pt x="f242" y="f166"/>
                    <a:pt x="f243" y="f171"/>
                    <a:pt x="f244" y="f190"/>
                  </a:cubicBezTo>
                  <a:cubicBezTo>
                    <a:pt x="f38" y="f214"/>
                    <a:pt x="f34" y="f229"/>
                    <a:pt x="f245" y="f246"/>
                  </a:cubicBezTo>
                  <a:cubicBezTo>
                    <a:pt x="f45" y="f247"/>
                    <a:pt x="f248" y="f249"/>
                    <a:pt x="f250" y="f251"/>
                  </a:cubicBezTo>
                  <a:cubicBezTo>
                    <a:pt x="f252" y="f5"/>
                    <a:pt x="f253" y="f254"/>
                    <a:pt x="f6" y="f255"/>
                  </a:cubicBezTo>
                  <a:cubicBezTo>
                    <a:pt x="f256" y="f55"/>
                    <a:pt x="f257" y="f63"/>
                    <a:pt x="f258" y="f220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15"/>
                  </a:cubicBezTo>
                  <a:cubicBezTo>
                    <a:pt x="f270" y="f71"/>
                    <a:pt x="f271" y="f272"/>
                    <a:pt x="f269" y="f164"/>
                  </a:cubicBezTo>
                  <a:cubicBezTo>
                    <a:pt x="f270" y="f203"/>
                    <a:pt x="f273" y="f274"/>
                    <a:pt x="f275" y="f172"/>
                  </a:cubicBezTo>
                  <a:cubicBezTo>
                    <a:pt x="f276" y="f277"/>
                    <a:pt x="f278" y="f172"/>
                    <a:pt x="f250" y="f172"/>
                  </a:cubicBezTo>
                  <a:cubicBezTo>
                    <a:pt x="f279" y="f185"/>
                    <a:pt x="f280" y="f281"/>
                    <a:pt x="f282" y="f283"/>
                  </a:cubicBezTo>
                  <a:cubicBezTo>
                    <a:pt x="f284" y="f162"/>
                    <a:pt x="f285" y="f286"/>
                    <a:pt x="f287" y="f286"/>
                  </a:cubicBezTo>
                  <a:cubicBezTo>
                    <a:pt x="f287" y="f281"/>
                    <a:pt x="f287" y="f224"/>
                    <a:pt x="f287" y="f172"/>
                  </a:cubicBezTo>
                  <a:cubicBezTo>
                    <a:pt x="f288" y="f112"/>
                    <a:pt x="f289" y="f138"/>
                    <a:pt x="f290" y="f185"/>
                  </a:cubicBezTo>
                  <a:cubicBezTo>
                    <a:pt x="f291" y="f119"/>
                    <a:pt x="f292" y="f281"/>
                    <a:pt x="f261" y="f164"/>
                  </a:cubicBezTo>
                  <a:cubicBezTo>
                    <a:pt x="f293" y="f294"/>
                    <a:pt x="f295" y="f117"/>
                    <a:pt x="f296" y="f119"/>
                  </a:cubicBezTo>
                  <a:cubicBezTo>
                    <a:pt x="f297" y="f138"/>
                    <a:pt x="f295" y="f174"/>
                    <a:pt x="f298" y="f155"/>
                  </a:cubicBezTo>
                  <a:cubicBezTo>
                    <a:pt x="f299" y="f89"/>
                    <a:pt x="f300" y="f86"/>
                    <a:pt x="f301" y="f175"/>
                  </a:cubicBezTo>
                  <a:cubicBezTo>
                    <a:pt x="f302" y="f303"/>
                    <a:pt x="f304" y="f176"/>
                    <a:pt x="f305" y="f303"/>
                  </a:cubicBezTo>
                  <a:cubicBezTo>
                    <a:pt x="f306" y="f175"/>
                    <a:pt x="f307" y="f166"/>
                    <a:pt x="f307" y="f168"/>
                  </a:cubicBezTo>
                  <a:cubicBezTo>
                    <a:pt x="f308" y="f169"/>
                    <a:pt x="f309" y="f167"/>
                    <a:pt x="f310" y="f31"/>
                  </a:cubicBezTo>
                  <a:cubicBezTo>
                    <a:pt x="f309" y="f311"/>
                    <a:pt x="f312" y="f81"/>
                    <a:pt x="f308" y="f81"/>
                  </a:cubicBezTo>
                  <a:cubicBezTo>
                    <a:pt x="f313" y="f33"/>
                    <a:pt x="f314" y="f82"/>
                    <a:pt x="f315" y="f81"/>
                  </a:cubicBezTo>
                  <a:cubicBezTo>
                    <a:pt x="f316" y="f311"/>
                    <a:pt x="f317" y="f23"/>
                    <a:pt x="f318" y="f237"/>
                  </a:cubicBezTo>
                  <a:cubicBezTo>
                    <a:pt x="f263" y="f42"/>
                    <a:pt x="f319" y="f320"/>
                    <a:pt x="f321" y="f31"/>
                  </a:cubicBezTo>
                  <a:cubicBezTo>
                    <a:pt x="f322" y="f323"/>
                    <a:pt x="f324" y="f325"/>
                    <a:pt x="f326" y="f194"/>
                  </a:cubicBezTo>
                  <a:cubicBezTo>
                    <a:pt x="f327" y="f328"/>
                    <a:pt x="f322" y="f170"/>
                    <a:pt x="f329" y="f141"/>
                  </a:cubicBezTo>
                  <a:cubicBezTo>
                    <a:pt x="f330" y="f91"/>
                    <a:pt x="f331" y="f170"/>
                    <a:pt x="f332" y="f47"/>
                  </a:cubicBezTo>
                  <a:cubicBezTo>
                    <a:pt x="f333" y="f173"/>
                    <a:pt x="f334" y="f84"/>
                    <a:pt x="f335" y="f227"/>
                  </a:cubicBezTo>
                  <a:cubicBezTo>
                    <a:pt x="f336" y="f227"/>
                    <a:pt x="f337" y="f227"/>
                    <a:pt x="f270" y="f227"/>
                  </a:cubicBezTo>
                  <a:cubicBezTo>
                    <a:pt x="f14" y="f40"/>
                    <a:pt x="f50" y="f338"/>
                    <a:pt x="f339" y="f97"/>
                  </a:cubicBezTo>
                  <a:cubicBezTo>
                    <a:pt x="f339" y="f241"/>
                    <a:pt x="f8" y="f241"/>
                    <a:pt x="f8" y="f9"/>
                  </a:cubicBezTo>
                  <a:close/>
                  <a:moveTo>
                    <a:pt x="f138" y="f245"/>
                  </a:moveTo>
                  <a:cubicBezTo>
                    <a:pt x="f340" y="f341"/>
                    <a:pt x="f172" y="f60"/>
                    <a:pt x="f151" y="f8"/>
                  </a:cubicBezTo>
                  <a:cubicBezTo>
                    <a:pt x="f323" y="f111"/>
                    <a:pt x="f239" y="f342"/>
                    <a:pt x="f343" y="f344"/>
                  </a:cubicBezTo>
                  <a:cubicBezTo>
                    <a:pt x="f154" y="f345"/>
                    <a:pt x="f346" y="f347"/>
                    <a:pt x="f348" y="f349"/>
                  </a:cubicBezTo>
                  <a:cubicBezTo>
                    <a:pt x="f350" y="f133"/>
                    <a:pt x="f351" y="f352"/>
                    <a:pt x="f353" y="f354"/>
                  </a:cubicBezTo>
                  <a:cubicBezTo>
                    <a:pt x="f355" y="f356"/>
                    <a:pt x="f239" y="f96"/>
                    <a:pt x="f82" y="f357"/>
                  </a:cubicBezTo>
                  <a:cubicBezTo>
                    <a:pt x="f232" y="f92"/>
                    <a:pt x="f75" y="f135"/>
                    <a:pt x="f138" y="f24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Freeform 106">
              <a:extLst>
                <a:ext uri="{FF2B5EF4-FFF2-40B4-BE49-F238E27FC236}">
                  <a16:creationId xmlns:a16="http://schemas.microsoft.com/office/drawing/2014/main" id="{0FCE1AFE-1E00-C509-54DE-F6A68943183D}"/>
                </a:ext>
              </a:extLst>
            </p:cNvPr>
            <p:cNvSpPr/>
            <p:nvPr/>
          </p:nvSpPr>
          <p:spPr>
            <a:xfrm>
              <a:off x="4575172" y="1904996"/>
              <a:ext cx="257175" cy="381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8"/>
                <a:gd name="f7" fmla="val 101"/>
                <a:gd name="f8" fmla="val 20"/>
                <a:gd name="f9" fmla="val 23"/>
                <a:gd name="f10" fmla="val 8"/>
                <a:gd name="f11" fmla="val 33"/>
                <a:gd name="f12" fmla="val 46"/>
                <a:gd name="f13" fmla="val 4"/>
                <a:gd name="f14" fmla="val 55"/>
                <a:gd name="f15" fmla="val 6"/>
                <a:gd name="f16" fmla="val 65"/>
                <a:gd name="f17" fmla="val 17"/>
                <a:gd name="f18" fmla="val 66"/>
                <a:gd name="f19" fmla="val 25"/>
                <a:gd name="f20" fmla="val 41"/>
                <a:gd name="f21" fmla="val 57"/>
                <a:gd name="f22" fmla="val 50"/>
                <a:gd name="f23" fmla="val 39"/>
                <a:gd name="f24" fmla="val 52"/>
                <a:gd name="f25" fmla="val 64"/>
                <a:gd name="f26" fmla="val 58"/>
                <a:gd name="f27" fmla="val 77"/>
                <a:gd name="f28" fmla="val 90"/>
                <a:gd name="f29" fmla="val 40"/>
                <a:gd name="f30" fmla="val 96"/>
                <a:gd name="f31" fmla="val 27"/>
                <a:gd name="f32" fmla="val 99"/>
                <a:gd name="f33" fmla="val 12"/>
                <a:gd name="f34" fmla="val 85"/>
                <a:gd name="f35" fmla="val 78"/>
                <a:gd name="f36" fmla="val 3"/>
                <a:gd name="f37" fmla="val 5"/>
                <a:gd name="f38" fmla="val 16"/>
                <a:gd name="f39" fmla="val 67"/>
                <a:gd name="f40" fmla="val 31"/>
                <a:gd name="f41" fmla="val 45"/>
                <a:gd name="f42" fmla="val 24"/>
                <a:gd name="f43" fmla="val 30"/>
                <a:gd name="f44" fmla="val 19"/>
                <a:gd name="f45" fmla="+- 0 0 -90"/>
                <a:gd name="f46" fmla="*/ f3 1 68"/>
                <a:gd name="f47" fmla="*/ f4 1 101"/>
                <a:gd name="f48" fmla="val f5"/>
                <a:gd name="f49" fmla="val f6"/>
                <a:gd name="f50" fmla="val f7"/>
                <a:gd name="f51" fmla="*/ f45 f0 1"/>
                <a:gd name="f52" fmla="+- f50 0 f48"/>
                <a:gd name="f53" fmla="+- f49 0 f48"/>
                <a:gd name="f54" fmla="*/ f51 1 f2"/>
                <a:gd name="f55" fmla="*/ f53 1 68"/>
                <a:gd name="f56" fmla="*/ f52 1 101"/>
                <a:gd name="f57" fmla="*/ 20 f53 1"/>
                <a:gd name="f58" fmla="*/ 23 f52 1"/>
                <a:gd name="f59" fmla="*/ 46 f53 1"/>
                <a:gd name="f60" fmla="*/ 4 f52 1"/>
                <a:gd name="f61" fmla="*/ 66 f53 1"/>
                <a:gd name="f62" fmla="*/ 25 f52 1"/>
                <a:gd name="f63" fmla="*/ 39 f53 1"/>
                <a:gd name="f64" fmla="*/ 52 f52 1"/>
                <a:gd name="f65" fmla="*/ 90 f52 1"/>
                <a:gd name="f66" fmla="*/ 99 f52 1"/>
                <a:gd name="f67" fmla="*/ 0 f53 1"/>
                <a:gd name="f68" fmla="*/ 78 f52 1"/>
                <a:gd name="f69" fmla="*/ 8 f53 1"/>
                <a:gd name="f70" fmla="*/ 77 f52 1"/>
                <a:gd name="f71" fmla="*/ 31 f53 1"/>
                <a:gd name="f72" fmla="*/ 45 f52 1"/>
                <a:gd name="f73" fmla="*/ 19 f53 1"/>
                <a:gd name="f74" fmla="+- f54 0 f1"/>
                <a:gd name="f75" fmla="*/ f57 1 68"/>
                <a:gd name="f76" fmla="*/ f58 1 101"/>
                <a:gd name="f77" fmla="*/ f59 1 68"/>
                <a:gd name="f78" fmla="*/ f60 1 101"/>
                <a:gd name="f79" fmla="*/ f61 1 68"/>
                <a:gd name="f80" fmla="*/ f62 1 101"/>
                <a:gd name="f81" fmla="*/ f63 1 68"/>
                <a:gd name="f82" fmla="*/ f64 1 101"/>
                <a:gd name="f83" fmla="*/ f65 1 101"/>
                <a:gd name="f84" fmla="*/ f66 1 101"/>
                <a:gd name="f85" fmla="*/ f67 1 68"/>
                <a:gd name="f86" fmla="*/ f68 1 101"/>
                <a:gd name="f87" fmla="*/ f69 1 68"/>
                <a:gd name="f88" fmla="*/ f70 1 101"/>
                <a:gd name="f89" fmla="*/ f71 1 68"/>
                <a:gd name="f90" fmla="*/ f72 1 101"/>
                <a:gd name="f91" fmla="*/ f73 1 68"/>
                <a:gd name="f92" fmla="*/ 0 1 f55"/>
                <a:gd name="f93" fmla="*/ f49 1 f55"/>
                <a:gd name="f94" fmla="*/ 0 1 f56"/>
                <a:gd name="f95" fmla="*/ f50 1 f56"/>
                <a:gd name="f96" fmla="*/ f75 1 f55"/>
                <a:gd name="f97" fmla="*/ f76 1 f56"/>
                <a:gd name="f98" fmla="*/ f77 1 f55"/>
                <a:gd name="f99" fmla="*/ f78 1 f56"/>
                <a:gd name="f100" fmla="*/ f79 1 f55"/>
                <a:gd name="f101" fmla="*/ f80 1 f56"/>
                <a:gd name="f102" fmla="*/ f81 1 f55"/>
                <a:gd name="f103" fmla="*/ f82 1 f56"/>
                <a:gd name="f104" fmla="*/ f83 1 f56"/>
                <a:gd name="f105" fmla="*/ f84 1 f56"/>
                <a:gd name="f106" fmla="*/ f85 1 f55"/>
                <a:gd name="f107" fmla="*/ f86 1 f56"/>
                <a:gd name="f108" fmla="*/ f87 1 f55"/>
                <a:gd name="f109" fmla="*/ f88 1 f56"/>
                <a:gd name="f110" fmla="*/ f89 1 f55"/>
                <a:gd name="f111" fmla="*/ f90 1 f56"/>
                <a:gd name="f112" fmla="*/ f91 1 f55"/>
                <a:gd name="f113" fmla="*/ f92 f46 1"/>
                <a:gd name="f114" fmla="*/ f93 f46 1"/>
                <a:gd name="f115" fmla="*/ f95 f47 1"/>
                <a:gd name="f116" fmla="*/ f94 f47 1"/>
                <a:gd name="f117" fmla="*/ f96 f46 1"/>
                <a:gd name="f118" fmla="*/ f97 f47 1"/>
                <a:gd name="f119" fmla="*/ f98 f46 1"/>
                <a:gd name="f120" fmla="*/ f99 f47 1"/>
                <a:gd name="f121" fmla="*/ f100 f46 1"/>
                <a:gd name="f122" fmla="*/ f101 f47 1"/>
                <a:gd name="f123" fmla="*/ f102 f46 1"/>
                <a:gd name="f124" fmla="*/ f103 f47 1"/>
                <a:gd name="f125" fmla="*/ f104 f47 1"/>
                <a:gd name="f126" fmla="*/ f105 f47 1"/>
                <a:gd name="f127" fmla="*/ f106 f46 1"/>
                <a:gd name="f128" fmla="*/ f107 f47 1"/>
                <a:gd name="f129" fmla="*/ f108 f46 1"/>
                <a:gd name="f130" fmla="*/ f109 f47 1"/>
                <a:gd name="f131" fmla="*/ f110 f46 1"/>
                <a:gd name="f132" fmla="*/ f111 f47 1"/>
                <a:gd name="f133" fmla="*/ f112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17" y="f118"/>
                </a:cxn>
                <a:cxn ang="f74">
                  <a:pos x="f119" y="f120"/>
                </a:cxn>
                <a:cxn ang="f74">
                  <a:pos x="f121" y="f122"/>
                </a:cxn>
                <a:cxn ang="f74">
                  <a:pos x="f123" y="f124"/>
                </a:cxn>
                <a:cxn ang="f74">
                  <a:pos x="f119" y="f125"/>
                </a:cxn>
                <a:cxn ang="f74">
                  <a:pos x="f117" y="f126"/>
                </a:cxn>
                <a:cxn ang="f74">
                  <a:pos x="f127" y="f128"/>
                </a:cxn>
                <a:cxn ang="f74">
                  <a:pos x="f129" y="f130"/>
                </a:cxn>
                <a:cxn ang="f74">
                  <a:pos x="f131" y="f132"/>
                </a:cxn>
                <a:cxn ang="f74">
                  <a:pos x="f133" y="f118"/>
                </a:cxn>
                <a:cxn ang="f74">
                  <a:pos x="f117" y="f118"/>
                </a:cxn>
              </a:cxnLst>
              <a:rect l="f113" t="f116" r="f114" b="f115"/>
              <a:pathLst>
                <a:path w="68" h="101">
                  <a:moveTo>
                    <a:pt x="f8" y="f9"/>
                  </a:moveTo>
                  <a:cubicBezTo>
                    <a:pt x="f9" y="f10"/>
                    <a:pt x="f11" y="f5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2" y="f25"/>
                    <a:pt x="f26" y="f27"/>
                    <a:pt x="f12" y="f28"/>
                  </a:cubicBezTo>
                  <a:cubicBezTo>
                    <a:pt x="f29" y="f30"/>
                    <a:pt x="f31" y="f7"/>
                    <a:pt x="f8" y="f32"/>
                  </a:cubicBezTo>
                  <a:cubicBezTo>
                    <a:pt x="f33" y="f30"/>
                    <a:pt x="f15" y="f34"/>
                    <a:pt x="f5" y="f35"/>
                  </a:cubicBezTo>
                  <a:cubicBezTo>
                    <a:pt x="f36" y="f35"/>
                    <a:pt x="f37" y="f35"/>
                    <a:pt x="f10" y="f27"/>
                  </a:cubicBezTo>
                  <a:cubicBezTo>
                    <a:pt x="f38" y="f39"/>
                    <a:pt x="f31" y="f21"/>
                    <a:pt x="f40" y="f41"/>
                  </a:cubicBezTo>
                  <a:cubicBezTo>
                    <a:pt x="f11" y="f29"/>
                    <a:pt x="f42" y="f43"/>
                    <a:pt x="f44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Freeform 107">
              <a:extLst>
                <a:ext uri="{FF2B5EF4-FFF2-40B4-BE49-F238E27FC236}">
                  <a16:creationId xmlns:a16="http://schemas.microsoft.com/office/drawing/2014/main" id="{9455C691-D677-BAD9-9871-0000352A8F66}"/>
                </a:ext>
              </a:extLst>
            </p:cNvPr>
            <p:cNvSpPr/>
            <p:nvPr/>
          </p:nvSpPr>
          <p:spPr>
            <a:xfrm>
              <a:off x="4344991" y="1836736"/>
              <a:ext cx="242882" cy="3778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"/>
                <a:gd name="f7" fmla="val 100"/>
                <a:gd name="f8" fmla="val 24"/>
                <a:gd name="f9" fmla="val 6"/>
                <a:gd name="f10" fmla="val 46"/>
                <a:gd name="f11" fmla="val 7"/>
                <a:gd name="f12" fmla="val 61"/>
                <a:gd name="f13" fmla="val 29"/>
                <a:gd name="f14" fmla="val 48"/>
                <a:gd name="f15" fmla="val 26"/>
                <a:gd name="f16" fmla="val 59"/>
                <a:gd name="f17" fmla="val 47"/>
                <a:gd name="f18" fmla="val 90"/>
                <a:gd name="f19" fmla="val 36"/>
                <a:gd name="f20" fmla="val 94"/>
                <a:gd name="f21" fmla="val 17"/>
                <a:gd name="f22" fmla="val 99"/>
                <a:gd name="f23" fmla="val 11"/>
                <a:gd name="f24" fmla="val 98"/>
                <a:gd name="f25" fmla="val 86"/>
                <a:gd name="f26" fmla="val 1"/>
                <a:gd name="f27" fmla="val 81"/>
                <a:gd name="f28" fmla="val 3"/>
                <a:gd name="f29" fmla="val 69"/>
                <a:gd name="f30" fmla="val 58"/>
                <a:gd name="f31" fmla="val 19"/>
                <a:gd name="f32" fmla="val 44"/>
                <a:gd name="f33" fmla="val 8"/>
                <a:gd name="f34" fmla="val 34"/>
                <a:gd name="f35" fmla="val 14"/>
                <a:gd name="f36" fmla="val 20"/>
                <a:gd name="f37" fmla="val 25"/>
                <a:gd name="f38" fmla="val 5"/>
                <a:gd name="f39" fmla="+- 0 0 -90"/>
                <a:gd name="f40" fmla="*/ f3 1 64"/>
                <a:gd name="f41" fmla="*/ f4 1 100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64"/>
                <a:gd name="f50" fmla="*/ f46 1 100"/>
                <a:gd name="f51" fmla="*/ 24 f47 1"/>
                <a:gd name="f52" fmla="*/ 6 f46 1"/>
                <a:gd name="f53" fmla="*/ 61 f47 1"/>
                <a:gd name="f54" fmla="*/ 29 f46 1"/>
                <a:gd name="f55" fmla="*/ 47 f47 1"/>
                <a:gd name="f56" fmla="*/ 90 f46 1"/>
                <a:gd name="f57" fmla="*/ 17 f47 1"/>
                <a:gd name="f58" fmla="*/ 99 f46 1"/>
                <a:gd name="f59" fmla="*/ 1 f47 1"/>
                <a:gd name="f60" fmla="*/ 81 f46 1"/>
                <a:gd name="f61" fmla="*/ 19 f47 1"/>
                <a:gd name="f62" fmla="*/ 44 f46 1"/>
                <a:gd name="f63" fmla="*/ 25 f47 1"/>
                <a:gd name="f64" fmla="*/ 5 f46 1"/>
                <a:gd name="f65" fmla="+- f48 0 f1"/>
                <a:gd name="f66" fmla="*/ f51 1 64"/>
                <a:gd name="f67" fmla="*/ f52 1 100"/>
                <a:gd name="f68" fmla="*/ f53 1 64"/>
                <a:gd name="f69" fmla="*/ f54 1 100"/>
                <a:gd name="f70" fmla="*/ f55 1 64"/>
                <a:gd name="f71" fmla="*/ f56 1 100"/>
                <a:gd name="f72" fmla="*/ f57 1 64"/>
                <a:gd name="f73" fmla="*/ f58 1 100"/>
                <a:gd name="f74" fmla="*/ f59 1 64"/>
                <a:gd name="f75" fmla="*/ f60 1 100"/>
                <a:gd name="f76" fmla="*/ f61 1 64"/>
                <a:gd name="f77" fmla="*/ f62 1 100"/>
                <a:gd name="f78" fmla="*/ f63 1 64"/>
                <a:gd name="f79" fmla="*/ f64 1 100"/>
                <a:gd name="f80" fmla="*/ 0 1 f49"/>
                <a:gd name="f81" fmla="*/ f43 1 f49"/>
                <a:gd name="f82" fmla="*/ 0 1 f50"/>
                <a:gd name="f83" fmla="*/ f44 1 f50"/>
                <a:gd name="f84" fmla="*/ f66 1 f49"/>
                <a:gd name="f85" fmla="*/ f67 1 f50"/>
                <a:gd name="f86" fmla="*/ f68 1 f49"/>
                <a:gd name="f87" fmla="*/ f69 1 f50"/>
                <a:gd name="f88" fmla="*/ f70 1 f49"/>
                <a:gd name="f89" fmla="*/ f71 1 f50"/>
                <a:gd name="f90" fmla="*/ f72 1 f49"/>
                <a:gd name="f91" fmla="*/ f73 1 f50"/>
                <a:gd name="f92" fmla="*/ f74 1 f49"/>
                <a:gd name="f93" fmla="*/ f75 1 f50"/>
                <a:gd name="f94" fmla="*/ f76 1 f49"/>
                <a:gd name="f95" fmla="*/ f77 1 f50"/>
                <a:gd name="f96" fmla="*/ f78 1 f49"/>
                <a:gd name="f97" fmla="*/ f79 1 f50"/>
                <a:gd name="f98" fmla="*/ f80 f40 1"/>
                <a:gd name="f99" fmla="*/ f81 f40 1"/>
                <a:gd name="f100" fmla="*/ f83 f41 1"/>
                <a:gd name="f101" fmla="*/ f82 f41 1"/>
                <a:gd name="f102" fmla="*/ f84 f40 1"/>
                <a:gd name="f103" fmla="*/ f85 f41 1"/>
                <a:gd name="f104" fmla="*/ f86 f40 1"/>
                <a:gd name="f105" fmla="*/ f87 f41 1"/>
                <a:gd name="f106" fmla="*/ f88 f40 1"/>
                <a:gd name="f107" fmla="*/ f89 f41 1"/>
                <a:gd name="f108" fmla="*/ f90 f40 1"/>
                <a:gd name="f109" fmla="*/ f91 f41 1"/>
                <a:gd name="f110" fmla="*/ f92 f40 1"/>
                <a:gd name="f111" fmla="*/ f93 f41 1"/>
                <a:gd name="f112" fmla="*/ f94 f40 1"/>
                <a:gd name="f113" fmla="*/ f95 f41 1"/>
                <a:gd name="f114" fmla="*/ f96 f40 1"/>
                <a:gd name="f115" fmla="*/ f97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102" y="f103"/>
                </a:cxn>
                <a:cxn ang="f65">
                  <a:pos x="f104" y="f105"/>
                </a:cxn>
                <a:cxn ang="f65">
                  <a:pos x="f106" y="f107"/>
                </a:cxn>
                <a:cxn ang="f65">
                  <a:pos x="f108" y="f109"/>
                </a:cxn>
                <a:cxn ang="f65">
                  <a:pos x="f110" y="f111"/>
                </a:cxn>
                <a:cxn ang="f65">
                  <a:pos x="f112" y="f113"/>
                </a:cxn>
                <a:cxn ang="f65">
                  <a:pos x="f114" y="f115"/>
                </a:cxn>
                <a:cxn ang="f65">
                  <a:pos x="f102" y="f103"/>
                </a:cxn>
              </a:cxnLst>
              <a:rect l="f98" t="f101" r="f99" b="f100"/>
              <a:pathLst>
                <a:path w="64" h="100">
                  <a:moveTo>
                    <a:pt x="f8" y="f9"/>
                  </a:moveTo>
                  <a:cubicBezTo>
                    <a:pt x="f10" y="f5"/>
                    <a:pt x="f6" y="f11"/>
                    <a:pt x="f12" y="f13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5" y="f7"/>
                    <a:pt x="f21" y="f22"/>
                  </a:cubicBezTo>
                  <a:cubicBezTo>
                    <a:pt x="f23" y="f24"/>
                    <a:pt x="f5" y="f25"/>
                    <a:pt x="f26" y="f27"/>
                  </a:cubicBezTo>
                  <a:cubicBezTo>
                    <a:pt x="f28" y="f29"/>
                    <a:pt x="f23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id="{970CA0D3-5C53-1AB6-D797-F25068A1D5C3}"/>
                </a:ext>
              </a:extLst>
            </p:cNvPr>
            <p:cNvSpPr/>
            <p:nvPr/>
          </p:nvSpPr>
          <p:spPr>
            <a:xfrm>
              <a:off x="4141783" y="1943100"/>
              <a:ext cx="244473" cy="3286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5"/>
                <a:gd name="f7" fmla="val 87"/>
                <a:gd name="f8" fmla="val 37"/>
                <a:gd name="f9" fmla="val 46"/>
                <a:gd name="f10" fmla="val 3"/>
                <a:gd name="f11" fmla="val 55"/>
                <a:gd name="f12" fmla="val 5"/>
                <a:gd name="f13" fmla="val 63"/>
                <a:gd name="f14" fmla="val 9"/>
                <a:gd name="f15" fmla="val 10"/>
                <a:gd name="f16" fmla="val 64"/>
                <a:gd name="f17" fmla="val 19"/>
                <a:gd name="f18" fmla="val 62"/>
                <a:gd name="f19" fmla="val 23"/>
                <a:gd name="f20" fmla="val 53"/>
                <a:gd name="f21" fmla="val 35"/>
                <a:gd name="f22" fmla="val 44"/>
                <a:gd name="f23" fmla="val 57"/>
                <a:gd name="f24" fmla="val 31"/>
                <a:gd name="f25" fmla="val 27"/>
                <a:gd name="f26" fmla="val 68"/>
                <a:gd name="f27" fmla="val 73"/>
                <a:gd name="f28" fmla="val 13"/>
                <a:gd name="f29" fmla="val 81"/>
                <a:gd name="f30" fmla="val 1"/>
                <a:gd name="f31" fmla="val 69"/>
                <a:gd name="f32" fmla="val 59"/>
                <a:gd name="f33" fmla="val 47"/>
                <a:gd name="f34" fmla="val 33"/>
                <a:gd name="f35" fmla="val 18"/>
                <a:gd name="f36" fmla="val 41"/>
                <a:gd name="f37" fmla="val 24"/>
                <a:gd name="f38" fmla="val 45"/>
                <a:gd name="f39" fmla="val 29"/>
                <a:gd name="f40" fmla="val 49"/>
                <a:gd name="f41" fmla="val 25"/>
                <a:gd name="f42" fmla="val 38"/>
                <a:gd name="f43" fmla="val 22"/>
                <a:gd name="f44" fmla="val 17"/>
                <a:gd name="f45" fmla="val 11"/>
                <a:gd name="f46" fmla="+- 0 0 -90"/>
                <a:gd name="f47" fmla="*/ f3 1 65"/>
                <a:gd name="f48" fmla="*/ f4 1 87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65"/>
                <a:gd name="f57" fmla="*/ f53 1 87"/>
                <a:gd name="f58" fmla="*/ 37 f54 1"/>
                <a:gd name="f59" fmla="*/ 0 f53 1"/>
                <a:gd name="f60" fmla="*/ 63 f54 1"/>
                <a:gd name="f61" fmla="*/ 9 f53 1"/>
                <a:gd name="f62" fmla="*/ 62 f54 1"/>
                <a:gd name="f63" fmla="*/ 23 f53 1"/>
                <a:gd name="f64" fmla="*/ 35 f54 1"/>
                <a:gd name="f65" fmla="*/ 57 f53 1"/>
                <a:gd name="f66" fmla="*/ 23 f54 1"/>
                <a:gd name="f67" fmla="*/ 73 f53 1"/>
                <a:gd name="f68" fmla="*/ 1 f54 1"/>
                <a:gd name="f69" fmla="*/ 69 f53 1"/>
                <a:gd name="f70" fmla="*/ 9 f54 1"/>
                <a:gd name="f71" fmla="*/ 33 f53 1"/>
                <a:gd name="f72" fmla="*/ 29 f54 1"/>
                <a:gd name="f73" fmla="*/ 49 f53 1"/>
                <a:gd name="f74" fmla="*/ 19 f54 1"/>
                <a:gd name="f75" fmla="*/ 17 f53 1"/>
                <a:gd name="f76" fmla="+- f55 0 f1"/>
                <a:gd name="f77" fmla="*/ f58 1 65"/>
                <a:gd name="f78" fmla="*/ f59 1 87"/>
                <a:gd name="f79" fmla="*/ f60 1 65"/>
                <a:gd name="f80" fmla="*/ f61 1 87"/>
                <a:gd name="f81" fmla="*/ f62 1 65"/>
                <a:gd name="f82" fmla="*/ f63 1 87"/>
                <a:gd name="f83" fmla="*/ f64 1 65"/>
                <a:gd name="f84" fmla="*/ f65 1 87"/>
                <a:gd name="f85" fmla="*/ f66 1 65"/>
                <a:gd name="f86" fmla="*/ f67 1 87"/>
                <a:gd name="f87" fmla="*/ f68 1 65"/>
                <a:gd name="f88" fmla="*/ f69 1 87"/>
                <a:gd name="f89" fmla="*/ f70 1 65"/>
                <a:gd name="f90" fmla="*/ f71 1 87"/>
                <a:gd name="f91" fmla="*/ f72 1 65"/>
                <a:gd name="f92" fmla="*/ f73 1 87"/>
                <a:gd name="f93" fmla="*/ f74 1 65"/>
                <a:gd name="f94" fmla="*/ f75 1 87"/>
                <a:gd name="f95" fmla="*/ 0 1 f56"/>
                <a:gd name="f96" fmla="*/ f50 1 f56"/>
                <a:gd name="f97" fmla="*/ 0 1 f57"/>
                <a:gd name="f98" fmla="*/ f51 1 f57"/>
                <a:gd name="f99" fmla="*/ f77 1 f56"/>
                <a:gd name="f100" fmla="*/ f78 1 f57"/>
                <a:gd name="f101" fmla="*/ f79 1 f56"/>
                <a:gd name="f102" fmla="*/ f80 1 f57"/>
                <a:gd name="f103" fmla="*/ f81 1 f56"/>
                <a:gd name="f104" fmla="*/ f82 1 f57"/>
                <a:gd name="f105" fmla="*/ f83 1 f56"/>
                <a:gd name="f106" fmla="*/ f84 1 f57"/>
                <a:gd name="f107" fmla="*/ f85 1 f56"/>
                <a:gd name="f108" fmla="*/ f86 1 f57"/>
                <a:gd name="f109" fmla="*/ f87 1 f56"/>
                <a:gd name="f110" fmla="*/ f88 1 f57"/>
                <a:gd name="f111" fmla="*/ f89 1 f56"/>
                <a:gd name="f112" fmla="*/ f90 1 f57"/>
                <a:gd name="f113" fmla="*/ f91 1 f56"/>
                <a:gd name="f114" fmla="*/ f92 1 f57"/>
                <a:gd name="f115" fmla="*/ f93 1 f56"/>
                <a:gd name="f116" fmla="*/ f94 1 f57"/>
                <a:gd name="f117" fmla="*/ f95 f47 1"/>
                <a:gd name="f118" fmla="*/ f96 f47 1"/>
                <a:gd name="f119" fmla="*/ f98 f48 1"/>
                <a:gd name="f120" fmla="*/ f97 f48 1"/>
                <a:gd name="f121" fmla="*/ f99 f47 1"/>
                <a:gd name="f122" fmla="*/ f100 f48 1"/>
                <a:gd name="f123" fmla="*/ f101 f47 1"/>
                <a:gd name="f124" fmla="*/ f102 f48 1"/>
                <a:gd name="f125" fmla="*/ f103 f47 1"/>
                <a:gd name="f126" fmla="*/ f104 f48 1"/>
                <a:gd name="f127" fmla="*/ f105 f47 1"/>
                <a:gd name="f128" fmla="*/ f106 f48 1"/>
                <a:gd name="f129" fmla="*/ f107 f47 1"/>
                <a:gd name="f130" fmla="*/ f108 f48 1"/>
                <a:gd name="f131" fmla="*/ f109 f47 1"/>
                <a:gd name="f132" fmla="*/ f110 f48 1"/>
                <a:gd name="f133" fmla="*/ f111 f47 1"/>
                <a:gd name="f134" fmla="*/ f112 f48 1"/>
                <a:gd name="f135" fmla="*/ f113 f47 1"/>
                <a:gd name="f136" fmla="*/ f114 f48 1"/>
                <a:gd name="f137" fmla="*/ f115 f47 1"/>
                <a:gd name="f138" fmla="*/ f116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1" y="f122"/>
                </a:cxn>
                <a:cxn ang="f76">
                  <a:pos x="f123" y="f124"/>
                </a:cxn>
                <a:cxn ang="f76">
                  <a:pos x="f125" y="f126"/>
                </a:cxn>
                <a:cxn ang="f76">
                  <a:pos x="f127" y="f128"/>
                </a:cxn>
                <a:cxn ang="f76">
                  <a:pos x="f129" y="f130"/>
                </a:cxn>
                <a:cxn ang="f76">
                  <a:pos x="f131" y="f132"/>
                </a:cxn>
                <a:cxn ang="f76">
                  <a:pos x="f133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21" y="f122"/>
                </a:cxn>
              </a:cxnLst>
              <a:rect l="f117" t="f120" r="f118" b="f119"/>
              <a:pathLst>
                <a:path w="65" h="87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6" y="f15"/>
                    <a:pt x="f16" y="f17"/>
                    <a:pt x="f18" y="f19"/>
                  </a:cubicBezTo>
                  <a:cubicBezTo>
                    <a:pt x="f20" y="f21"/>
                    <a:pt x="f22" y="f9"/>
                    <a:pt x="f21" y="f23"/>
                  </a:cubicBezTo>
                  <a:cubicBezTo>
                    <a:pt x="f24" y="f18"/>
                    <a:pt x="f25" y="f26"/>
                    <a:pt x="f19" y="f27"/>
                  </a:cubicBezTo>
                  <a:cubicBezTo>
                    <a:pt x="f28" y="f7"/>
                    <a:pt x="f10" y="f29"/>
                    <a:pt x="f30" y="f31"/>
                  </a:cubicBezTo>
                  <a:cubicBezTo>
                    <a:pt x="f5" y="f32"/>
                    <a:pt x="f12" y="f33"/>
                    <a:pt x="f14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25"/>
                    <a:pt x="f17" y="f44"/>
                  </a:cubicBezTo>
                  <a:cubicBezTo>
                    <a:pt x="f41" y="f45"/>
                    <a:pt x="f24" y="f12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id="{686D38EB-8000-C7EB-78CC-C3288DD7D15E}"/>
                </a:ext>
              </a:extLst>
            </p:cNvPr>
            <p:cNvSpPr/>
            <p:nvPr/>
          </p:nvSpPr>
          <p:spPr>
            <a:xfrm>
              <a:off x="4500567" y="1970083"/>
              <a:ext cx="177795" cy="1889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50"/>
                <a:gd name="f8" fmla="val 39"/>
                <a:gd name="f9" fmla="val 6"/>
                <a:gd name="f10" fmla="val 41"/>
                <a:gd name="f11" fmla="val 10"/>
                <a:gd name="f12" fmla="val 44"/>
                <a:gd name="f13" fmla="val 15"/>
                <a:gd name="f14" fmla="val 45"/>
                <a:gd name="f15" fmla="val 20"/>
                <a:gd name="f16" fmla="val 35"/>
                <a:gd name="f17" fmla="val 37"/>
                <a:gd name="f18" fmla="val 48"/>
                <a:gd name="f19" fmla="val 24"/>
                <a:gd name="f20" fmla="val 49"/>
                <a:gd name="f21" fmla="val 12"/>
                <a:gd name="f22" fmla="val 38"/>
                <a:gd name="f23" fmla="val 25"/>
                <a:gd name="f24" fmla="val 1"/>
                <a:gd name="f25" fmla="val 11"/>
                <a:gd name="f26" fmla="val 13"/>
                <a:gd name="f27" fmla="val 27"/>
                <a:gd name="f28" fmla="val 2"/>
                <a:gd name="f29" fmla="val 31"/>
                <a:gd name="f30" fmla="val 3"/>
                <a:gd name="f31" fmla="val 36"/>
                <a:gd name="f32" fmla="val 5"/>
                <a:gd name="f33" fmla="val 40"/>
                <a:gd name="f34" fmla="+- 0 0 -90"/>
                <a:gd name="f35" fmla="*/ f3 1 47"/>
                <a:gd name="f36" fmla="*/ f4 1 50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47"/>
                <a:gd name="f45" fmla="*/ f41 1 50"/>
                <a:gd name="f46" fmla="*/ 39 f42 1"/>
                <a:gd name="f47" fmla="*/ 6 f41 1"/>
                <a:gd name="f48" fmla="*/ 45 f42 1"/>
                <a:gd name="f49" fmla="*/ 20 f41 1"/>
                <a:gd name="f50" fmla="*/ 24 f42 1"/>
                <a:gd name="f51" fmla="*/ 49 f41 1"/>
                <a:gd name="f52" fmla="*/ 0 f42 1"/>
                <a:gd name="f53" fmla="*/ 25 f41 1"/>
                <a:gd name="f54" fmla="*/ 27 f42 1"/>
                <a:gd name="f55" fmla="*/ 2 f41 1"/>
                <a:gd name="f56" fmla="*/ 40 f42 1"/>
                <a:gd name="f57" fmla="+- f43 0 f1"/>
                <a:gd name="f58" fmla="*/ f46 1 47"/>
                <a:gd name="f59" fmla="*/ f47 1 50"/>
                <a:gd name="f60" fmla="*/ f48 1 47"/>
                <a:gd name="f61" fmla="*/ f49 1 50"/>
                <a:gd name="f62" fmla="*/ f50 1 47"/>
                <a:gd name="f63" fmla="*/ f51 1 50"/>
                <a:gd name="f64" fmla="*/ f52 1 47"/>
                <a:gd name="f65" fmla="*/ f53 1 50"/>
                <a:gd name="f66" fmla="*/ f54 1 47"/>
                <a:gd name="f67" fmla="*/ f55 1 50"/>
                <a:gd name="f68" fmla="*/ f56 1 47"/>
                <a:gd name="f69" fmla="*/ 0 1 f44"/>
                <a:gd name="f70" fmla="*/ f38 1 f44"/>
                <a:gd name="f71" fmla="*/ 0 1 f45"/>
                <a:gd name="f72" fmla="*/ f39 1 f45"/>
                <a:gd name="f73" fmla="*/ f58 1 f44"/>
                <a:gd name="f74" fmla="*/ f59 1 f45"/>
                <a:gd name="f75" fmla="*/ f60 1 f44"/>
                <a:gd name="f76" fmla="*/ f61 1 f45"/>
                <a:gd name="f77" fmla="*/ f62 1 f44"/>
                <a:gd name="f78" fmla="*/ f63 1 f45"/>
                <a:gd name="f79" fmla="*/ f64 1 f44"/>
                <a:gd name="f80" fmla="*/ f65 1 f45"/>
                <a:gd name="f81" fmla="*/ f66 1 f44"/>
                <a:gd name="f82" fmla="*/ f67 1 f45"/>
                <a:gd name="f83" fmla="*/ f68 1 f44"/>
                <a:gd name="f84" fmla="*/ f69 f35 1"/>
                <a:gd name="f85" fmla="*/ f70 f35 1"/>
                <a:gd name="f86" fmla="*/ f72 f36 1"/>
                <a:gd name="f87" fmla="*/ f71 f36 1"/>
                <a:gd name="f88" fmla="*/ f73 f35 1"/>
                <a:gd name="f89" fmla="*/ f74 f36 1"/>
                <a:gd name="f90" fmla="*/ f75 f35 1"/>
                <a:gd name="f91" fmla="*/ f76 f36 1"/>
                <a:gd name="f92" fmla="*/ f77 f35 1"/>
                <a:gd name="f93" fmla="*/ f78 f36 1"/>
                <a:gd name="f94" fmla="*/ f79 f35 1"/>
                <a:gd name="f95" fmla="*/ f80 f36 1"/>
                <a:gd name="f96" fmla="*/ f81 f35 1"/>
                <a:gd name="f97" fmla="*/ f82 f36 1"/>
                <a:gd name="f98" fmla="*/ f83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88" y="f89"/>
                </a:cxn>
                <a:cxn ang="f57">
                  <a:pos x="f90" y="f91"/>
                </a:cxn>
                <a:cxn ang="f57">
                  <a:pos x="f92" y="f93"/>
                </a:cxn>
                <a:cxn ang="f57">
                  <a:pos x="f94" y="f95"/>
                </a:cxn>
                <a:cxn ang="f57">
                  <a:pos x="f96" y="f97"/>
                </a:cxn>
                <a:cxn ang="f57">
                  <a:pos x="f98" y="f89"/>
                </a:cxn>
                <a:cxn ang="f57">
                  <a:pos x="f88" y="f89"/>
                </a:cxn>
              </a:cxnLst>
              <a:rect l="f84" t="f87" r="f85" b="f86"/>
              <a:pathLst>
                <a:path w="47" h="5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6" y="f16"/>
                    <a:pt x="f17" y="f18"/>
                    <a:pt x="f19" y="f20"/>
                  </a:cubicBezTo>
                  <a:cubicBezTo>
                    <a:pt x="f21" y="f7"/>
                    <a:pt x="f5" y="f22"/>
                    <a:pt x="f5" y="f23"/>
                  </a:cubicBezTo>
                  <a:cubicBezTo>
                    <a:pt x="f24" y="f25"/>
                    <a:pt x="f26" y="f5"/>
                    <a:pt x="f27" y="f28"/>
                  </a:cubicBezTo>
                  <a:cubicBezTo>
                    <a:pt x="f29" y="f30"/>
                    <a:pt x="f31" y="f32"/>
                    <a:pt x="f33" y="f9"/>
                  </a:cubicBezTo>
                  <a:cubicBezTo>
                    <a:pt x="f33" y="f9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Freeform 110">
              <a:extLst>
                <a:ext uri="{FF2B5EF4-FFF2-40B4-BE49-F238E27FC236}">
                  <a16:creationId xmlns:a16="http://schemas.microsoft.com/office/drawing/2014/main" id="{F5DD03FB-5E42-1245-D47C-2D3FADE76CA4}"/>
                </a:ext>
              </a:extLst>
            </p:cNvPr>
            <p:cNvSpPr/>
            <p:nvPr/>
          </p:nvSpPr>
          <p:spPr>
            <a:xfrm>
              <a:off x="4221163" y="2158998"/>
              <a:ext cx="177795" cy="1841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49"/>
                <a:gd name="f8" fmla="val 2"/>
                <a:gd name="f9" fmla="val 16"/>
                <a:gd name="f10" fmla="val 6"/>
                <a:gd name="f11" fmla="val 11"/>
                <a:gd name="f12" fmla="val 10"/>
                <a:gd name="f13" fmla="val 5"/>
                <a:gd name="f14" fmla="val 14"/>
                <a:gd name="f15" fmla="val 19"/>
                <a:gd name="f16" fmla="val 26"/>
                <a:gd name="f17" fmla="val 29"/>
                <a:gd name="f18" fmla="val 35"/>
                <a:gd name="f19" fmla="val 12"/>
                <a:gd name="f20" fmla="val 39"/>
                <a:gd name="f21" fmla="val 21"/>
                <a:gd name="f22" fmla="val 46"/>
                <a:gd name="f23" fmla="val 27"/>
                <a:gd name="f24" fmla="val 38"/>
                <a:gd name="f25" fmla="val 4"/>
                <a:gd name="f26" fmla="val 45"/>
                <a:gd name="f27" fmla="val 32"/>
                <a:gd name="f28" fmla="+- 0 0 -90"/>
                <a:gd name="f29" fmla="*/ f3 1 47"/>
                <a:gd name="f30" fmla="*/ f4 1 49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47"/>
                <a:gd name="f39" fmla="*/ f35 1 49"/>
                <a:gd name="f40" fmla="*/ 2 f36 1"/>
                <a:gd name="f41" fmla="*/ 16 f35 1"/>
                <a:gd name="f42" fmla="*/ 14 f36 1"/>
                <a:gd name="f43" fmla="*/ 0 f35 1"/>
                <a:gd name="f44" fmla="*/ 29 f36 1"/>
                <a:gd name="f45" fmla="*/ 6 f35 1"/>
                <a:gd name="f46" fmla="*/ 46 f36 1"/>
                <a:gd name="f47" fmla="*/ 27 f35 1"/>
                <a:gd name="f48" fmla="*/ 21 f36 1"/>
                <a:gd name="f49" fmla="*/ 47 f35 1"/>
                <a:gd name="f50" fmla="+- f37 0 f1"/>
                <a:gd name="f51" fmla="*/ f40 1 47"/>
                <a:gd name="f52" fmla="*/ f41 1 49"/>
                <a:gd name="f53" fmla="*/ f42 1 47"/>
                <a:gd name="f54" fmla="*/ f43 1 49"/>
                <a:gd name="f55" fmla="*/ f44 1 47"/>
                <a:gd name="f56" fmla="*/ f45 1 49"/>
                <a:gd name="f57" fmla="*/ f46 1 47"/>
                <a:gd name="f58" fmla="*/ f47 1 49"/>
                <a:gd name="f59" fmla="*/ f48 1 47"/>
                <a:gd name="f60" fmla="*/ f49 1 49"/>
                <a:gd name="f61" fmla="*/ 0 1 f38"/>
                <a:gd name="f62" fmla="*/ f32 1 f38"/>
                <a:gd name="f63" fmla="*/ 0 1 f39"/>
                <a:gd name="f64" fmla="*/ f33 1 f39"/>
                <a:gd name="f65" fmla="*/ f51 1 f38"/>
                <a:gd name="f66" fmla="*/ f52 1 f39"/>
                <a:gd name="f67" fmla="*/ f53 1 f38"/>
                <a:gd name="f68" fmla="*/ f54 1 f39"/>
                <a:gd name="f69" fmla="*/ f55 1 f38"/>
                <a:gd name="f70" fmla="*/ f56 1 f39"/>
                <a:gd name="f71" fmla="*/ f57 1 f38"/>
                <a:gd name="f72" fmla="*/ f58 1 f39"/>
                <a:gd name="f73" fmla="*/ f59 1 f38"/>
                <a:gd name="f74" fmla="*/ f60 1 f39"/>
                <a:gd name="f75" fmla="*/ f61 f29 1"/>
                <a:gd name="f76" fmla="*/ f62 f29 1"/>
                <a:gd name="f77" fmla="*/ f64 f30 1"/>
                <a:gd name="f78" fmla="*/ f63 f30 1"/>
                <a:gd name="f79" fmla="*/ f65 f29 1"/>
                <a:gd name="f80" fmla="*/ f66 f30 1"/>
                <a:gd name="f81" fmla="*/ f67 f29 1"/>
                <a:gd name="f82" fmla="*/ f68 f30 1"/>
                <a:gd name="f83" fmla="*/ f69 f29 1"/>
                <a:gd name="f84" fmla="*/ f70 f30 1"/>
                <a:gd name="f85" fmla="*/ f71 f29 1"/>
                <a:gd name="f86" fmla="*/ f72 f30 1"/>
                <a:gd name="f87" fmla="*/ f73 f29 1"/>
                <a:gd name="f88" fmla="*/ f74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79" y="f80"/>
                </a:cxn>
                <a:cxn ang="f50">
                  <a:pos x="f81" y="f82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79" y="f80"/>
                </a:cxn>
              </a:cxnLst>
              <a:rect l="f75" t="f78" r="f76" b="f77"/>
              <a:pathLst>
                <a:path w="47" h="49">
                  <a:moveTo>
                    <a:pt x="f8" y="f9"/>
                  </a:moveTo>
                  <a:cubicBezTo>
                    <a:pt x="f10" y="f11"/>
                    <a:pt x="f12" y="f13"/>
                    <a:pt x="f14" y="f5"/>
                  </a:cubicBezTo>
                  <a:cubicBezTo>
                    <a:pt x="f15" y="f8"/>
                    <a:pt x="f16" y="f8"/>
                    <a:pt x="f17" y="f10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6" y="f20"/>
                    <a:pt x="f24" y="f7"/>
                    <a:pt x="f21" y="f6"/>
                  </a:cubicBezTo>
                  <a:cubicBezTo>
                    <a:pt x="f25" y="f26"/>
                    <a:pt x="f5" y="f27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Freeform 111">
              <a:extLst>
                <a:ext uri="{FF2B5EF4-FFF2-40B4-BE49-F238E27FC236}">
                  <a16:creationId xmlns:a16="http://schemas.microsoft.com/office/drawing/2014/main" id="{D6B86ED9-76CC-5A54-7489-CD7A4813A0E5}"/>
                </a:ext>
              </a:extLst>
            </p:cNvPr>
            <p:cNvSpPr/>
            <p:nvPr/>
          </p:nvSpPr>
          <p:spPr>
            <a:xfrm>
              <a:off x="4605339" y="2286000"/>
              <a:ext cx="204789" cy="1555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"/>
                <a:gd name="f7" fmla="val 41"/>
                <a:gd name="f8" fmla="val 45"/>
                <a:gd name="f9" fmla="val 35"/>
                <a:gd name="f10" fmla="val 34"/>
                <a:gd name="f11" fmla="val 36"/>
                <a:gd name="f12" fmla="val 21"/>
                <a:gd name="f13" fmla="val 12"/>
                <a:gd name="f14" fmla="val 37"/>
                <a:gd name="f15" fmla="val 6"/>
                <a:gd name="f16" fmla="val 4"/>
                <a:gd name="f17" fmla="val 19"/>
                <a:gd name="f18" fmla="val 9"/>
                <a:gd name="f19" fmla="val 17"/>
                <a:gd name="f20" fmla="val 28"/>
                <a:gd name="f21" fmla="val 3"/>
                <a:gd name="f22" fmla="val 42"/>
                <a:gd name="f23" fmla="val 50"/>
                <a:gd name="f24" fmla="val 10"/>
                <a:gd name="f25" fmla="val 16"/>
                <a:gd name="f26" fmla="val 52"/>
                <a:gd name="f27" fmla="val 22"/>
                <a:gd name="f28" fmla="val 49"/>
                <a:gd name="f29" fmla="val 47"/>
                <a:gd name="f30" fmla="val 46"/>
                <a:gd name="f31" fmla="+- 0 0 -90"/>
                <a:gd name="f32" fmla="*/ f3 1 54"/>
                <a:gd name="f33" fmla="*/ f4 1 41"/>
                <a:gd name="f34" fmla="val f5"/>
                <a:gd name="f35" fmla="val f6"/>
                <a:gd name="f36" fmla="val f7"/>
                <a:gd name="f37" fmla="*/ f31 f0 1"/>
                <a:gd name="f38" fmla="+- f36 0 f34"/>
                <a:gd name="f39" fmla="+- f35 0 f34"/>
                <a:gd name="f40" fmla="*/ f37 1 f2"/>
                <a:gd name="f41" fmla="*/ f39 1 54"/>
                <a:gd name="f42" fmla="*/ f38 1 41"/>
                <a:gd name="f43" fmla="*/ 45 f39 1"/>
                <a:gd name="f44" fmla="*/ 35 f38 1"/>
                <a:gd name="f45" fmla="*/ 12 f39 1"/>
                <a:gd name="f46" fmla="*/ 37 f38 1"/>
                <a:gd name="f47" fmla="*/ 0 f39 1"/>
                <a:gd name="f48" fmla="*/ 9 f38 1"/>
                <a:gd name="f49" fmla="*/ 42 f39 1"/>
                <a:gd name="f50" fmla="*/ 0 f38 1"/>
                <a:gd name="f51" fmla="*/ 54 f39 1"/>
                <a:gd name="f52" fmla="*/ 16 f38 1"/>
                <a:gd name="f53" fmla="*/ 47 f39 1"/>
                <a:gd name="f54" fmla="*/ 34 f38 1"/>
                <a:gd name="f55" fmla="+- f40 0 f1"/>
                <a:gd name="f56" fmla="*/ f43 1 54"/>
                <a:gd name="f57" fmla="*/ f44 1 41"/>
                <a:gd name="f58" fmla="*/ f45 1 54"/>
                <a:gd name="f59" fmla="*/ f46 1 41"/>
                <a:gd name="f60" fmla="*/ f47 1 54"/>
                <a:gd name="f61" fmla="*/ f48 1 41"/>
                <a:gd name="f62" fmla="*/ f49 1 54"/>
                <a:gd name="f63" fmla="*/ f50 1 41"/>
                <a:gd name="f64" fmla="*/ f51 1 54"/>
                <a:gd name="f65" fmla="*/ f52 1 41"/>
                <a:gd name="f66" fmla="*/ f53 1 54"/>
                <a:gd name="f67" fmla="*/ f54 1 41"/>
                <a:gd name="f68" fmla="*/ 0 1 f41"/>
                <a:gd name="f69" fmla="*/ f35 1 f41"/>
                <a:gd name="f70" fmla="*/ 0 1 f42"/>
                <a:gd name="f71" fmla="*/ f36 1 f42"/>
                <a:gd name="f72" fmla="*/ f56 1 f41"/>
                <a:gd name="f73" fmla="*/ f57 1 f42"/>
                <a:gd name="f74" fmla="*/ f58 1 f41"/>
                <a:gd name="f75" fmla="*/ f59 1 f42"/>
                <a:gd name="f76" fmla="*/ f60 1 f41"/>
                <a:gd name="f77" fmla="*/ f61 1 f42"/>
                <a:gd name="f78" fmla="*/ f62 1 f41"/>
                <a:gd name="f79" fmla="*/ f63 1 f42"/>
                <a:gd name="f80" fmla="*/ f64 1 f41"/>
                <a:gd name="f81" fmla="*/ f65 1 f42"/>
                <a:gd name="f82" fmla="*/ f66 1 f41"/>
                <a:gd name="f83" fmla="*/ f67 1 f42"/>
                <a:gd name="f84" fmla="*/ f68 f32 1"/>
                <a:gd name="f85" fmla="*/ f69 f32 1"/>
                <a:gd name="f86" fmla="*/ f71 f33 1"/>
                <a:gd name="f87" fmla="*/ f70 f33 1"/>
                <a:gd name="f88" fmla="*/ f72 f32 1"/>
                <a:gd name="f89" fmla="*/ f73 f33 1"/>
                <a:gd name="f90" fmla="*/ f74 f32 1"/>
                <a:gd name="f91" fmla="*/ f75 f33 1"/>
                <a:gd name="f92" fmla="*/ f76 f32 1"/>
                <a:gd name="f93" fmla="*/ f77 f33 1"/>
                <a:gd name="f94" fmla="*/ f78 f32 1"/>
                <a:gd name="f95" fmla="*/ f79 f33 1"/>
                <a:gd name="f96" fmla="*/ f80 f32 1"/>
                <a:gd name="f97" fmla="*/ f81 f33 1"/>
                <a:gd name="f98" fmla="*/ f82 f32 1"/>
                <a:gd name="f99" fmla="*/ f8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88" y="f89"/>
                </a:cxn>
                <a:cxn ang="f55">
                  <a:pos x="f90" y="f91"/>
                </a:cxn>
                <a:cxn ang="f55">
                  <a:pos x="f92" y="f93"/>
                </a:cxn>
                <a:cxn ang="f55">
                  <a:pos x="f94" y="f95"/>
                </a:cxn>
                <a:cxn ang="f55">
                  <a:pos x="f96" y="f97"/>
                </a:cxn>
                <a:cxn ang="f55">
                  <a:pos x="f98" y="f99"/>
                </a:cxn>
                <a:cxn ang="f55">
                  <a:pos x="f88" y="f89"/>
                </a:cxn>
              </a:cxnLst>
              <a:rect l="f84" t="f87" r="f85" b="f86"/>
              <a:pathLst>
                <a:path w="54" h="41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0"/>
                    <a:pt x="f16" y="f17"/>
                    <a:pt x="f5" y="f18"/>
                  </a:cubicBezTo>
                  <a:cubicBezTo>
                    <a:pt x="f19" y="f15"/>
                    <a:pt x="f20" y="f21"/>
                    <a:pt x="f22" y="f5"/>
                  </a:cubicBezTo>
                  <a:cubicBezTo>
                    <a:pt x="f8" y="f16"/>
                    <a:pt x="f23" y="f24"/>
                    <a:pt x="f6" y="f25"/>
                  </a:cubicBezTo>
                  <a:cubicBezTo>
                    <a:pt x="f26" y="f27"/>
                    <a:pt x="f28" y="f20"/>
                    <a:pt x="f29" y="f10"/>
                  </a:cubicBezTo>
                  <a:cubicBezTo>
                    <a:pt x="f30" y="f9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Freeform 112">
              <a:extLst>
                <a:ext uri="{FF2B5EF4-FFF2-40B4-BE49-F238E27FC236}">
                  <a16:creationId xmlns:a16="http://schemas.microsoft.com/office/drawing/2014/main" id="{CA976208-54C2-8377-4535-6C7F38AF9018}"/>
                </a:ext>
              </a:extLst>
            </p:cNvPr>
            <p:cNvSpPr/>
            <p:nvPr/>
          </p:nvSpPr>
          <p:spPr>
            <a:xfrm>
              <a:off x="4775197" y="2082802"/>
              <a:ext cx="150811" cy="196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"/>
                <a:gd name="f7" fmla="val 52"/>
                <a:gd name="f8" fmla="val 11"/>
                <a:gd name="f9" fmla="val 8"/>
                <a:gd name="f10" fmla="val 47"/>
                <a:gd name="f11" fmla="val 5"/>
                <a:gd name="f12" fmla="val 42"/>
                <a:gd name="f13" fmla="val 4"/>
                <a:gd name="f14" fmla="val 36"/>
                <a:gd name="f15" fmla="val 2"/>
                <a:gd name="f16" fmla="val 28"/>
                <a:gd name="f17" fmla="val 20"/>
                <a:gd name="f18" fmla="val 6"/>
                <a:gd name="f19" fmla="val 7"/>
                <a:gd name="f20" fmla="val 18"/>
                <a:gd name="f21" fmla="val 25"/>
                <a:gd name="f22" fmla="val 32"/>
                <a:gd name="f23" fmla="val 19"/>
                <a:gd name="f24" fmla="val 39"/>
                <a:gd name="f25" fmla="val 26"/>
                <a:gd name="f26" fmla="val 38"/>
                <a:gd name="f27" fmla="val 35"/>
                <a:gd name="f28" fmla="val 22"/>
                <a:gd name="f29" fmla="val 49"/>
                <a:gd name="f30" fmla="val 14"/>
                <a:gd name="f31" fmla="val 51"/>
                <a:gd name="f32" fmla="val 10"/>
                <a:gd name="f33" fmla="+- 0 0 -90"/>
                <a:gd name="f34" fmla="*/ f3 1 40"/>
                <a:gd name="f35" fmla="*/ f4 1 52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40"/>
                <a:gd name="f44" fmla="*/ f40 1 52"/>
                <a:gd name="f45" fmla="*/ 11 f41 1"/>
                <a:gd name="f46" fmla="*/ 52 f40 1"/>
                <a:gd name="f47" fmla="*/ 4 f41 1"/>
                <a:gd name="f48" fmla="*/ 36 f40 1"/>
                <a:gd name="f49" fmla="*/ 0 f41 1"/>
                <a:gd name="f50" fmla="*/ 6 f40 1"/>
                <a:gd name="f51" fmla="*/ 25 f41 1"/>
                <a:gd name="f52" fmla="*/ 4 f40 1"/>
                <a:gd name="f53" fmla="*/ 39 f41 1"/>
                <a:gd name="f54" fmla="*/ 26 f40 1"/>
                <a:gd name="f55" fmla="*/ 22 f41 1"/>
                <a:gd name="f56" fmla="*/ 49 f40 1"/>
                <a:gd name="f57" fmla="*/ 10 f41 1"/>
                <a:gd name="f58" fmla="+- f42 0 f1"/>
                <a:gd name="f59" fmla="*/ f45 1 40"/>
                <a:gd name="f60" fmla="*/ f46 1 52"/>
                <a:gd name="f61" fmla="*/ f47 1 40"/>
                <a:gd name="f62" fmla="*/ f48 1 52"/>
                <a:gd name="f63" fmla="*/ f49 1 40"/>
                <a:gd name="f64" fmla="*/ f50 1 52"/>
                <a:gd name="f65" fmla="*/ f51 1 40"/>
                <a:gd name="f66" fmla="*/ f52 1 52"/>
                <a:gd name="f67" fmla="*/ f53 1 40"/>
                <a:gd name="f68" fmla="*/ f54 1 52"/>
                <a:gd name="f69" fmla="*/ f55 1 40"/>
                <a:gd name="f70" fmla="*/ f56 1 52"/>
                <a:gd name="f71" fmla="*/ f57 1 40"/>
                <a:gd name="f72" fmla="*/ 0 1 f43"/>
                <a:gd name="f73" fmla="*/ f37 1 f43"/>
                <a:gd name="f74" fmla="*/ 0 1 f44"/>
                <a:gd name="f75" fmla="*/ f38 1 f44"/>
                <a:gd name="f76" fmla="*/ f59 1 f43"/>
                <a:gd name="f77" fmla="*/ f60 1 f44"/>
                <a:gd name="f78" fmla="*/ f61 1 f43"/>
                <a:gd name="f79" fmla="*/ f62 1 f44"/>
                <a:gd name="f80" fmla="*/ f63 1 f43"/>
                <a:gd name="f81" fmla="*/ f64 1 f44"/>
                <a:gd name="f82" fmla="*/ f65 1 f43"/>
                <a:gd name="f83" fmla="*/ f66 1 f44"/>
                <a:gd name="f84" fmla="*/ f67 1 f43"/>
                <a:gd name="f85" fmla="*/ f68 1 f44"/>
                <a:gd name="f86" fmla="*/ f69 1 f43"/>
                <a:gd name="f87" fmla="*/ f70 1 f44"/>
                <a:gd name="f88" fmla="*/ f71 1 f43"/>
                <a:gd name="f89" fmla="*/ f72 f34 1"/>
                <a:gd name="f90" fmla="*/ f73 f34 1"/>
                <a:gd name="f91" fmla="*/ f75 f35 1"/>
                <a:gd name="f92" fmla="*/ f74 f35 1"/>
                <a:gd name="f93" fmla="*/ f76 f34 1"/>
                <a:gd name="f94" fmla="*/ f77 f35 1"/>
                <a:gd name="f95" fmla="*/ f78 f34 1"/>
                <a:gd name="f96" fmla="*/ f79 f35 1"/>
                <a:gd name="f97" fmla="*/ f80 f34 1"/>
                <a:gd name="f98" fmla="*/ f81 f35 1"/>
                <a:gd name="f99" fmla="*/ f82 f34 1"/>
                <a:gd name="f100" fmla="*/ f83 f35 1"/>
                <a:gd name="f101" fmla="*/ f84 f34 1"/>
                <a:gd name="f102" fmla="*/ f85 f35 1"/>
                <a:gd name="f103" fmla="*/ f86 f34 1"/>
                <a:gd name="f104" fmla="*/ f87 f35 1"/>
                <a:gd name="f105" fmla="*/ f88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93" y="f94"/>
                </a:cxn>
                <a:cxn ang="f58">
                  <a:pos x="f95" y="f96"/>
                </a:cxn>
                <a:cxn ang="f58">
                  <a:pos x="f97" y="f98"/>
                </a:cxn>
                <a:cxn ang="f58">
                  <a:pos x="f99" y="f100"/>
                </a:cxn>
                <a:cxn ang="f58">
                  <a:pos x="f101" y="f102"/>
                </a:cxn>
                <a:cxn ang="f58">
                  <a:pos x="f103" y="f104"/>
                </a:cxn>
                <a:cxn ang="f58">
                  <a:pos x="f105" y="f94"/>
                </a:cxn>
                <a:cxn ang="f58">
                  <a:pos x="f93" y="f94"/>
                </a:cxn>
              </a:cxnLst>
              <a:rect l="f89" t="f92" r="f90" b="f91"/>
              <a:pathLst>
                <a:path w="40" h="52">
                  <a:moveTo>
                    <a:pt x="f8" y="f7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5" y="f17"/>
                    <a:pt x="f5" y="f18"/>
                  </a:cubicBezTo>
                  <a:cubicBezTo>
                    <a:pt x="f19" y="f11"/>
                    <a:pt x="f20" y="f5"/>
                    <a:pt x="f21" y="f13"/>
                  </a:cubicBezTo>
                  <a:cubicBezTo>
                    <a:pt x="f22" y="f19"/>
                    <a:pt x="f6" y="f23"/>
                    <a:pt x="f24" y="f25"/>
                  </a:cubicBezTo>
                  <a:cubicBezTo>
                    <a:pt x="f26" y="f27"/>
                    <a:pt x="f16" y="f12"/>
                    <a:pt x="f28" y="f29"/>
                  </a:cubicBezTo>
                  <a:cubicBezTo>
                    <a:pt x="f23" y="f7"/>
                    <a:pt x="f30" y="f31"/>
                    <a:pt x="f32" y="f7"/>
                  </a:cubicBezTo>
                  <a:cubicBezTo>
                    <a:pt x="f32" y="f7"/>
                    <a:pt x="f8" y="f7"/>
                    <a:pt x="f8" y="f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Freeform 113">
              <a:extLst>
                <a:ext uri="{FF2B5EF4-FFF2-40B4-BE49-F238E27FC236}">
                  <a16:creationId xmlns:a16="http://schemas.microsoft.com/office/drawing/2014/main" id="{57A11506-35E9-E1C5-7EB4-34783BD814F7}"/>
                </a:ext>
              </a:extLst>
            </p:cNvPr>
            <p:cNvSpPr/>
            <p:nvPr/>
          </p:nvSpPr>
          <p:spPr>
            <a:xfrm>
              <a:off x="4391021" y="2679704"/>
              <a:ext cx="211134" cy="2031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54"/>
                <a:gd name="f8" fmla="val 21"/>
                <a:gd name="f9" fmla="val 14"/>
                <a:gd name="f10" fmla="val 45"/>
                <a:gd name="f11" fmla="val 7"/>
                <a:gd name="f12" fmla="val 37"/>
                <a:gd name="f13" fmla="val 27"/>
                <a:gd name="f14" fmla="val 11"/>
                <a:gd name="f15" fmla="val 22"/>
                <a:gd name="f16" fmla="val 18"/>
                <a:gd name="f17" fmla="val 16"/>
                <a:gd name="f18" fmla="val 31"/>
                <a:gd name="f19" fmla="val 38"/>
                <a:gd name="f20" fmla="val 48"/>
                <a:gd name="f21" fmla="val 15"/>
                <a:gd name="f22" fmla="val 26"/>
                <a:gd name="f23" fmla="val 52"/>
                <a:gd name="f24" fmla="val 42"/>
                <a:gd name="f25" fmla="val 39"/>
                <a:gd name="f26" fmla="val 49"/>
                <a:gd name="f27" fmla="val 33"/>
                <a:gd name="f28" fmla="val 20"/>
                <a:gd name="f29" fmla="val 53"/>
                <a:gd name="f30" fmla="+- 0 0 -90"/>
                <a:gd name="f31" fmla="*/ f3 1 56"/>
                <a:gd name="f32" fmla="*/ f4 1 54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56"/>
                <a:gd name="f41" fmla="*/ f37 1 54"/>
                <a:gd name="f42" fmla="*/ 21 f38 1"/>
                <a:gd name="f43" fmla="*/ 54 f37 1"/>
                <a:gd name="f44" fmla="*/ 0 f38 1"/>
                <a:gd name="f45" fmla="*/ 27 f37 1"/>
                <a:gd name="f46" fmla="*/ 22 f38 1"/>
                <a:gd name="f47" fmla="*/ 16 f37 1"/>
                <a:gd name="f48" fmla="*/ 48 f38 1"/>
                <a:gd name="f49" fmla="*/ 15 f37 1"/>
                <a:gd name="f50" fmla="*/ 39 f38 1"/>
                <a:gd name="f51" fmla="*/ 49 f37 1"/>
                <a:gd name="f52" fmla="*/ 20 f38 1"/>
                <a:gd name="f53" fmla="*/ 53 f37 1"/>
                <a:gd name="f54" fmla="+- f39 0 f1"/>
                <a:gd name="f55" fmla="*/ f42 1 56"/>
                <a:gd name="f56" fmla="*/ f43 1 54"/>
                <a:gd name="f57" fmla="*/ f44 1 56"/>
                <a:gd name="f58" fmla="*/ f45 1 54"/>
                <a:gd name="f59" fmla="*/ f46 1 56"/>
                <a:gd name="f60" fmla="*/ f47 1 54"/>
                <a:gd name="f61" fmla="*/ f48 1 56"/>
                <a:gd name="f62" fmla="*/ f49 1 54"/>
                <a:gd name="f63" fmla="*/ f50 1 56"/>
                <a:gd name="f64" fmla="*/ f51 1 54"/>
                <a:gd name="f65" fmla="*/ f52 1 56"/>
                <a:gd name="f66" fmla="*/ f53 1 54"/>
                <a:gd name="f67" fmla="*/ 0 1 f40"/>
                <a:gd name="f68" fmla="*/ f34 1 f40"/>
                <a:gd name="f69" fmla="*/ 0 1 f41"/>
                <a:gd name="f70" fmla="*/ f35 1 f41"/>
                <a:gd name="f71" fmla="*/ f55 1 f40"/>
                <a:gd name="f72" fmla="*/ f56 1 f41"/>
                <a:gd name="f73" fmla="*/ f57 1 f40"/>
                <a:gd name="f74" fmla="*/ f58 1 f41"/>
                <a:gd name="f75" fmla="*/ f59 1 f40"/>
                <a:gd name="f76" fmla="*/ f60 1 f41"/>
                <a:gd name="f77" fmla="*/ f61 1 f40"/>
                <a:gd name="f78" fmla="*/ f62 1 f41"/>
                <a:gd name="f79" fmla="*/ f63 1 f40"/>
                <a:gd name="f80" fmla="*/ f64 1 f41"/>
                <a:gd name="f81" fmla="*/ f65 1 f40"/>
                <a:gd name="f82" fmla="*/ f66 1 f41"/>
                <a:gd name="f83" fmla="*/ f67 f31 1"/>
                <a:gd name="f84" fmla="*/ f68 f31 1"/>
                <a:gd name="f85" fmla="*/ f70 f32 1"/>
                <a:gd name="f86" fmla="*/ f69 f32 1"/>
                <a:gd name="f87" fmla="*/ f71 f31 1"/>
                <a:gd name="f88" fmla="*/ f72 f32 1"/>
                <a:gd name="f89" fmla="*/ f73 f31 1"/>
                <a:gd name="f90" fmla="*/ f74 f32 1"/>
                <a:gd name="f91" fmla="*/ f75 f31 1"/>
                <a:gd name="f92" fmla="*/ f76 f32 1"/>
                <a:gd name="f93" fmla="*/ f77 f31 1"/>
                <a:gd name="f94" fmla="*/ f78 f32 1"/>
                <a:gd name="f95" fmla="*/ f79 f31 1"/>
                <a:gd name="f96" fmla="*/ f80 f32 1"/>
                <a:gd name="f97" fmla="*/ f81 f31 1"/>
                <a:gd name="f98" fmla="*/ f82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87" y="f88"/>
                </a:cxn>
                <a:cxn ang="f54">
                  <a:pos x="f89" y="f90"/>
                </a:cxn>
                <a:cxn ang="f54">
                  <a:pos x="f91" y="f92"/>
                </a:cxn>
                <a:cxn ang="f54">
                  <a:pos x="f93" y="f94"/>
                </a:cxn>
                <a:cxn ang="f54">
                  <a:pos x="f95" y="f96"/>
                </a:cxn>
                <a:cxn ang="f54">
                  <a:pos x="f97" y="f98"/>
                </a:cxn>
                <a:cxn ang="f54">
                  <a:pos x="f87" y="f88"/>
                </a:cxn>
              </a:cxnLst>
              <a:rect l="f83" t="f86" r="f84" b="f85"/>
              <a:pathLst>
                <a:path w="56" h="54">
                  <a:moveTo>
                    <a:pt x="f8" y="f7"/>
                  </a:moveTo>
                  <a:cubicBezTo>
                    <a:pt x="f9" y="f10"/>
                    <a:pt x="f11" y="f12"/>
                    <a:pt x="f5" y="f13"/>
                  </a:cubicBezTo>
                  <a:cubicBezTo>
                    <a:pt x="f14" y="f15"/>
                    <a:pt x="f16" y="f8"/>
                    <a:pt x="f15" y="f17"/>
                  </a:cubicBezTo>
                  <a:cubicBezTo>
                    <a:pt x="f18" y="f11"/>
                    <a:pt x="f19" y="f5"/>
                    <a:pt x="f20" y="f21"/>
                  </a:cubicBezTo>
                  <a:cubicBezTo>
                    <a:pt x="f6" y="f22"/>
                    <a:pt x="f23" y="f24"/>
                    <a:pt x="f25" y="f26"/>
                  </a:cubicBezTo>
                  <a:cubicBezTo>
                    <a:pt x="f27" y="f23"/>
                    <a:pt x="f22" y="f23"/>
                    <a:pt x="f28" y="f29"/>
                  </a:cubicBezTo>
                  <a:lnTo>
                    <a:pt x="f8" y="f7"/>
                  </a:ln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67DEFA33-3A51-79D3-AFDA-B5BA1A0368A3}"/>
                </a:ext>
              </a:extLst>
            </p:cNvPr>
            <p:cNvSpPr/>
            <p:nvPr/>
          </p:nvSpPr>
          <p:spPr>
            <a:xfrm>
              <a:off x="4371975" y="2351086"/>
              <a:ext cx="184151" cy="1809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"/>
                <a:gd name="f7" fmla="val 48"/>
                <a:gd name="f8" fmla="val 17"/>
                <a:gd name="f9" fmla="val 26"/>
                <a:gd name="f10" fmla="val 3"/>
                <a:gd name="f11" fmla="val 35"/>
                <a:gd name="f12" fmla="val 5"/>
                <a:gd name="f13" fmla="val 45"/>
                <a:gd name="f14" fmla="val 9"/>
                <a:gd name="f15" fmla="val 23"/>
                <a:gd name="f16" fmla="val 46"/>
                <a:gd name="f17" fmla="val 38"/>
                <a:gd name="f18" fmla="val 30"/>
                <a:gd name="f19" fmla="val 25"/>
                <a:gd name="f20" fmla="val 13"/>
                <a:gd name="f21" fmla="val 44"/>
                <a:gd name="f22" fmla="val 10"/>
                <a:gd name="f23" fmla="val 40"/>
                <a:gd name="f24" fmla="val 6"/>
                <a:gd name="f25" fmla="val 11"/>
                <a:gd name="f26" fmla="+- 0 0 -90"/>
                <a:gd name="f27" fmla="*/ f3 1 49"/>
                <a:gd name="f28" fmla="*/ f4 1 48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49"/>
                <a:gd name="f37" fmla="*/ f33 1 48"/>
                <a:gd name="f38" fmla="*/ 17 f34 1"/>
                <a:gd name="f39" fmla="*/ 0 f33 1"/>
                <a:gd name="f40" fmla="*/ 45 f34 1"/>
                <a:gd name="f41" fmla="*/ 9 f33 1"/>
                <a:gd name="f42" fmla="*/ 30 f34 1"/>
                <a:gd name="f43" fmla="*/ 46 f33 1"/>
                <a:gd name="f44" fmla="*/ 10 f34 1"/>
                <a:gd name="f45" fmla="*/ 40 f33 1"/>
                <a:gd name="f46" fmla="+- f35 0 f1"/>
                <a:gd name="f47" fmla="*/ f38 1 49"/>
                <a:gd name="f48" fmla="*/ f39 1 48"/>
                <a:gd name="f49" fmla="*/ f40 1 49"/>
                <a:gd name="f50" fmla="*/ f41 1 48"/>
                <a:gd name="f51" fmla="*/ f42 1 49"/>
                <a:gd name="f52" fmla="*/ f43 1 48"/>
                <a:gd name="f53" fmla="*/ f44 1 49"/>
                <a:gd name="f54" fmla="*/ f45 1 48"/>
                <a:gd name="f55" fmla="*/ 0 1 f36"/>
                <a:gd name="f56" fmla="*/ f30 1 f36"/>
                <a:gd name="f57" fmla="*/ 0 1 f37"/>
                <a:gd name="f58" fmla="*/ f31 1 f37"/>
                <a:gd name="f59" fmla="*/ f47 1 f36"/>
                <a:gd name="f60" fmla="*/ f48 1 f37"/>
                <a:gd name="f61" fmla="*/ f49 1 f36"/>
                <a:gd name="f62" fmla="*/ f50 1 f37"/>
                <a:gd name="f63" fmla="*/ f51 1 f36"/>
                <a:gd name="f64" fmla="*/ f52 1 f37"/>
                <a:gd name="f65" fmla="*/ f53 1 f36"/>
                <a:gd name="f66" fmla="*/ f54 1 f37"/>
                <a:gd name="f67" fmla="*/ f55 f27 1"/>
                <a:gd name="f68" fmla="*/ f56 f27 1"/>
                <a:gd name="f69" fmla="*/ f58 f28 1"/>
                <a:gd name="f70" fmla="*/ f57 f28 1"/>
                <a:gd name="f71" fmla="*/ f59 f27 1"/>
                <a:gd name="f72" fmla="*/ f60 f28 1"/>
                <a:gd name="f73" fmla="*/ f61 f27 1"/>
                <a:gd name="f74" fmla="*/ f62 f28 1"/>
                <a:gd name="f75" fmla="*/ f63 f27 1"/>
                <a:gd name="f76" fmla="*/ f64 f28 1"/>
                <a:gd name="f77" fmla="*/ f65 f27 1"/>
                <a:gd name="f78" fmla="*/ f6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1" y="f72"/>
                </a:cxn>
                <a:cxn ang="f46">
                  <a:pos x="f73" y="f74"/>
                </a:cxn>
                <a:cxn ang="f46">
                  <a:pos x="f75" y="f76"/>
                </a:cxn>
                <a:cxn ang="f46">
                  <a:pos x="f77" y="f78"/>
                </a:cxn>
                <a:cxn ang="f46">
                  <a:pos x="f71" y="f72"/>
                </a:cxn>
              </a:cxnLst>
              <a:rect l="f67" t="f70" r="f68" b="f69"/>
              <a:pathLst>
                <a:path w="49" h="48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6" y="f15"/>
                    <a:pt x="f16" y="f17"/>
                    <a:pt x="f18" y="f16"/>
                  </a:cubicBezTo>
                  <a:cubicBezTo>
                    <a:pt x="f19" y="f7"/>
                    <a:pt x="f20" y="f21"/>
                    <a:pt x="f22" y="f23"/>
                  </a:cubicBezTo>
                  <a:cubicBezTo>
                    <a:pt x="f5" y="f19"/>
                    <a:pt x="f24" y="f25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Freeform 115">
              <a:extLst>
                <a:ext uri="{FF2B5EF4-FFF2-40B4-BE49-F238E27FC236}">
                  <a16:creationId xmlns:a16="http://schemas.microsoft.com/office/drawing/2014/main" id="{339AA796-9B96-9599-588F-8EE7BE28C945}"/>
                </a:ext>
              </a:extLst>
            </p:cNvPr>
            <p:cNvSpPr/>
            <p:nvPr/>
          </p:nvSpPr>
          <p:spPr>
            <a:xfrm>
              <a:off x="4144966" y="2622554"/>
              <a:ext cx="180978" cy="2000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"/>
                <a:gd name="f7" fmla="val 53"/>
                <a:gd name="f8" fmla="val 18"/>
                <a:gd name="f9" fmla="val 1"/>
                <a:gd name="f10" fmla="val 24"/>
                <a:gd name="f11" fmla="val 30"/>
                <a:gd name="f12" fmla="val 34"/>
                <a:gd name="f13" fmla="val 39"/>
                <a:gd name="f14" fmla="val 13"/>
                <a:gd name="f15" fmla="val 43"/>
                <a:gd name="f16" fmla="val 23"/>
                <a:gd name="f17" fmla="val 35"/>
                <a:gd name="f18" fmla="val 38"/>
                <a:gd name="f19" fmla="val 50"/>
                <a:gd name="f20" fmla="val 25"/>
                <a:gd name="f21" fmla="val 44"/>
                <a:gd name="f22" fmla="val 2"/>
                <a:gd name="f23" fmla="+- 0 0 -90"/>
                <a:gd name="f24" fmla="*/ f3 1 48"/>
                <a:gd name="f25" fmla="*/ f4 1 53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48"/>
                <a:gd name="f34" fmla="*/ f30 1 53"/>
                <a:gd name="f35" fmla="*/ 18 f31 1"/>
                <a:gd name="f36" fmla="*/ 1 f30 1"/>
                <a:gd name="f37" fmla="*/ 34 f31 1"/>
                <a:gd name="f38" fmla="*/ 48 f31 1"/>
                <a:gd name="f39" fmla="*/ 35 f30 1"/>
                <a:gd name="f40" fmla="*/ 13 f31 1"/>
                <a:gd name="f41" fmla="*/ 44 f30 1"/>
                <a:gd name="f42" fmla="*/ 0 f30 1"/>
                <a:gd name="f43" fmla="+- f32 0 f1"/>
                <a:gd name="f44" fmla="*/ f35 1 48"/>
                <a:gd name="f45" fmla="*/ f36 1 53"/>
                <a:gd name="f46" fmla="*/ f37 1 48"/>
                <a:gd name="f47" fmla="*/ f38 1 48"/>
                <a:gd name="f48" fmla="*/ f39 1 53"/>
                <a:gd name="f49" fmla="*/ f40 1 48"/>
                <a:gd name="f50" fmla="*/ f41 1 53"/>
                <a:gd name="f51" fmla="*/ f42 1 53"/>
                <a:gd name="f52" fmla="*/ 0 1 f33"/>
                <a:gd name="f53" fmla="*/ f27 1 f33"/>
                <a:gd name="f54" fmla="*/ 0 1 f34"/>
                <a:gd name="f55" fmla="*/ f28 1 f34"/>
                <a:gd name="f56" fmla="*/ f44 1 f33"/>
                <a:gd name="f57" fmla="*/ f45 1 f34"/>
                <a:gd name="f58" fmla="*/ f46 1 f33"/>
                <a:gd name="f59" fmla="*/ f47 1 f33"/>
                <a:gd name="f60" fmla="*/ f48 1 f34"/>
                <a:gd name="f61" fmla="*/ f49 1 f33"/>
                <a:gd name="f62" fmla="*/ f50 1 f34"/>
                <a:gd name="f63" fmla="*/ f51 1 f34"/>
                <a:gd name="f64" fmla="*/ f52 f24 1"/>
                <a:gd name="f65" fmla="*/ f53 f24 1"/>
                <a:gd name="f66" fmla="*/ f55 f25 1"/>
                <a:gd name="f67" fmla="*/ f54 f25 1"/>
                <a:gd name="f68" fmla="*/ f56 f24 1"/>
                <a:gd name="f69" fmla="*/ f57 f25 1"/>
                <a:gd name="f70" fmla="*/ f58 f24 1"/>
                <a:gd name="f71" fmla="*/ f59 f24 1"/>
                <a:gd name="f72" fmla="*/ f60 f25 1"/>
                <a:gd name="f73" fmla="*/ f61 f24 1"/>
                <a:gd name="f74" fmla="*/ f62 f25 1"/>
                <a:gd name="f75" fmla="*/ f6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8" y="f69"/>
                </a:cxn>
                <a:cxn ang="f43">
                  <a:pos x="f70" y="f69"/>
                </a:cxn>
                <a:cxn ang="f43">
                  <a:pos x="f71" y="f72"/>
                </a:cxn>
                <a:cxn ang="f43">
                  <a:pos x="f73" y="f74"/>
                </a:cxn>
                <a:cxn ang="f43">
                  <a:pos x="f68" y="f75"/>
                </a:cxn>
                <a:cxn ang="f43">
                  <a:pos x="f68" y="f69"/>
                </a:cxn>
              </a:cxnLst>
              <a:rect l="f64" t="f67" r="f65" b="f66"/>
              <a:pathLst>
                <a:path w="48" h="53">
                  <a:moveTo>
                    <a:pt x="f8" y="f9"/>
                  </a:moveTo>
                  <a:cubicBezTo>
                    <a:pt x="f10" y="f9"/>
                    <a:pt x="f11" y="f9"/>
                    <a:pt x="f12" y="f9"/>
                  </a:cubicBezTo>
                  <a:cubicBezTo>
                    <a:pt x="f13" y="f14"/>
                    <a:pt x="f15" y="f16"/>
                    <a:pt x="f6" y="f17"/>
                  </a:cubicBezTo>
                  <a:cubicBezTo>
                    <a:pt x="f18" y="f19"/>
                    <a:pt x="f20" y="f7"/>
                    <a:pt x="f14" y="f21"/>
                  </a:cubicBezTo>
                  <a:cubicBezTo>
                    <a:pt x="f5" y="f12"/>
                    <a:pt x="f22" y="f8"/>
                    <a:pt x="f8" y="f5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Freeform 116">
              <a:extLst>
                <a:ext uri="{FF2B5EF4-FFF2-40B4-BE49-F238E27FC236}">
                  <a16:creationId xmlns:a16="http://schemas.microsoft.com/office/drawing/2014/main" id="{9A45F93E-8F51-7074-9288-2FDB86FB0F58}"/>
                </a:ext>
              </a:extLst>
            </p:cNvPr>
            <p:cNvSpPr/>
            <p:nvPr/>
          </p:nvSpPr>
          <p:spPr>
            <a:xfrm>
              <a:off x="4152903" y="1825627"/>
              <a:ext cx="128582" cy="1809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"/>
                <a:gd name="f7" fmla="val 48"/>
                <a:gd name="f8" fmla="val 31"/>
                <a:gd name="f9" fmla="val 28"/>
                <a:gd name="f10" fmla="val 36"/>
                <a:gd name="f11" fmla="val 22"/>
                <a:gd name="f12" fmla="val 42"/>
                <a:gd name="f13" fmla="val 16"/>
                <a:gd name="f14" fmla="val 10"/>
                <a:gd name="f15" fmla="val 37"/>
                <a:gd name="f16" fmla="val 1"/>
                <a:gd name="f17" fmla="val 32"/>
                <a:gd name="f18" fmla="val 2"/>
                <a:gd name="f19" fmla="val 7"/>
                <a:gd name="f20" fmla="val 11"/>
                <a:gd name="f21" fmla="val 12"/>
                <a:gd name="f22" fmla="val 3"/>
                <a:gd name="f23" fmla="val 14"/>
                <a:gd name="f24" fmla="val 29"/>
                <a:gd name="f25" fmla="val 30"/>
                <a:gd name="f26" fmla="val 33"/>
                <a:gd name="f27" fmla="val 21"/>
                <a:gd name="f28" fmla="+- 0 0 -90"/>
                <a:gd name="f29" fmla="*/ f3 1 34"/>
                <a:gd name="f30" fmla="*/ f4 1 48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34"/>
                <a:gd name="f39" fmla="*/ f35 1 48"/>
                <a:gd name="f40" fmla="*/ 34 f36 1"/>
                <a:gd name="f41" fmla="*/ 31 f35 1"/>
                <a:gd name="f42" fmla="*/ 16 f36 1"/>
                <a:gd name="f43" fmla="*/ 48 f35 1"/>
                <a:gd name="f44" fmla="*/ 1 f36 1"/>
                <a:gd name="f45" fmla="*/ 32 f35 1"/>
                <a:gd name="f46" fmla="*/ 12 f36 1"/>
                <a:gd name="f47" fmla="*/ 3 f35 1"/>
                <a:gd name="f48" fmla="*/ 30 f36 1"/>
                <a:gd name="f49" fmla="*/ 2 f35 1"/>
                <a:gd name="f50" fmla="+- f37 0 f1"/>
                <a:gd name="f51" fmla="*/ f40 1 34"/>
                <a:gd name="f52" fmla="*/ f41 1 48"/>
                <a:gd name="f53" fmla="*/ f42 1 34"/>
                <a:gd name="f54" fmla="*/ f43 1 48"/>
                <a:gd name="f55" fmla="*/ f44 1 34"/>
                <a:gd name="f56" fmla="*/ f45 1 48"/>
                <a:gd name="f57" fmla="*/ f46 1 34"/>
                <a:gd name="f58" fmla="*/ f47 1 48"/>
                <a:gd name="f59" fmla="*/ f48 1 34"/>
                <a:gd name="f60" fmla="*/ f49 1 48"/>
                <a:gd name="f61" fmla="*/ 0 1 f38"/>
                <a:gd name="f62" fmla="*/ f32 1 f38"/>
                <a:gd name="f63" fmla="*/ 0 1 f39"/>
                <a:gd name="f64" fmla="*/ f33 1 f39"/>
                <a:gd name="f65" fmla="*/ f51 1 f38"/>
                <a:gd name="f66" fmla="*/ f52 1 f39"/>
                <a:gd name="f67" fmla="*/ f53 1 f38"/>
                <a:gd name="f68" fmla="*/ f54 1 f39"/>
                <a:gd name="f69" fmla="*/ f55 1 f38"/>
                <a:gd name="f70" fmla="*/ f56 1 f39"/>
                <a:gd name="f71" fmla="*/ f57 1 f38"/>
                <a:gd name="f72" fmla="*/ f58 1 f39"/>
                <a:gd name="f73" fmla="*/ f59 1 f38"/>
                <a:gd name="f74" fmla="*/ f60 1 f39"/>
                <a:gd name="f75" fmla="*/ f61 f29 1"/>
                <a:gd name="f76" fmla="*/ f62 f29 1"/>
                <a:gd name="f77" fmla="*/ f64 f30 1"/>
                <a:gd name="f78" fmla="*/ f63 f30 1"/>
                <a:gd name="f79" fmla="*/ f65 f29 1"/>
                <a:gd name="f80" fmla="*/ f66 f30 1"/>
                <a:gd name="f81" fmla="*/ f67 f29 1"/>
                <a:gd name="f82" fmla="*/ f68 f30 1"/>
                <a:gd name="f83" fmla="*/ f69 f29 1"/>
                <a:gd name="f84" fmla="*/ f70 f30 1"/>
                <a:gd name="f85" fmla="*/ f71 f29 1"/>
                <a:gd name="f86" fmla="*/ f72 f30 1"/>
                <a:gd name="f87" fmla="*/ f73 f29 1"/>
                <a:gd name="f88" fmla="*/ f74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79" y="f80"/>
                </a:cxn>
                <a:cxn ang="f50">
                  <a:pos x="f81" y="f82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79" y="f80"/>
                </a:cxn>
              </a:cxnLst>
              <a:rect l="f75" t="f78" r="f76" b="f77"/>
              <a:pathLst>
                <a:path w="34" h="48">
                  <a:moveTo>
                    <a:pt x="f6" y="f8"/>
                  </a:moveTo>
                  <a:cubicBezTo>
                    <a:pt x="f9" y="f10"/>
                    <a:pt x="f11" y="f12"/>
                    <a:pt x="f13" y="f7"/>
                  </a:cubicBezTo>
                  <a:cubicBezTo>
                    <a:pt x="f14" y="f12"/>
                    <a:pt x="f5" y="f15"/>
                    <a:pt x="f16" y="f17"/>
                  </a:cubicBezTo>
                  <a:cubicBezTo>
                    <a:pt x="f18" y="f11"/>
                    <a:pt x="f19" y="f20"/>
                    <a:pt x="f21" y="f22"/>
                  </a:cubicBezTo>
                  <a:cubicBezTo>
                    <a:pt x="f23" y="f5"/>
                    <a:pt x="f24" y="f5"/>
                    <a:pt x="f25" y="f18"/>
                  </a:cubicBezTo>
                  <a:cubicBezTo>
                    <a:pt x="f17" y="f20"/>
                    <a:pt x="f26" y="f27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Freeform 117">
              <a:extLst>
                <a:ext uri="{FF2B5EF4-FFF2-40B4-BE49-F238E27FC236}">
                  <a16:creationId xmlns:a16="http://schemas.microsoft.com/office/drawing/2014/main" id="{76078A01-F14B-9AF5-4B31-142265E27C6E}"/>
                </a:ext>
              </a:extLst>
            </p:cNvPr>
            <p:cNvSpPr/>
            <p:nvPr/>
          </p:nvSpPr>
          <p:spPr>
            <a:xfrm>
              <a:off x="4303715" y="2573341"/>
              <a:ext cx="185732" cy="1666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"/>
                <a:gd name="f7" fmla="val 44"/>
                <a:gd name="f8" fmla="val 33"/>
                <a:gd name="f9" fmla="val 37"/>
                <a:gd name="f10" fmla="val 10"/>
                <a:gd name="f11" fmla="val 42"/>
                <a:gd name="f12" fmla="val 20"/>
                <a:gd name="f13" fmla="val 35"/>
                <a:gd name="f14" fmla="val 40"/>
                <a:gd name="f15" fmla="val 38"/>
                <a:gd name="f16" fmla="val 29"/>
                <a:gd name="f17" fmla="val 21"/>
                <a:gd name="f18" fmla="val 13"/>
                <a:gd name="f19" fmla="val 7"/>
                <a:gd name="f20" fmla="val 22"/>
                <a:gd name="f21" fmla="val 14"/>
                <a:gd name="f22" fmla="val 12"/>
                <a:gd name="f23" fmla="val 24"/>
                <a:gd name="f24" fmla="val 6"/>
                <a:gd name="f25" fmla="+- 0 0 -90"/>
                <a:gd name="f26" fmla="*/ f3 1 49"/>
                <a:gd name="f27" fmla="*/ f4 1 44"/>
                <a:gd name="f28" fmla="val f5"/>
                <a:gd name="f29" fmla="val f6"/>
                <a:gd name="f30" fmla="val f7"/>
                <a:gd name="f31" fmla="*/ f25 f0 1"/>
                <a:gd name="f32" fmla="+- f30 0 f28"/>
                <a:gd name="f33" fmla="+- f29 0 f28"/>
                <a:gd name="f34" fmla="*/ f31 1 f2"/>
                <a:gd name="f35" fmla="*/ f33 1 49"/>
                <a:gd name="f36" fmla="*/ f32 1 44"/>
                <a:gd name="f37" fmla="*/ 33 f33 1"/>
                <a:gd name="f38" fmla="*/ 0 f32 1"/>
                <a:gd name="f39" fmla="*/ 49 f33 1"/>
                <a:gd name="f40" fmla="*/ 35 f32 1"/>
                <a:gd name="f41" fmla="*/ 21 f33 1"/>
                <a:gd name="f42" fmla="*/ 42 f32 1"/>
                <a:gd name="f43" fmla="*/ 0 f33 1"/>
                <a:gd name="f44" fmla="*/ 22 f32 1"/>
                <a:gd name="f45" fmla="+- f34 0 f1"/>
                <a:gd name="f46" fmla="*/ f37 1 49"/>
                <a:gd name="f47" fmla="*/ f38 1 44"/>
                <a:gd name="f48" fmla="*/ f39 1 49"/>
                <a:gd name="f49" fmla="*/ f40 1 44"/>
                <a:gd name="f50" fmla="*/ f41 1 49"/>
                <a:gd name="f51" fmla="*/ f42 1 44"/>
                <a:gd name="f52" fmla="*/ f43 1 49"/>
                <a:gd name="f53" fmla="*/ f44 1 44"/>
                <a:gd name="f54" fmla="*/ 0 1 f35"/>
                <a:gd name="f55" fmla="*/ f29 1 f35"/>
                <a:gd name="f56" fmla="*/ 0 1 f36"/>
                <a:gd name="f57" fmla="*/ f30 1 f36"/>
                <a:gd name="f58" fmla="*/ f46 1 f35"/>
                <a:gd name="f59" fmla="*/ f47 1 f36"/>
                <a:gd name="f60" fmla="*/ f48 1 f35"/>
                <a:gd name="f61" fmla="*/ f49 1 f36"/>
                <a:gd name="f62" fmla="*/ f50 1 f35"/>
                <a:gd name="f63" fmla="*/ f51 1 f36"/>
                <a:gd name="f64" fmla="*/ f52 1 f35"/>
                <a:gd name="f65" fmla="*/ f53 1 f36"/>
                <a:gd name="f66" fmla="*/ f54 f26 1"/>
                <a:gd name="f67" fmla="*/ f55 f26 1"/>
                <a:gd name="f68" fmla="*/ f57 f27 1"/>
                <a:gd name="f69" fmla="*/ f56 f27 1"/>
                <a:gd name="f70" fmla="*/ f58 f26 1"/>
                <a:gd name="f71" fmla="*/ f59 f27 1"/>
                <a:gd name="f72" fmla="*/ f60 f26 1"/>
                <a:gd name="f73" fmla="*/ f61 f27 1"/>
                <a:gd name="f74" fmla="*/ f62 f26 1"/>
                <a:gd name="f75" fmla="*/ f63 f27 1"/>
                <a:gd name="f76" fmla="*/ f64 f26 1"/>
                <a:gd name="f77" fmla="*/ f65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70" y="f71"/>
                </a:cxn>
                <a:cxn ang="f45">
                  <a:pos x="f72" y="f73"/>
                </a:cxn>
                <a:cxn ang="f45">
                  <a:pos x="f74" y="f75"/>
                </a:cxn>
                <a:cxn ang="f45">
                  <a:pos x="f76" y="f77"/>
                </a:cxn>
                <a:cxn ang="f45">
                  <a:pos x="f70" y="f71"/>
                </a:cxn>
              </a:cxnLst>
              <a:rect l="f66" t="f69" r="f67" b="f68"/>
              <a:pathLst>
                <a:path w="49" h="44">
                  <a:moveTo>
                    <a:pt x="f8" y="f5"/>
                  </a:moveTo>
                  <a:cubicBezTo>
                    <a:pt x="f9" y="f10"/>
                    <a:pt x="f11" y="f12"/>
                    <a:pt x="f6" y="f13"/>
                  </a:cubicBezTo>
                  <a:cubicBezTo>
                    <a:pt x="f14" y="f15"/>
                    <a:pt x="f16" y="f7"/>
                    <a:pt x="f17" y="f11"/>
                  </a:cubicBezTo>
                  <a:cubicBezTo>
                    <a:pt x="f18" y="f14"/>
                    <a:pt x="f19" y="f16"/>
                    <a:pt x="f5" y="f20"/>
                  </a:cubicBezTo>
                  <a:cubicBezTo>
                    <a:pt x="f21" y="f22"/>
                    <a:pt x="f23" y="f24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Freeform 118">
              <a:extLst>
                <a:ext uri="{FF2B5EF4-FFF2-40B4-BE49-F238E27FC236}">
                  <a16:creationId xmlns:a16="http://schemas.microsoft.com/office/drawing/2014/main" id="{B57190BC-D3A1-648C-6CD1-AC4F250E6E82}"/>
                </a:ext>
              </a:extLst>
            </p:cNvPr>
            <p:cNvSpPr/>
            <p:nvPr/>
          </p:nvSpPr>
          <p:spPr>
            <a:xfrm>
              <a:off x="4210053" y="2351086"/>
              <a:ext cx="173041" cy="1508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"/>
                <a:gd name="f7" fmla="val 40"/>
                <a:gd name="f8" fmla="val 34"/>
                <a:gd name="f9" fmla="val 7"/>
                <a:gd name="f10" fmla="val 37"/>
                <a:gd name="f11" fmla="val 26"/>
                <a:gd name="f12" fmla="val 11"/>
                <a:gd name="f13" fmla="val 3"/>
                <a:gd name="f14" fmla="val 22"/>
                <a:gd name="f15" fmla="val 2"/>
                <a:gd name="f16" fmla="val 33"/>
                <a:gd name="f17" fmla="val 1"/>
                <a:gd name="f18" fmla="val 42"/>
                <a:gd name="f19" fmla="val 13"/>
                <a:gd name="f20" fmla="val 38"/>
                <a:gd name="f21" fmla="val 27"/>
                <a:gd name="f22" fmla="+- 0 0 -90"/>
                <a:gd name="f23" fmla="*/ f3 1 46"/>
                <a:gd name="f24" fmla="*/ f4 1 40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46"/>
                <a:gd name="f33" fmla="*/ f29 1 40"/>
                <a:gd name="f34" fmla="*/ 34 f30 1"/>
                <a:gd name="f35" fmla="*/ 40 f29 1"/>
                <a:gd name="f36" fmla="*/ 11 f30 1"/>
                <a:gd name="f37" fmla="*/ 3 f29 1"/>
                <a:gd name="f38" fmla="*/ 46 f30 1"/>
                <a:gd name="f39" fmla="*/ 0 f29 1"/>
                <a:gd name="f40" fmla="+- f31 0 f1"/>
                <a:gd name="f41" fmla="*/ f34 1 46"/>
                <a:gd name="f42" fmla="*/ f35 1 40"/>
                <a:gd name="f43" fmla="*/ f36 1 46"/>
                <a:gd name="f44" fmla="*/ f37 1 40"/>
                <a:gd name="f45" fmla="*/ f38 1 46"/>
                <a:gd name="f46" fmla="*/ f39 1 40"/>
                <a:gd name="f47" fmla="*/ 0 1 f32"/>
                <a:gd name="f48" fmla="*/ f26 1 f32"/>
                <a:gd name="f49" fmla="*/ 0 1 f33"/>
                <a:gd name="f50" fmla="*/ f27 1 f33"/>
                <a:gd name="f51" fmla="*/ f41 1 f32"/>
                <a:gd name="f52" fmla="*/ f42 1 f33"/>
                <a:gd name="f53" fmla="*/ f43 1 f32"/>
                <a:gd name="f54" fmla="*/ f44 1 f33"/>
                <a:gd name="f55" fmla="*/ f45 1 f32"/>
                <a:gd name="f56" fmla="*/ f46 1 f33"/>
                <a:gd name="f57" fmla="*/ f47 f23 1"/>
                <a:gd name="f58" fmla="*/ f48 f23 1"/>
                <a:gd name="f59" fmla="*/ f50 f24 1"/>
                <a:gd name="f60" fmla="*/ f49 f24 1"/>
                <a:gd name="f61" fmla="*/ f51 f23 1"/>
                <a:gd name="f62" fmla="*/ f52 f24 1"/>
                <a:gd name="f63" fmla="*/ f53 f23 1"/>
                <a:gd name="f64" fmla="*/ f54 f24 1"/>
                <a:gd name="f65" fmla="*/ f55 f23 1"/>
                <a:gd name="f66" fmla="*/ f56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61" y="f62"/>
                </a:cxn>
                <a:cxn ang="f40">
                  <a:pos x="f63" y="f64"/>
                </a:cxn>
                <a:cxn ang="f40">
                  <a:pos x="f65" y="f66"/>
                </a:cxn>
                <a:cxn ang="f40">
                  <a:pos x="f61" y="f62"/>
                </a:cxn>
              </a:cxnLst>
              <a:rect l="f57" t="f60" r="f58" b="f59"/>
              <a:pathLst>
                <a:path w="46" h="40">
                  <a:moveTo>
                    <a:pt x="f8" y="f7"/>
                  </a:moveTo>
                  <a:cubicBezTo>
                    <a:pt x="f9" y="f10"/>
                    <a:pt x="f5" y="f11"/>
                    <a:pt x="f12" y="f13"/>
                  </a:cubicBezTo>
                  <a:cubicBezTo>
                    <a:pt x="f14" y="f15"/>
                    <a:pt x="f16" y="f17"/>
                    <a:pt x="f6" y="f5"/>
                  </a:cubicBezTo>
                  <a:cubicBezTo>
                    <a:pt x="f18" y="f19"/>
                    <a:pt x="f20" y="f21"/>
                    <a:pt x="f8" y="f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Freeform 119">
              <a:extLst>
                <a:ext uri="{FF2B5EF4-FFF2-40B4-BE49-F238E27FC236}">
                  <a16:creationId xmlns:a16="http://schemas.microsoft.com/office/drawing/2014/main" id="{FB62C5AF-37EF-FF20-6834-2C5C53F0186C}"/>
                </a:ext>
              </a:extLst>
            </p:cNvPr>
            <p:cNvSpPr/>
            <p:nvPr/>
          </p:nvSpPr>
          <p:spPr>
            <a:xfrm>
              <a:off x="4344991" y="2879729"/>
              <a:ext cx="155576" cy="1809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"/>
                <a:gd name="f7" fmla="val 48"/>
                <a:gd name="f8" fmla="val 32"/>
                <a:gd name="f9" fmla="val 22"/>
                <a:gd name="f10" fmla="val 38"/>
                <a:gd name="f11" fmla="val 40"/>
                <a:gd name="f12" fmla="val 46"/>
                <a:gd name="f13" fmla="val 17"/>
                <a:gd name="f14" fmla="val 5"/>
                <a:gd name="f15" fmla="val 45"/>
                <a:gd name="f16" fmla="val 4"/>
                <a:gd name="f17" fmla="val 1"/>
                <a:gd name="f18" fmla="val 35"/>
                <a:gd name="f19" fmla="val 24"/>
                <a:gd name="f20" fmla="val 20"/>
                <a:gd name="f21" fmla="val 12"/>
                <a:gd name="f22" fmla="val 23"/>
                <a:gd name="f23" fmla="val 7"/>
                <a:gd name="f24" fmla="val 33"/>
                <a:gd name="f25" fmla="+- 0 0 -90"/>
                <a:gd name="f26" fmla="*/ f3 1 41"/>
                <a:gd name="f27" fmla="*/ f4 1 48"/>
                <a:gd name="f28" fmla="val f5"/>
                <a:gd name="f29" fmla="val f6"/>
                <a:gd name="f30" fmla="val f7"/>
                <a:gd name="f31" fmla="*/ f25 f0 1"/>
                <a:gd name="f32" fmla="+- f30 0 f28"/>
                <a:gd name="f33" fmla="+- f29 0 f28"/>
                <a:gd name="f34" fmla="*/ f31 1 f2"/>
                <a:gd name="f35" fmla="*/ f33 1 41"/>
                <a:gd name="f36" fmla="*/ f32 1 48"/>
                <a:gd name="f37" fmla="*/ 32 f33 1"/>
                <a:gd name="f38" fmla="*/ 0 f32 1"/>
                <a:gd name="f39" fmla="*/ 22 f33 1"/>
                <a:gd name="f40" fmla="*/ 46 f32 1"/>
                <a:gd name="f41" fmla="*/ 4 f33 1"/>
                <a:gd name="f42" fmla="*/ 41 f32 1"/>
                <a:gd name="f43" fmla="*/ 20 f32 1"/>
                <a:gd name="f44" fmla="*/ 33 f33 1"/>
                <a:gd name="f45" fmla="*/ 1 f32 1"/>
                <a:gd name="f46" fmla="+- f34 0 f1"/>
                <a:gd name="f47" fmla="*/ f37 1 41"/>
                <a:gd name="f48" fmla="*/ f38 1 48"/>
                <a:gd name="f49" fmla="*/ f39 1 41"/>
                <a:gd name="f50" fmla="*/ f40 1 48"/>
                <a:gd name="f51" fmla="*/ f41 1 41"/>
                <a:gd name="f52" fmla="*/ f42 1 48"/>
                <a:gd name="f53" fmla="*/ f43 1 48"/>
                <a:gd name="f54" fmla="*/ f44 1 41"/>
                <a:gd name="f55" fmla="*/ f45 1 48"/>
                <a:gd name="f56" fmla="*/ 0 1 f35"/>
                <a:gd name="f57" fmla="*/ f29 1 f35"/>
                <a:gd name="f58" fmla="*/ 0 1 f36"/>
                <a:gd name="f59" fmla="*/ f30 1 f36"/>
                <a:gd name="f60" fmla="*/ f47 1 f35"/>
                <a:gd name="f61" fmla="*/ f48 1 f36"/>
                <a:gd name="f62" fmla="*/ f49 1 f35"/>
                <a:gd name="f63" fmla="*/ f50 1 f36"/>
                <a:gd name="f64" fmla="*/ f51 1 f35"/>
                <a:gd name="f65" fmla="*/ f52 1 f36"/>
                <a:gd name="f66" fmla="*/ f53 1 f36"/>
                <a:gd name="f67" fmla="*/ f54 1 f35"/>
                <a:gd name="f68" fmla="*/ f55 1 f36"/>
                <a:gd name="f69" fmla="*/ f56 f26 1"/>
                <a:gd name="f70" fmla="*/ f57 f26 1"/>
                <a:gd name="f71" fmla="*/ f59 f27 1"/>
                <a:gd name="f72" fmla="*/ f58 f27 1"/>
                <a:gd name="f73" fmla="*/ f60 f26 1"/>
                <a:gd name="f74" fmla="*/ f61 f27 1"/>
                <a:gd name="f75" fmla="*/ f62 f26 1"/>
                <a:gd name="f76" fmla="*/ f63 f27 1"/>
                <a:gd name="f77" fmla="*/ f64 f26 1"/>
                <a:gd name="f78" fmla="*/ f65 f27 1"/>
                <a:gd name="f79" fmla="*/ f66 f27 1"/>
                <a:gd name="f80" fmla="*/ f67 f26 1"/>
                <a:gd name="f81" fmla="*/ f68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3" y="f74"/>
                </a:cxn>
                <a:cxn ang="f46">
                  <a:pos x="f75" y="f76"/>
                </a:cxn>
                <a:cxn ang="f46">
                  <a:pos x="f77" y="f78"/>
                </a:cxn>
                <a:cxn ang="f46">
                  <a:pos x="f77" y="f79"/>
                </a:cxn>
                <a:cxn ang="f46">
                  <a:pos x="f80" y="f81"/>
                </a:cxn>
                <a:cxn ang="f46">
                  <a:pos x="f73" y="f74"/>
                </a:cxn>
              </a:cxnLst>
              <a:rect l="f69" t="f72" r="f70" b="f71"/>
              <a:pathLst>
                <a:path w="41" h="48">
                  <a:moveTo>
                    <a:pt x="f8" y="f5"/>
                  </a:moveTo>
                  <a:cubicBezTo>
                    <a:pt x="f6" y="f9"/>
                    <a:pt x="f10" y="f11"/>
                    <a:pt x="f9" y="f12"/>
                  </a:cubicBezTo>
                  <a:cubicBezTo>
                    <a:pt x="f13" y="f7"/>
                    <a:pt x="f14" y="f15"/>
                    <a:pt x="f16" y="f6"/>
                  </a:cubicBezTo>
                  <a:cubicBezTo>
                    <a:pt x="f17" y="f18"/>
                    <a:pt x="f5" y="f19"/>
                    <a:pt x="f16" y="f20"/>
                  </a:cubicBezTo>
                  <a:cubicBezTo>
                    <a:pt x="f21" y="f21"/>
                    <a:pt x="f22" y="f23"/>
                    <a:pt x="f24" y="f17"/>
                  </a:cubicBezTo>
                  <a:cubicBezTo>
                    <a:pt x="f24" y="f17"/>
                    <a:pt x="f8" y="f5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Freeform 120">
              <a:extLst>
                <a:ext uri="{FF2B5EF4-FFF2-40B4-BE49-F238E27FC236}">
                  <a16:creationId xmlns:a16="http://schemas.microsoft.com/office/drawing/2014/main" id="{B6A76DE4-BE55-0868-22D8-8A3CD59599C5}"/>
                </a:ext>
              </a:extLst>
            </p:cNvPr>
            <p:cNvSpPr/>
            <p:nvPr/>
          </p:nvSpPr>
          <p:spPr>
            <a:xfrm>
              <a:off x="4530723" y="2400300"/>
              <a:ext cx="161921" cy="2031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"/>
                <a:gd name="f7" fmla="val 54"/>
                <a:gd name="f8" fmla="val 40"/>
                <a:gd name="f9" fmla="val 5"/>
                <a:gd name="f10" fmla="val 28"/>
                <a:gd name="f11" fmla="val 10"/>
                <a:gd name="f12" fmla="val 15"/>
                <a:gd name="f13" fmla="val 16"/>
                <a:gd name="f14" fmla="val 26"/>
                <a:gd name="f15" fmla="val 11"/>
                <a:gd name="f16" fmla="val 34"/>
                <a:gd name="f17" fmla="val 21"/>
                <a:gd name="f18" fmla="val 31"/>
                <a:gd name="f19" fmla="val 30"/>
                <a:gd name="f20" fmla="val 46"/>
                <a:gd name="f21" fmla="val 3"/>
                <a:gd name="f22" fmla="val 2"/>
                <a:gd name="f23" fmla="val 42"/>
                <a:gd name="f24" fmla="val 1"/>
                <a:gd name="f25" fmla="val 41"/>
                <a:gd name="f26" fmla="+- 0 0 -90"/>
                <a:gd name="f27" fmla="*/ f3 1 43"/>
                <a:gd name="f28" fmla="*/ f4 1 54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43"/>
                <a:gd name="f37" fmla="*/ f33 1 54"/>
                <a:gd name="f38" fmla="*/ 0 f34 1"/>
                <a:gd name="f39" fmla="*/ 40 f33 1"/>
                <a:gd name="f40" fmla="*/ 16 f34 1"/>
                <a:gd name="f41" fmla="*/ 0 f33 1"/>
                <a:gd name="f42" fmla="*/ 43 f34 1"/>
                <a:gd name="f43" fmla="*/ 31 f33 1"/>
                <a:gd name="f44" fmla="*/ 30 f33 1"/>
                <a:gd name="f45" fmla="*/ 3 f34 1"/>
                <a:gd name="f46" fmla="*/ 43 f33 1"/>
                <a:gd name="f47" fmla="+- f35 0 f1"/>
                <a:gd name="f48" fmla="*/ f38 1 43"/>
                <a:gd name="f49" fmla="*/ f39 1 54"/>
                <a:gd name="f50" fmla="*/ f40 1 43"/>
                <a:gd name="f51" fmla="*/ f41 1 54"/>
                <a:gd name="f52" fmla="*/ f42 1 43"/>
                <a:gd name="f53" fmla="*/ f43 1 54"/>
                <a:gd name="f54" fmla="*/ f44 1 54"/>
                <a:gd name="f55" fmla="*/ f45 1 43"/>
                <a:gd name="f56" fmla="*/ f46 1 54"/>
                <a:gd name="f57" fmla="*/ 0 1 f36"/>
                <a:gd name="f58" fmla="*/ f30 1 f36"/>
                <a:gd name="f59" fmla="*/ 0 1 f37"/>
                <a:gd name="f60" fmla="*/ f31 1 f37"/>
                <a:gd name="f61" fmla="*/ f48 1 f36"/>
                <a:gd name="f62" fmla="*/ f49 1 f37"/>
                <a:gd name="f63" fmla="*/ f50 1 f36"/>
                <a:gd name="f64" fmla="*/ f51 1 f37"/>
                <a:gd name="f65" fmla="*/ f52 1 f36"/>
                <a:gd name="f66" fmla="*/ f53 1 f37"/>
                <a:gd name="f67" fmla="*/ f54 1 f37"/>
                <a:gd name="f68" fmla="*/ f55 1 f36"/>
                <a:gd name="f69" fmla="*/ f56 1 f37"/>
                <a:gd name="f70" fmla="*/ f57 f27 1"/>
                <a:gd name="f71" fmla="*/ f58 f27 1"/>
                <a:gd name="f72" fmla="*/ f60 f28 1"/>
                <a:gd name="f73" fmla="*/ f59 f28 1"/>
                <a:gd name="f74" fmla="*/ f61 f27 1"/>
                <a:gd name="f75" fmla="*/ f62 f28 1"/>
                <a:gd name="f76" fmla="*/ f63 f27 1"/>
                <a:gd name="f77" fmla="*/ f64 f28 1"/>
                <a:gd name="f78" fmla="*/ f65 f27 1"/>
                <a:gd name="f79" fmla="*/ f66 f28 1"/>
                <a:gd name="f80" fmla="*/ f67 f28 1"/>
                <a:gd name="f81" fmla="*/ f68 f27 1"/>
                <a:gd name="f82" fmla="*/ f69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74" y="f75"/>
                </a:cxn>
                <a:cxn ang="f47">
                  <a:pos x="f76" y="f77"/>
                </a:cxn>
                <a:cxn ang="f47">
                  <a:pos x="f78" y="f79"/>
                </a:cxn>
                <a:cxn ang="f47">
                  <a:pos x="f78" y="f80"/>
                </a:cxn>
                <a:cxn ang="f47">
                  <a:pos x="f81" y="f82"/>
                </a:cxn>
                <a:cxn ang="f47">
                  <a:pos x="f74" y="f75"/>
                </a:cxn>
              </a:cxnLst>
              <a:rect l="f70" t="f73" r="f71" b="f72"/>
              <a:pathLst>
                <a:path w="43" h="54">
                  <a:moveTo>
                    <a:pt x="f5" y="f8"/>
                  </a:moveTo>
                  <a:cubicBezTo>
                    <a:pt x="f9" y="f10"/>
                    <a:pt x="f11" y="f12"/>
                    <a:pt x="f13" y="f5"/>
                  </a:cubicBezTo>
                  <a:cubicBezTo>
                    <a:pt x="f14" y="f15"/>
                    <a:pt x="f16" y="f17"/>
                    <a:pt x="f6" y="f18"/>
                  </a:cubicBezTo>
                  <a:cubicBezTo>
                    <a:pt x="f6" y="f18"/>
                    <a:pt x="f6" y="f19"/>
                    <a:pt x="f6" y="f19"/>
                  </a:cubicBezTo>
                  <a:cubicBezTo>
                    <a:pt x="f16" y="f20"/>
                    <a:pt x="f17" y="f7"/>
                    <a:pt x="f21" y="f6"/>
                  </a:cubicBezTo>
                  <a:cubicBezTo>
                    <a:pt x="f22" y="f23"/>
                    <a:pt x="f24" y="f25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Freeform 121">
              <a:extLst>
                <a:ext uri="{FF2B5EF4-FFF2-40B4-BE49-F238E27FC236}">
                  <a16:creationId xmlns:a16="http://schemas.microsoft.com/office/drawing/2014/main" id="{28DAD63F-0E0E-3E85-2EF1-AB7A8A2ACFA6}"/>
                </a:ext>
              </a:extLst>
            </p:cNvPr>
            <p:cNvSpPr/>
            <p:nvPr/>
          </p:nvSpPr>
          <p:spPr>
            <a:xfrm>
              <a:off x="4564063" y="1792288"/>
              <a:ext cx="177795" cy="1698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45"/>
                <a:gd name="f8" fmla="val 10"/>
                <a:gd name="f9" fmla="val 7"/>
                <a:gd name="f10" fmla="val 14"/>
                <a:gd name="f11" fmla="val 21"/>
                <a:gd name="f12" fmla="val 1"/>
                <a:gd name="f13" fmla="val 29"/>
                <a:gd name="f14" fmla="val 2"/>
                <a:gd name="f15" fmla="val 37"/>
                <a:gd name="f16" fmla="val 8"/>
                <a:gd name="f17" fmla="val 41"/>
                <a:gd name="f18" fmla="val 15"/>
                <a:gd name="f19" fmla="val 24"/>
                <a:gd name="f20" fmla="val 40"/>
                <a:gd name="f21" fmla="val 28"/>
                <a:gd name="f22" fmla="val 31"/>
                <a:gd name="f23" fmla="val 25"/>
                <a:gd name="f24" fmla="val 33"/>
                <a:gd name="f25" fmla="val 20"/>
                <a:gd name="f26" fmla="val 11"/>
                <a:gd name="f27" fmla="val 35"/>
                <a:gd name="f28" fmla="val 6"/>
                <a:gd name="f29" fmla="+- 0 0 -90"/>
                <a:gd name="f30" fmla="*/ f3 1 47"/>
                <a:gd name="f31" fmla="*/ f4 1 45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47"/>
                <a:gd name="f40" fmla="*/ f36 1 45"/>
                <a:gd name="f41" fmla="*/ 0 f37 1"/>
                <a:gd name="f42" fmla="*/ 10 f36 1"/>
                <a:gd name="f43" fmla="*/ 21 f37 1"/>
                <a:gd name="f44" fmla="*/ 1 f36 1"/>
                <a:gd name="f45" fmla="*/ 41 f37 1"/>
                <a:gd name="f46" fmla="*/ 15 f36 1"/>
                <a:gd name="f47" fmla="*/ 31 f37 1"/>
                <a:gd name="f48" fmla="*/ 31 f36 1"/>
                <a:gd name="f49" fmla="*/ 15 f37 1"/>
                <a:gd name="f50" fmla="*/ 45 f36 1"/>
                <a:gd name="f51" fmla="+- f38 0 f1"/>
                <a:gd name="f52" fmla="*/ f41 1 47"/>
                <a:gd name="f53" fmla="*/ f42 1 45"/>
                <a:gd name="f54" fmla="*/ f43 1 47"/>
                <a:gd name="f55" fmla="*/ f44 1 45"/>
                <a:gd name="f56" fmla="*/ f45 1 47"/>
                <a:gd name="f57" fmla="*/ f46 1 45"/>
                <a:gd name="f58" fmla="*/ f47 1 47"/>
                <a:gd name="f59" fmla="*/ f48 1 45"/>
                <a:gd name="f60" fmla="*/ f49 1 47"/>
                <a:gd name="f61" fmla="*/ f50 1 45"/>
                <a:gd name="f62" fmla="*/ 0 1 f39"/>
                <a:gd name="f63" fmla="*/ f33 1 f39"/>
                <a:gd name="f64" fmla="*/ 0 1 f40"/>
                <a:gd name="f65" fmla="*/ f34 1 f40"/>
                <a:gd name="f66" fmla="*/ f52 1 f39"/>
                <a:gd name="f67" fmla="*/ f53 1 f40"/>
                <a:gd name="f68" fmla="*/ f54 1 f39"/>
                <a:gd name="f69" fmla="*/ f55 1 f40"/>
                <a:gd name="f70" fmla="*/ f56 1 f39"/>
                <a:gd name="f71" fmla="*/ f57 1 f40"/>
                <a:gd name="f72" fmla="*/ f58 1 f39"/>
                <a:gd name="f73" fmla="*/ f59 1 f40"/>
                <a:gd name="f74" fmla="*/ f60 1 f39"/>
                <a:gd name="f75" fmla="*/ f61 1 f40"/>
                <a:gd name="f76" fmla="*/ f62 f30 1"/>
                <a:gd name="f77" fmla="*/ f63 f30 1"/>
                <a:gd name="f78" fmla="*/ f65 f31 1"/>
                <a:gd name="f79" fmla="*/ f64 f31 1"/>
                <a:gd name="f80" fmla="*/ f66 f30 1"/>
                <a:gd name="f81" fmla="*/ f67 f31 1"/>
                <a:gd name="f82" fmla="*/ f68 f30 1"/>
                <a:gd name="f83" fmla="*/ f69 f31 1"/>
                <a:gd name="f84" fmla="*/ f70 f30 1"/>
                <a:gd name="f85" fmla="*/ f71 f31 1"/>
                <a:gd name="f86" fmla="*/ f72 f30 1"/>
                <a:gd name="f87" fmla="*/ f73 f31 1"/>
                <a:gd name="f88" fmla="*/ f74 f30 1"/>
                <a:gd name="f89" fmla="*/ f75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0" y="f81"/>
                </a:cxn>
                <a:cxn ang="f51">
                  <a:pos x="f82" y="f83"/>
                </a:cxn>
                <a:cxn ang="f51">
                  <a:pos x="f84" y="f85"/>
                </a:cxn>
                <a:cxn ang="f51">
                  <a:pos x="f86" y="f87"/>
                </a:cxn>
                <a:cxn ang="f51">
                  <a:pos x="f88" y="f89"/>
                </a:cxn>
                <a:cxn ang="f51">
                  <a:pos x="f80" y="f81"/>
                </a:cxn>
              </a:cxnLst>
              <a:rect l="f76" t="f79" r="f77" b="f78"/>
              <a:pathLst>
                <a:path w="47" h="45">
                  <a:moveTo>
                    <a:pt x="f5" y="f8"/>
                  </a:moveTo>
                  <a:cubicBezTo>
                    <a:pt x="f9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6" y="f19"/>
                    <a:pt x="f20" y="f21"/>
                    <a:pt x="f22" y="f22"/>
                  </a:cubicBezTo>
                  <a:cubicBezTo>
                    <a:pt x="f23" y="f24"/>
                    <a:pt x="f25" y="f20"/>
                    <a:pt x="f18" y="f7"/>
                  </a:cubicBezTo>
                  <a:cubicBezTo>
                    <a:pt x="f26" y="f27"/>
                    <a:pt x="f28" y="f19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0" name="Freeform 122">
              <a:extLst>
                <a:ext uri="{FF2B5EF4-FFF2-40B4-BE49-F238E27FC236}">
                  <a16:creationId xmlns:a16="http://schemas.microsoft.com/office/drawing/2014/main" id="{695F1227-F2EA-A425-B9E4-7A666FC648B7}"/>
                </a:ext>
              </a:extLst>
            </p:cNvPr>
            <p:cNvSpPr/>
            <p:nvPr/>
          </p:nvSpPr>
          <p:spPr>
            <a:xfrm>
              <a:off x="4429125" y="2181228"/>
              <a:ext cx="176214" cy="1619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43"/>
                <a:gd name="f8" fmla="val 35"/>
                <a:gd name="f9" fmla="val 37"/>
                <a:gd name="f10" fmla="val 26"/>
                <a:gd name="f11" fmla="val 18"/>
                <a:gd name="f12" fmla="val 41"/>
                <a:gd name="f13" fmla="val 11"/>
                <a:gd name="f14" fmla="val 39"/>
                <a:gd name="f15" fmla="val 6"/>
                <a:gd name="f16" fmla="val 28"/>
                <a:gd name="f17" fmla="val 21"/>
                <a:gd name="f18" fmla="val 13"/>
                <a:gd name="f19" fmla="val 22"/>
                <a:gd name="f20" fmla="val 32"/>
                <a:gd name="f21" fmla="val 36"/>
                <a:gd name="f22" fmla="val 9"/>
                <a:gd name="f23" fmla="val 40"/>
                <a:gd name="f24" fmla="val 19"/>
                <a:gd name="f25" fmla="+- 0 0 -90"/>
                <a:gd name="f26" fmla="*/ f3 1 47"/>
                <a:gd name="f27" fmla="*/ f4 1 43"/>
                <a:gd name="f28" fmla="val f5"/>
                <a:gd name="f29" fmla="val f6"/>
                <a:gd name="f30" fmla="val f7"/>
                <a:gd name="f31" fmla="*/ f25 f0 1"/>
                <a:gd name="f32" fmla="+- f30 0 f28"/>
                <a:gd name="f33" fmla="+- f29 0 f28"/>
                <a:gd name="f34" fmla="*/ f31 1 f2"/>
                <a:gd name="f35" fmla="*/ f33 1 47"/>
                <a:gd name="f36" fmla="*/ f32 1 43"/>
                <a:gd name="f37" fmla="*/ 47 f33 1"/>
                <a:gd name="f38" fmla="*/ 35 f32 1"/>
                <a:gd name="f39" fmla="*/ 18 f33 1"/>
                <a:gd name="f40" fmla="*/ 41 f32 1"/>
                <a:gd name="f41" fmla="*/ 0 f33 1"/>
                <a:gd name="f42" fmla="*/ 21 f32 1"/>
                <a:gd name="f43" fmla="*/ 32 f33 1"/>
                <a:gd name="f44" fmla="*/ 0 f32 1"/>
                <a:gd name="f45" fmla="+- f34 0 f1"/>
                <a:gd name="f46" fmla="*/ f37 1 47"/>
                <a:gd name="f47" fmla="*/ f38 1 43"/>
                <a:gd name="f48" fmla="*/ f39 1 47"/>
                <a:gd name="f49" fmla="*/ f40 1 43"/>
                <a:gd name="f50" fmla="*/ f41 1 47"/>
                <a:gd name="f51" fmla="*/ f42 1 43"/>
                <a:gd name="f52" fmla="*/ f43 1 47"/>
                <a:gd name="f53" fmla="*/ f44 1 43"/>
                <a:gd name="f54" fmla="*/ 0 1 f35"/>
                <a:gd name="f55" fmla="*/ f29 1 f35"/>
                <a:gd name="f56" fmla="*/ 0 1 f36"/>
                <a:gd name="f57" fmla="*/ f30 1 f36"/>
                <a:gd name="f58" fmla="*/ f46 1 f35"/>
                <a:gd name="f59" fmla="*/ f47 1 f36"/>
                <a:gd name="f60" fmla="*/ f48 1 f35"/>
                <a:gd name="f61" fmla="*/ f49 1 f36"/>
                <a:gd name="f62" fmla="*/ f50 1 f35"/>
                <a:gd name="f63" fmla="*/ f51 1 f36"/>
                <a:gd name="f64" fmla="*/ f52 1 f35"/>
                <a:gd name="f65" fmla="*/ f53 1 f36"/>
                <a:gd name="f66" fmla="*/ f54 f26 1"/>
                <a:gd name="f67" fmla="*/ f55 f26 1"/>
                <a:gd name="f68" fmla="*/ f57 f27 1"/>
                <a:gd name="f69" fmla="*/ f56 f27 1"/>
                <a:gd name="f70" fmla="*/ f58 f26 1"/>
                <a:gd name="f71" fmla="*/ f59 f27 1"/>
                <a:gd name="f72" fmla="*/ f60 f26 1"/>
                <a:gd name="f73" fmla="*/ f61 f27 1"/>
                <a:gd name="f74" fmla="*/ f62 f26 1"/>
                <a:gd name="f75" fmla="*/ f63 f27 1"/>
                <a:gd name="f76" fmla="*/ f64 f26 1"/>
                <a:gd name="f77" fmla="*/ f65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70" y="f71"/>
                </a:cxn>
                <a:cxn ang="f45">
                  <a:pos x="f72" y="f73"/>
                </a:cxn>
                <a:cxn ang="f45">
                  <a:pos x="f74" y="f75"/>
                </a:cxn>
                <a:cxn ang="f45">
                  <a:pos x="f76" y="f77"/>
                </a:cxn>
                <a:cxn ang="f45">
                  <a:pos x="f70" y="f71"/>
                </a:cxn>
              </a:cxnLst>
              <a:rect l="f66" t="f69" r="f67" b="f68"/>
              <a:pathLst>
                <a:path w="47" h="43">
                  <a:moveTo>
                    <a:pt x="f6" y="f8"/>
                  </a:moveTo>
                  <a:cubicBezTo>
                    <a:pt x="f9" y="f9"/>
                    <a:pt x="f10" y="f7"/>
                    <a:pt x="f11" y="f12"/>
                  </a:cubicBezTo>
                  <a:cubicBezTo>
                    <a:pt x="f13" y="f14"/>
                    <a:pt x="f15" y="f16"/>
                    <a:pt x="f5" y="f17"/>
                  </a:cubicBezTo>
                  <a:cubicBezTo>
                    <a:pt x="f18" y="f18"/>
                    <a:pt x="f19" y="f15"/>
                    <a:pt x="f20" y="f5"/>
                  </a:cubicBezTo>
                  <a:cubicBezTo>
                    <a:pt x="f21" y="f22"/>
                    <a:pt x="f23" y="f24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reeform 123">
              <a:extLst>
                <a:ext uri="{FF2B5EF4-FFF2-40B4-BE49-F238E27FC236}">
                  <a16:creationId xmlns:a16="http://schemas.microsoft.com/office/drawing/2014/main" id="{AAE400F7-8218-A4E5-F441-CBC5EC514759}"/>
                </a:ext>
              </a:extLst>
            </p:cNvPr>
            <p:cNvSpPr/>
            <p:nvPr/>
          </p:nvSpPr>
          <p:spPr>
            <a:xfrm>
              <a:off x="4300542" y="1749420"/>
              <a:ext cx="161921" cy="1777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"/>
                <a:gd name="f7" fmla="val 47"/>
                <a:gd name="f8" fmla="val 37"/>
                <a:gd name="f9" fmla="val 28"/>
                <a:gd name="f10" fmla="val 30"/>
                <a:gd name="f11" fmla="val 34"/>
                <a:gd name="f12" fmla="val 24"/>
                <a:gd name="f13" fmla="val 40"/>
                <a:gd name="f14" fmla="val 16"/>
                <a:gd name="f15" fmla="val 42"/>
                <a:gd name="f16" fmla="val 27"/>
                <a:gd name="f17" fmla="val 6"/>
                <a:gd name="f18" fmla="val 15"/>
                <a:gd name="f19" fmla="val 10"/>
                <a:gd name="f20" fmla="val 8"/>
                <a:gd name="f21" fmla="val 23"/>
                <a:gd name="f22" fmla="val 29"/>
                <a:gd name="f23" fmla="val 2"/>
                <a:gd name="f24" fmla="val 41"/>
                <a:gd name="f25" fmla="val 5"/>
                <a:gd name="f26" fmla="val 17"/>
                <a:gd name="f27" fmla="val 36"/>
                <a:gd name="f28" fmla="+- 0 0 -90"/>
                <a:gd name="f29" fmla="*/ f3 1 43"/>
                <a:gd name="f30" fmla="*/ f4 1 47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43"/>
                <a:gd name="f39" fmla="*/ f35 1 47"/>
                <a:gd name="f40" fmla="*/ 37 f36 1"/>
                <a:gd name="f41" fmla="*/ 28 f35 1"/>
                <a:gd name="f42" fmla="*/ 16 f36 1"/>
                <a:gd name="f43" fmla="*/ 47 f35 1"/>
                <a:gd name="f44" fmla="*/ 6 f36 1"/>
                <a:gd name="f45" fmla="*/ 15 f35 1"/>
                <a:gd name="f46" fmla="*/ 29 f36 1"/>
                <a:gd name="f47" fmla="*/ 2 f35 1"/>
                <a:gd name="f48" fmla="*/ 36 f36 1"/>
                <a:gd name="f49" fmla="*/ 29 f35 1"/>
                <a:gd name="f50" fmla="+- f37 0 f1"/>
                <a:gd name="f51" fmla="*/ f40 1 43"/>
                <a:gd name="f52" fmla="*/ f41 1 47"/>
                <a:gd name="f53" fmla="*/ f42 1 43"/>
                <a:gd name="f54" fmla="*/ f43 1 47"/>
                <a:gd name="f55" fmla="*/ f44 1 43"/>
                <a:gd name="f56" fmla="*/ f45 1 47"/>
                <a:gd name="f57" fmla="*/ f46 1 43"/>
                <a:gd name="f58" fmla="*/ f47 1 47"/>
                <a:gd name="f59" fmla="*/ f48 1 43"/>
                <a:gd name="f60" fmla="*/ f49 1 47"/>
                <a:gd name="f61" fmla="*/ 0 1 f38"/>
                <a:gd name="f62" fmla="*/ f32 1 f38"/>
                <a:gd name="f63" fmla="*/ 0 1 f39"/>
                <a:gd name="f64" fmla="*/ f33 1 f39"/>
                <a:gd name="f65" fmla="*/ f51 1 f38"/>
                <a:gd name="f66" fmla="*/ f52 1 f39"/>
                <a:gd name="f67" fmla="*/ f53 1 f38"/>
                <a:gd name="f68" fmla="*/ f54 1 f39"/>
                <a:gd name="f69" fmla="*/ f55 1 f38"/>
                <a:gd name="f70" fmla="*/ f56 1 f39"/>
                <a:gd name="f71" fmla="*/ f57 1 f38"/>
                <a:gd name="f72" fmla="*/ f58 1 f39"/>
                <a:gd name="f73" fmla="*/ f59 1 f38"/>
                <a:gd name="f74" fmla="*/ f60 1 f39"/>
                <a:gd name="f75" fmla="*/ f61 f29 1"/>
                <a:gd name="f76" fmla="*/ f62 f29 1"/>
                <a:gd name="f77" fmla="*/ f64 f30 1"/>
                <a:gd name="f78" fmla="*/ f63 f30 1"/>
                <a:gd name="f79" fmla="*/ f65 f29 1"/>
                <a:gd name="f80" fmla="*/ f66 f30 1"/>
                <a:gd name="f81" fmla="*/ f67 f29 1"/>
                <a:gd name="f82" fmla="*/ f68 f30 1"/>
                <a:gd name="f83" fmla="*/ f69 f29 1"/>
                <a:gd name="f84" fmla="*/ f70 f30 1"/>
                <a:gd name="f85" fmla="*/ f71 f29 1"/>
                <a:gd name="f86" fmla="*/ f72 f30 1"/>
                <a:gd name="f87" fmla="*/ f73 f29 1"/>
                <a:gd name="f88" fmla="*/ f74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79" y="f80"/>
                </a:cxn>
                <a:cxn ang="f50">
                  <a:pos x="f81" y="f82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79" y="f80"/>
                </a:cxn>
              </a:cxnLst>
              <a:rect l="f75" t="f78" r="f76" b="f77"/>
              <a:pathLst>
                <a:path w="43" h="47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5" y="f15"/>
                    <a:pt x="f5" y="f16"/>
                    <a:pt x="f17" y="f18"/>
                  </a:cubicBezTo>
                  <a:cubicBezTo>
                    <a:pt x="f19" y="f20"/>
                    <a:pt x="f21" y="f5"/>
                    <a:pt x="f22" y="f23"/>
                  </a:cubicBezTo>
                  <a:cubicBezTo>
                    <a:pt x="f24" y="f25"/>
                    <a:pt x="f6" y="f26"/>
                    <a:pt x="f27" y="f22"/>
                  </a:cubicBezTo>
                  <a:cubicBezTo>
                    <a:pt x="f27" y="f22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2" name="Freeform 124">
              <a:extLst>
                <a:ext uri="{FF2B5EF4-FFF2-40B4-BE49-F238E27FC236}">
                  <a16:creationId xmlns:a16="http://schemas.microsoft.com/office/drawing/2014/main" id="{9BAA896F-6ED3-30FD-3B3A-BF67C6C6DAF1}"/>
                </a:ext>
              </a:extLst>
            </p:cNvPr>
            <p:cNvSpPr/>
            <p:nvPr/>
          </p:nvSpPr>
          <p:spPr>
            <a:xfrm>
              <a:off x="4243392" y="2770183"/>
              <a:ext cx="177795" cy="1619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43"/>
                <a:gd name="f8" fmla="val 21"/>
                <a:gd name="f9" fmla="val 14"/>
                <a:gd name="f10" fmla="val 12"/>
                <a:gd name="f11" fmla="val 24"/>
                <a:gd name="f12" fmla="val 6"/>
                <a:gd name="f13" fmla="val 33"/>
                <a:gd name="f14" fmla="val 37"/>
                <a:gd name="f15" fmla="val 9"/>
                <a:gd name="f16" fmla="val 41"/>
                <a:gd name="f17" fmla="val 19"/>
                <a:gd name="f18" fmla="val 34"/>
                <a:gd name="f19" fmla="val 38"/>
                <a:gd name="f20" fmla="val 28"/>
                <a:gd name="f21" fmla="val 40"/>
                <a:gd name="f22" fmla="+- 0 0 -90"/>
                <a:gd name="f23" fmla="*/ f3 1 47"/>
                <a:gd name="f24" fmla="*/ f4 1 43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47"/>
                <a:gd name="f33" fmla="*/ f29 1 43"/>
                <a:gd name="f34" fmla="*/ 0 f30 1"/>
                <a:gd name="f35" fmla="*/ 21 f29 1"/>
                <a:gd name="f36" fmla="*/ 33 f30 1"/>
                <a:gd name="f37" fmla="*/ 0 f29 1"/>
                <a:gd name="f38" fmla="*/ 47 f30 1"/>
                <a:gd name="f39" fmla="*/ 34 f29 1"/>
                <a:gd name="f40" fmla="*/ 19 f30 1"/>
                <a:gd name="f41" fmla="*/ 41 f29 1"/>
                <a:gd name="f42" fmla="+- f31 0 f1"/>
                <a:gd name="f43" fmla="*/ f34 1 47"/>
                <a:gd name="f44" fmla="*/ f35 1 43"/>
                <a:gd name="f45" fmla="*/ f36 1 47"/>
                <a:gd name="f46" fmla="*/ f37 1 43"/>
                <a:gd name="f47" fmla="*/ f38 1 47"/>
                <a:gd name="f48" fmla="*/ f39 1 43"/>
                <a:gd name="f49" fmla="*/ f40 1 47"/>
                <a:gd name="f50" fmla="*/ f41 1 43"/>
                <a:gd name="f51" fmla="*/ 0 1 f32"/>
                <a:gd name="f52" fmla="*/ f26 1 f32"/>
                <a:gd name="f53" fmla="*/ 0 1 f33"/>
                <a:gd name="f54" fmla="*/ f27 1 f33"/>
                <a:gd name="f55" fmla="*/ f43 1 f32"/>
                <a:gd name="f56" fmla="*/ f44 1 f33"/>
                <a:gd name="f57" fmla="*/ f45 1 f32"/>
                <a:gd name="f58" fmla="*/ f46 1 f33"/>
                <a:gd name="f59" fmla="*/ f47 1 f32"/>
                <a:gd name="f60" fmla="*/ f48 1 f33"/>
                <a:gd name="f61" fmla="*/ f49 1 f32"/>
                <a:gd name="f62" fmla="*/ f50 1 f33"/>
                <a:gd name="f63" fmla="*/ f51 f23 1"/>
                <a:gd name="f64" fmla="*/ f52 f23 1"/>
                <a:gd name="f65" fmla="*/ f54 f24 1"/>
                <a:gd name="f66" fmla="*/ f53 f24 1"/>
                <a:gd name="f67" fmla="*/ f55 f23 1"/>
                <a:gd name="f68" fmla="*/ f56 f24 1"/>
                <a:gd name="f69" fmla="*/ f57 f23 1"/>
                <a:gd name="f70" fmla="*/ f58 f24 1"/>
                <a:gd name="f71" fmla="*/ f59 f23 1"/>
                <a:gd name="f72" fmla="*/ f60 f24 1"/>
                <a:gd name="f73" fmla="*/ f61 f23 1"/>
                <a:gd name="f74" fmla="*/ f6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67" y="f68"/>
                </a:cxn>
                <a:cxn ang="f42">
                  <a:pos x="f69" y="f70"/>
                </a:cxn>
                <a:cxn ang="f42">
                  <a:pos x="f71" y="f72"/>
                </a:cxn>
                <a:cxn ang="f42">
                  <a:pos x="f73" y="f74"/>
                </a:cxn>
                <a:cxn ang="f42">
                  <a:pos x="f67" y="f68"/>
                </a:cxn>
              </a:cxnLst>
              <a:rect l="f63" t="f66" r="f64" b="f65"/>
              <a:pathLst>
                <a:path w="47" h="43">
                  <a:moveTo>
                    <a:pt x="f5" y="f8"/>
                  </a:moveTo>
                  <a:cubicBezTo>
                    <a:pt x="f9" y="f10"/>
                    <a:pt x="f11" y="f12"/>
                    <a:pt x="f13" y="f5"/>
                  </a:cubicBezTo>
                  <a:cubicBezTo>
                    <a:pt x="f14" y="f15"/>
                    <a:pt x="f16" y="f17"/>
                    <a:pt x="f6" y="f18"/>
                  </a:cubicBezTo>
                  <a:cubicBezTo>
                    <a:pt x="f19" y="f14"/>
                    <a:pt x="f20" y="f7"/>
                    <a:pt x="f17" y="f16"/>
                  </a:cubicBezTo>
                  <a:cubicBezTo>
                    <a:pt x="f10" y="f21"/>
                    <a:pt x="f12" y="f20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reeform 125">
              <a:extLst>
                <a:ext uri="{FF2B5EF4-FFF2-40B4-BE49-F238E27FC236}">
                  <a16:creationId xmlns:a16="http://schemas.microsoft.com/office/drawing/2014/main" id="{0B1278EA-5C06-8BEC-3FA0-46EEF4C4B6AA}"/>
                </a:ext>
              </a:extLst>
            </p:cNvPr>
            <p:cNvSpPr/>
            <p:nvPr/>
          </p:nvSpPr>
          <p:spPr>
            <a:xfrm>
              <a:off x="4783134" y="2279654"/>
              <a:ext cx="147639" cy="1587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"/>
                <a:gd name="f7" fmla="val 42"/>
                <a:gd name="f8" fmla="val 36"/>
                <a:gd name="f9" fmla="val 2"/>
                <a:gd name="f10" fmla="val 30"/>
                <a:gd name="f11" fmla="val 5"/>
                <a:gd name="f12" fmla="val 24"/>
                <a:gd name="f13" fmla="val 7"/>
                <a:gd name="f14" fmla="val 18"/>
                <a:gd name="f15" fmla="val 8"/>
                <a:gd name="f16" fmla="val 12"/>
                <a:gd name="f17" fmla="val 6"/>
                <a:gd name="f18" fmla="val 9"/>
                <a:gd name="f19" fmla="val 15"/>
                <a:gd name="f20" fmla="val 1"/>
                <a:gd name="f21" fmla="val 23"/>
                <a:gd name="f22" fmla="val 31"/>
                <a:gd name="f23" fmla="val 3"/>
                <a:gd name="f24" fmla="val 28"/>
                <a:gd name="f25" fmla="val 27"/>
                <a:gd name="f26" fmla="val 37"/>
                <a:gd name="f27" fmla="+- 0 0 -90"/>
                <a:gd name="f28" fmla="*/ f3 1 39"/>
                <a:gd name="f29" fmla="*/ f4 1 42"/>
                <a:gd name="f30" fmla="val f5"/>
                <a:gd name="f31" fmla="val f6"/>
                <a:gd name="f32" fmla="val f7"/>
                <a:gd name="f33" fmla="*/ f27 f0 1"/>
                <a:gd name="f34" fmla="+- f32 0 f30"/>
                <a:gd name="f35" fmla="+- f31 0 f30"/>
                <a:gd name="f36" fmla="*/ f33 1 f2"/>
                <a:gd name="f37" fmla="*/ f35 1 39"/>
                <a:gd name="f38" fmla="*/ f34 1 42"/>
                <a:gd name="f39" fmla="*/ 0 f35 1"/>
                <a:gd name="f40" fmla="*/ 36 f34 1"/>
                <a:gd name="f41" fmla="*/ 7 f35 1"/>
                <a:gd name="f42" fmla="*/ 18 f34 1"/>
                <a:gd name="f43" fmla="*/ 9 f35 1"/>
                <a:gd name="f44" fmla="*/ 0 f34 1"/>
                <a:gd name="f45" fmla="*/ 8 f35 1"/>
                <a:gd name="f46" fmla="*/ 31 f35 1"/>
                <a:gd name="f47" fmla="*/ 3 f34 1"/>
                <a:gd name="f48" fmla="*/ 37 f34 1"/>
                <a:gd name="f49" fmla="+- f36 0 f1"/>
                <a:gd name="f50" fmla="*/ f39 1 39"/>
                <a:gd name="f51" fmla="*/ f40 1 42"/>
                <a:gd name="f52" fmla="*/ f41 1 39"/>
                <a:gd name="f53" fmla="*/ f42 1 42"/>
                <a:gd name="f54" fmla="*/ f43 1 39"/>
                <a:gd name="f55" fmla="*/ f44 1 42"/>
                <a:gd name="f56" fmla="*/ f45 1 39"/>
                <a:gd name="f57" fmla="*/ f46 1 39"/>
                <a:gd name="f58" fmla="*/ f47 1 42"/>
                <a:gd name="f59" fmla="*/ f48 1 42"/>
                <a:gd name="f60" fmla="*/ 0 1 f37"/>
                <a:gd name="f61" fmla="*/ f31 1 f37"/>
                <a:gd name="f62" fmla="*/ 0 1 f38"/>
                <a:gd name="f63" fmla="*/ f32 1 f38"/>
                <a:gd name="f64" fmla="*/ f50 1 f37"/>
                <a:gd name="f65" fmla="*/ f51 1 f38"/>
                <a:gd name="f66" fmla="*/ f52 1 f37"/>
                <a:gd name="f67" fmla="*/ f53 1 f38"/>
                <a:gd name="f68" fmla="*/ f54 1 f37"/>
                <a:gd name="f69" fmla="*/ f55 1 f38"/>
                <a:gd name="f70" fmla="*/ f56 1 f37"/>
                <a:gd name="f71" fmla="*/ f57 1 f37"/>
                <a:gd name="f72" fmla="*/ f58 1 f38"/>
                <a:gd name="f73" fmla="*/ f59 1 f38"/>
                <a:gd name="f74" fmla="*/ f60 f28 1"/>
                <a:gd name="f75" fmla="*/ f61 f28 1"/>
                <a:gd name="f76" fmla="*/ f63 f29 1"/>
                <a:gd name="f77" fmla="*/ f62 f29 1"/>
                <a:gd name="f78" fmla="*/ f64 f28 1"/>
                <a:gd name="f79" fmla="*/ f65 f29 1"/>
                <a:gd name="f80" fmla="*/ f66 f28 1"/>
                <a:gd name="f81" fmla="*/ f67 f29 1"/>
                <a:gd name="f82" fmla="*/ f68 f28 1"/>
                <a:gd name="f83" fmla="*/ f69 f29 1"/>
                <a:gd name="f84" fmla="*/ f70 f28 1"/>
                <a:gd name="f85" fmla="*/ f71 f28 1"/>
                <a:gd name="f86" fmla="*/ f72 f29 1"/>
                <a:gd name="f87" fmla="*/ f73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78" y="f79"/>
                </a:cxn>
                <a:cxn ang="f49">
                  <a:pos x="f80" y="f81"/>
                </a:cxn>
                <a:cxn ang="f49">
                  <a:pos x="f82" y="f83"/>
                </a:cxn>
                <a:cxn ang="f49">
                  <a:pos x="f84" y="f83"/>
                </a:cxn>
                <a:cxn ang="f49">
                  <a:pos x="f85" y="f86"/>
                </a:cxn>
                <a:cxn ang="f49">
                  <a:pos x="f78" y="f87"/>
                </a:cxn>
                <a:cxn ang="f49">
                  <a:pos x="f78" y="f79"/>
                </a:cxn>
              </a:cxnLst>
              <a:rect l="f74" t="f77" r="f75" b="f76"/>
              <a:pathLst>
                <a:path w="39" h="42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5" y="f17"/>
                    <a:pt x="f18" y="f5"/>
                  </a:cubicBezTo>
                  <a:cubicBezTo>
                    <a:pt x="f18" y="f5"/>
                    <a:pt x="f15" y="f5"/>
                    <a:pt x="f15" y="f5"/>
                  </a:cubicBezTo>
                  <a:cubicBezTo>
                    <a:pt x="f19" y="f20"/>
                    <a:pt x="f21" y="f9"/>
                    <a:pt x="f22" y="f23"/>
                  </a:cubicBezTo>
                  <a:cubicBezTo>
                    <a:pt x="f6" y="f24"/>
                    <a:pt x="f25" y="f7"/>
                    <a:pt x="f5" y="f26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4" name="Freeform 126">
              <a:extLst>
                <a:ext uri="{FF2B5EF4-FFF2-40B4-BE49-F238E27FC236}">
                  <a16:creationId xmlns:a16="http://schemas.microsoft.com/office/drawing/2014/main" id="{FA19A875-77D8-4CE2-C6D0-0AEBFBE4F6A9}"/>
                </a:ext>
              </a:extLst>
            </p:cNvPr>
            <p:cNvSpPr/>
            <p:nvPr/>
          </p:nvSpPr>
          <p:spPr>
            <a:xfrm>
              <a:off x="4108454" y="2274890"/>
              <a:ext cx="104771" cy="1587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"/>
                <a:gd name="f7" fmla="val 42"/>
                <a:gd name="f8" fmla="val 21"/>
                <a:gd name="f9" fmla="val 3"/>
                <a:gd name="f10" fmla="val 14"/>
                <a:gd name="f11" fmla="val 5"/>
                <a:gd name="f12" fmla="val 6"/>
                <a:gd name="f13" fmla="val 10"/>
                <a:gd name="f14" fmla="val 2"/>
                <a:gd name="f15" fmla="val 13"/>
                <a:gd name="f16" fmla="val 27"/>
                <a:gd name="f17" fmla="val 7"/>
                <a:gd name="f18" fmla="val 18"/>
                <a:gd name="f19" fmla="val 26"/>
                <a:gd name="f20" fmla="val 23"/>
                <a:gd name="f21" fmla="val 38"/>
                <a:gd name="f22" fmla="val 40"/>
                <a:gd name="f23" fmla="val 12"/>
                <a:gd name="f24" fmla="val 9"/>
                <a:gd name="f25" fmla="val 39"/>
                <a:gd name="f26" fmla="val 35"/>
                <a:gd name="f27" fmla="+- 0 0 -90"/>
                <a:gd name="f28" fmla="*/ f3 1 28"/>
                <a:gd name="f29" fmla="*/ f4 1 42"/>
                <a:gd name="f30" fmla="val f5"/>
                <a:gd name="f31" fmla="val f6"/>
                <a:gd name="f32" fmla="val f7"/>
                <a:gd name="f33" fmla="*/ f27 f0 1"/>
                <a:gd name="f34" fmla="+- f32 0 f30"/>
                <a:gd name="f35" fmla="+- f31 0 f30"/>
                <a:gd name="f36" fmla="*/ f33 1 f2"/>
                <a:gd name="f37" fmla="*/ f35 1 28"/>
                <a:gd name="f38" fmla="*/ f34 1 42"/>
                <a:gd name="f39" fmla="*/ 0 f35 1"/>
                <a:gd name="f40" fmla="*/ 21 f34 1"/>
                <a:gd name="f41" fmla="*/ 10 f35 1"/>
                <a:gd name="f42" fmla="*/ 2 f34 1"/>
                <a:gd name="f43" fmla="*/ 27 f35 1"/>
                <a:gd name="f44" fmla="*/ 7 f34 1"/>
                <a:gd name="f45" fmla="*/ 23 f35 1"/>
                <a:gd name="f46" fmla="*/ 38 f34 1"/>
                <a:gd name="f47" fmla="*/ 9 f35 1"/>
                <a:gd name="f48" fmla="*/ 39 f34 1"/>
                <a:gd name="f49" fmla="+- f36 0 f1"/>
                <a:gd name="f50" fmla="*/ f39 1 28"/>
                <a:gd name="f51" fmla="*/ f40 1 42"/>
                <a:gd name="f52" fmla="*/ f41 1 28"/>
                <a:gd name="f53" fmla="*/ f42 1 42"/>
                <a:gd name="f54" fmla="*/ f43 1 28"/>
                <a:gd name="f55" fmla="*/ f44 1 42"/>
                <a:gd name="f56" fmla="*/ f45 1 28"/>
                <a:gd name="f57" fmla="*/ f46 1 42"/>
                <a:gd name="f58" fmla="*/ f47 1 28"/>
                <a:gd name="f59" fmla="*/ f48 1 42"/>
                <a:gd name="f60" fmla="*/ 0 1 f37"/>
                <a:gd name="f61" fmla="*/ f31 1 f37"/>
                <a:gd name="f62" fmla="*/ 0 1 f38"/>
                <a:gd name="f63" fmla="*/ f32 1 f38"/>
                <a:gd name="f64" fmla="*/ f50 1 f37"/>
                <a:gd name="f65" fmla="*/ f51 1 f38"/>
                <a:gd name="f66" fmla="*/ f52 1 f37"/>
                <a:gd name="f67" fmla="*/ f53 1 f38"/>
                <a:gd name="f68" fmla="*/ f54 1 f37"/>
                <a:gd name="f69" fmla="*/ f55 1 f38"/>
                <a:gd name="f70" fmla="*/ f56 1 f37"/>
                <a:gd name="f71" fmla="*/ f57 1 f38"/>
                <a:gd name="f72" fmla="*/ f58 1 f37"/>
                <a:gd name="f73" fmla="*/ f59 1 f38"/>
                <a:gd name="f74" fmla="*/ f60 f28 1"/>
                <a:gd name="f75" fmla="*/ f61 f28 1"/>
                <a:gd name="f76" fmla="*/ f63 f29 1"/>
                <a:gd name="f77" fmla="*/ f62 f29 1"/>
                <a:gd name="f78" fmla="*/ f64 f28 1"/>
                <a:gd name="f79" fmla="*/ f65 f29 1"/>
                <a:gd name="f80" fmla="*/ f66 f28 1"/>
                <a:gd name="f81" fmla="*/ f67 f29 1"/>
                <a:gd name="f82" fmla="*/ f68 f28 1"/>
                <a:gd name="f83" fmla="*/ f69 f29 1"/>
                <a:gd name="f84" fmla="*/ f70 f28 1"/>
                <a:gd name="f85" fmla="*/ f71 f29 1"/>
                <a:gd name="f86" fmla="*/ f72 f28 1"/>
                <a:gd name="f87" fmla="*/ f73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78" y="f79"/>
                </a:cxn>
                <a:cxn ang="f49">
                  <a:pos x="f80" y="f81"/>
                </a:cxn>
                <a:cxn ang="f49">
                  <a:pos x="f82" y="f83"/>
                </a:cxn>
                <a:cxn ang="f49">
                  <a:pos x="f84" y="f85"/>
                </a:cxn>
                <a:cxn ang="f49">
                  <a:pos x="f86" y="f87"/>
                </a:cxn>
                <a:cxn ang="f49">
                  <a:pos x="f78" y="f79"/>
                </a:cxn>
              </a:cxnLst>
              <a:rect l="f74" t="f77" r="f75" b="f76"/>
              <a:pathLst>
                <a:path w="28" h="42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5"/>
                    <a:pt x="f16" y="f11"/>
                    <a:pt x="f16" y="f17"/>
                  </a:cubicBezTo>
                  <a:cubicBezTo>
                    <a:pt x="f6" y="f18"/>
                    <a:pt x="f19" y="f6"/>
                    <a:pt x="f20" y="f21"/>
                  </a:cubicBezTo>
                  <a:cubicBezTo>
                    <a:pt x="f20" y="f22"/>
                    <a:pt x="f23" y="f7"/>
                    <a:pt x="f24" y="f25"/>
                  </a:cubicBezTo>
                  <a:cubicBezTo>
                    <a:pt x="f11" y="f26"/>
                    <a:pt x="f9" y="f6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5" name="Freeform 127">
              <a:extLst>
                <a:ext uri="{FF2B5EF4-FFF2-40B4-BE49-F238E27FC236}">
                  <a16:creationId xmlns:a16="http://schemas.microsoft.com/office/drawing/2014/main" id="{16B1A693-9A93-C873-7164-93380E9E48DE}"/>
                </a:ext>
              </a:extLst>
            </p:cNvPr>
            <p:cNvSpPr/>
            <p:nvPr/>
          </p:nvSpPr>
          <p:spPr>
            <a:xfrm>
              <a:off x="4235445" y="2501898"/>
              <a:ext cx="144466" cy="1095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"/>
                <a:gd name="f7" fmla="val 29"/>
                <a:gd name="f8" fmla="val 27"/>
                <a:gd name="f9" fmla="val 30"/>
                <a:gd name="f10" fmla="val 5"/>
                <a:gd name="f11" fmla="val 14"/>
                <a:gd name="f12" fmla="val 37"/>
                <a:gd name="f13" fmla="val 15"/>
                <a:gd name="f14" fmla="val 32"/>
                <a:gd name="f15" fmla="val 21"/>
                <a:gd name="f16" fmla="val 26"/>
                <a:gd name="f17" fmla="val 19"/>
                <a:gd name="f18" fmla="val 4"/>
                <a:gd name="f19" fmla="val 23"/>
                <a:gd name="f20" fmla="val 2"/>
                <a:gd name="f21" fmla="val 18"/>
                <a:gd name="f22" fmla="val 10"/>
                <a:gd name="f23" fmla="val 1"/>
                <a:gd name="f24" fmla="val 3"/>
                <a:gd name="f25" fmla="+- 0 0 -90"/>
                <a:gd name="f26" fmla="*/ f3 1 38"/>
                <a:gd name="f27" fmla="*/ f4 1 29"/>
                <a:gd name="f28" fmla="val f5"/>
                <a:gd name="f29" fmla="val f6"/>
                <a:gd name="f30" fmla="val f7"/>
                <a:gd name="f31" fmla="*/ f25 f0 1"/>
                <a:gd name="f32" fmla="+- f30 0 f28"/>
                <a:gd name="f33" fmla="+- f29 0 f28"/>
                <a:gd name="f34" fmla="*/ f31 1 f2"/>
                <a:gd name="f35" fmla="*/ f33 1 38"/>
                <a:gd name="f36" fmla="*/ f32 1 29"/>
                <a:gd name="f37" fmla="*/ 27 f33 1"/>
                <a:gd name="f38" fmla="*/ 0 f32 1"/>
                <a:gd name="f39" fmla="*/ 37 f33 1"/>
                <a:gd name="f40" fmla="*/ 15 f32 1"/>
                <a:gd name="f41" fmla="*/ 19 f33 1"/>
                <a:gd name="f42" fmla="*/ 29 f32 1"/>
                <a:gd name="f43" fmla="*/ 2 f33 1"/>
                <a:gd name="f44" fmla="*/ 18 f32 1"/>
                <a:gd name="f45" fmla="*/ 15 f33 1"/>
                <a:gd name="f46" fmla="*/ 3 f32 1"/>
                <a:gd name="f47" fmla="+- f34 0 f1"/>
                <a:gd name="f48" fmla="*/ f37 1 38"/>
                <a:gd name="f49" fmla="*/ f38 1 29"/>
                <a:gd name="f50" fmla="*/ f39 1 38"/>
                <a:gd name="f51" fmla="*/ f40 1 29"/>
                <a:gd name="f52" fmla="*/ f41 1 38"/>
                <a:gd name="f53" fmla="*/ f42 1 29"/>
                <a:gd name="f54" fmla="*/ f43 1 38"/>
                <a:gd name="f55" fmla="*/ f44 1 29"/>
                <a:gd name="f56" fmla="*/ f45 1 38"/>
                <a:gd name="f57" fmla="*/ f46 1 29"/>
                <a:gd name="f58" fmla="*/ 0 1 f35"/>
                <a:gd name="f59" fmla="*/ f29 1 f35"/>
                <a:gd name="f60" fmla="*/ 0 1 f36"/>
                <a:gd name="f61" fmla="*/ f30 1 f36"/>
                <a:gd name="f62" fmla="*/ f48 1 f35"/>
                <a:gd name="f63" fmla="*/ f49 1 f36"/>
                <a:gd name="f64" fmla="*/ f50 1 f35"/>
                <a:gd name="f65" fmla="*/ f51 1 f36"/>
                <a:gd name="f66" fmla="*/ f52 1 f35"/>
                <a:gd name="f67" fmla="*/ f53 1 f36"/>
                <a:gd name="f68" fmla="*/ f54 1 f35"/>
                <a:gd name="f69" fmla="*/ f55 1 f36"/>
                <a:gd name="f70" fmla="*/ f56 1 f35"/>
                <a:gd name="f71" fmla="*/ f57 1 f36"/>
                <a:gd name="f72" fmla="*/ f58 f26 1"/>
                <a:gd name="f73" fmla="*/ f59 f26 1"/>
                <a:gd name="f74" fmla="*/ f61 f27 1"/>
                <a:gd name="f75" fmla="*/ f60 f27 1"/>
                <a:gd name="f76" fmla="*/ f62 f26 1"/>
                <a:gd name="f77" fmla="*/ f63 f27 1"/>
                <a:gd name="f78" fmla="*/ f64 f26 1"/>
                <a:gd name="f79" fmla="*/ f65 f27 1"/>
                <a:gd name="f80" fmla="*/ f66 f26 1"/>
                <a:gd name="f81" fmla="*/ f67 f27 1"/>
                <a:gd name="f82" fmla="*/ f68 f26 1"/>
                <a:gd name="f83" fmla="*/ f69 f27 1"/>
                <a:gd name="f84" fmla="*/ f70 f26 1"/>
                <a:gd name="f85" fmla="*/ f71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76" y="f77"/>
                </a:cxn>
                <a:cxn ang="f47">
                  <a:pos x="f78" y="f79"/>
                </a:cxn>
                <a:cxn ang="f47">
                  <a:pos x="f80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76" y="f77"/>
                </a:cxn>
                <a:cxn ang="f47">
                  <a:pos x="f76" y="f77"/>
                </a:cxn>
              </a:cxnLst>
              <a:rect l="f72" t="f75" r="f73" b="f74"/>
              <a:pathLst>
                <a:path w="38" h="29">
                  <a:moveTo>
                    <a:pt x="f8" y="f5"/>
                  </a:moveTo>
                  <a:cubicBezTo>
                    <a:pt x="f9" y="f10"/>
                    <a:pt x="f6" y="f11"/>
                    <a:pt x="f12" y="f13"/>
                  </a:cubicBezTo>
                  <a:cubicBezTo>
                    <a:pt x="f14" y="f15"/>
                    <a:pt x="f16" y="f8"/>
                    <a:pt x="f17" y="f7"/>
                  </a:cubicBezTo>
                  <a:cubicBezTo>
                    <a:pt x="f11" y="f7"/>
                    <a:pt x="f18" y="f19"/>
                    <a:pt x="f20" y="f21"/>
                  </a:cubicBezTo>
                  <a:cubicBezTo>
                    <a:pt x="f5" y="f22"/>
                    <a:pt x="f20" y="f23"/>
                    <a:pt x="f13" y="f24"/>
                  </a:cubicBezTo>
                  <a:cubicBezTo>
                    <a:pt x="f17" y="f18"/>
                    <a:pt x="f19" y="f23"/>
                    <a:pt x="f8" y="f5"/>
                  </a:cubicBezTo>
                  <a:cubicBezTo>
                    <a:pt x="f8" y="f5"/>
                    <a:pt x="f8" y="f5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86DD05A0-79EA-0DE5-5C82-071E90545EB4}"/>
                </a:ext>
              </a:extLst>
            </p:cNvPr>
            <p:cNvSpPr/>
            <p:nvPr/>
          </p:nvSpPr>
          <p:spPr>
            <a:xfrm>
              <a:off x="4470401" y="2551111"/>
              <a:ext cx="120645" cy="128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"/>
                <a:gd name="f7" fmla="val 34"/>
                <a:gd name="f8" fmla="val 16"/>
                <a:gd name="f9" fmla="val 17"/>
                <a:gd name="f10" fmla="val 1"/>
                <a:gd name="f11" fmla="val 18"/>
                <a:gd name="f12" fmla="val 2"/>
                <a:gd name="f13" fmla="val 19"/>
                <a:gd name="f14" fmla="val 3"/>
                <a:gd name="f15" fmla="val 20"/>
                <a:gd name="f16" fmla="val 5"/>
                <a:gd name="f17" fmla="val 6"/>
                <a:gd name="f18" fmla="val 7"/>
                <a:gd name="f19" fmla="val 24"/>
                <a:gd name="f20" fmla="val 13"/>
                <a:gd name="f21" fmla="val 28"/>
                <a:gd name="f22" fmla="val 25"/>
                <a:gd name="f23" fmla="val 14"/>
                <a:gd name="f24" fmla="val 29"/>
                <a:gd name="f25" fmla="val 21"/>
                <a:gd name="f26" fmla="val 10"/>
                <a:gd name="f27" fmla="val 11"/>
                <a:gd name="f28" fmla="+- 0 0 -90"/>
                <a:gd name="f29" fmla="*/ f3 1 32"/>
                <a:gd name="f30" fmla="*/ f4 1 34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32"/>
                <a:gd name="f39" fmla="*/ f35 1 34"/>
                <a:gd name="f40" fmla="*/ 16 f36 1"/>
                <a:gd name="f41" fmla="*/ 0 f35 1"/>
                <a:gd name="f42" fmla="*/ 19 f36 1"/>
                <a:gd name="f43" fmla="*/ 3 f35 1"/>
                <a:gd name="f44" fmla="*/ 20 f36 1"/>
                <a:gd name="f45" fmla="*/ 7 f35 1"/>
                <a:gd name="f46" fmla="*/ 32 f36 1"/>
                <a:gd name="f47" fmla="*/ 25 f35 1"/>
                <a:gd name="f48" fmla="*/ 14 f36 1"/>
                <a:gd name="f49" fmla="*/ 32 f35 1"/>
                <a:gd name="f50" fmla="*/ 0 f36 1"/>
                <a:gd name="f51" fmla="*/ 14 f35 1"/>
                <a:gd name="f52" fmla="+- f37 0 f1"/>
                <a:gd name="f53" fmla="*/ f40 1 32"/>
                <a:gd name="f54" fmla="*/ f41 1 34"/>
                <a:gd name="f55" fmla="*/ f42 1 32"/>
                <a:gd name="f56" fmla="*/ f43 1 34"/>
                <a:gd name="f57" fmla="*/ f44 1 32"/>
                <a:gd name="f58" fmla="*/ f45 1 34"/>
                <a:gd name="f59" fmla="*/ f46 1 32"/>
                <a:gd name="f60" fmla="*/ f47 1 34"/>
                <a:gd name="f61" fmla="*/ f48 1 32"/>
                <a:gd name="f62" fmla="*/ f49 1 34"/>
                <a:gd name="f63" fmla="*/ f50 1 32"/>
                <a:gd name="f64" fmla="*/ f51 1 34"/>
                <a:gd name="f65" fmla="*/ 0 1 f38"/>
                <a:gd name="f66" fmla="*/ f32 1 f38"/>
                <a:gd name="f67" fmla="*/ 0 1 f39"/>
                <a:gd name="f68" fmla="*/ f33 1 f39"/>
                <a:gd name="f69" fmla="*/ f53 1 f38"/>
                <a:gd name="f70" fmla="*/ f54 1 f39"/>
                <a:gd name="f71" fmla="*/ f55 1 f38"/>
                <a:gd name="f72" fmla="*/ f56 1 f39"/>
                <a:gd name="f73" fmla="*/ f57 1 f38"/>
                <a:gd name="f74" fmla="*/ f58 1 f39"/>
                <a:gd name="f75" fmla="*/ f59 1 f38"/>
                <a:gd name="f76" fmla="*/ f60 1 f39"/>
                <a:gd name="f77" fmla="*/ f61 1 f38"/>
                <a:gd name="f78" fmla="*/ f62 1 f39"/>
                <a:gd name="f79" fmla="*/ f63 1 f38"/>
                <a:gd name="f80" fmla="*/ f64 1 f39"/>
                <a:gd name="f81" fmla="*/ f65 f29 1"/>
                <a:gd name="f82" fmla="*/ f66 f29 1"/>
                <a:gd name="f83" fmla="*/ f68 f30 1"/>
                <a:gd name="f84" fmla="*/ f67 f30 1"/>
                <a:gd name="f85" fmla="*/ f69 f29 1"/>
                <a:gd name="f86" fmla="*/ f70 f30 1"/>
                <a:gd name="f87" fmla="*/ f71 f29 1"/>
                <a:gd name="f88" fmla="*/ f72 f30 1"/>
                <a:gd name="f89" fmla="*/ f73 f29 1"/>
                <a:gd name="f90" fmla="*/ f74 f30 1"/>
                <a:gd name="f91" fmla="*/ f75 f29 1"/>
                <a:gd name="f92" fmla="*/ f76 f30 1"/>
                <a:gd name="f93" fmla="*/ f77 f29 1"/>
                <a:gd name="f94" fmla="*/ f78 f30 1"/>
                <a:gd name="f95" fmla="*/ f79 f29 1"/>
                <a:gd name="f96" fmla="*/ f8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85" y="f86"/>
                </a:cxn>
                <a:cxn ang="f52">
                  <a:pos x="f87" y="f88"/>
                </a:cxn>
                <a:cxn ang="f52">
                  <a:pos x="f89" y="f90"/>
                </a:cxn>
                <a:cxn ang="f52">
                  <a:pos x="f91" y="f92"/>
                </a:cxn>
                <a:cxn ang="f52">
                  <a:pos x="f93" y="f94"/>
                </a:cxn>
                <a:cxn ang="f52">
                  <a:pos x="f95" y="f96"/>
                </a:cxn>
                <a:cxn ang="f52">
                  <a:pos x="f85" y="f86"/>
                </a:cxn>
              </a:cxnLst>
              <a:rect l="f81" t="f84" r="f82" b="f83"/>
              <a:pathLst>
                <a:path w="32" h="34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5" y="f17"/>
                    <a:pt x="f15" y="f18"/>
                  </a:cubicBezTo>
                  <a:cubicBezTo>
                    <a:pt x="f19" y="f20"/>
                    <a:pt x="f21" y="f13"/>
                    <a:pt x="f6" y="f22"/>
                  </a:cubicBezTo>
                  <a:cubicBezTo>
                    <a:pt x="f22" y="f21"/>
                    <a:pt x="f9" y="f7"/>
                    <a:pt x="f23" y="f6"/>
                  </a:cubicBezTo>
                  <a:cubicBezTo>
                    <a:pt x="f18" y="f24"/>
                    <a:pt x="f10" y="f25"/>
                    <a:pt x="f5" y="f23"/>
                  </a:cubicBezTo>
                  <a:cubicBezTo>
                    <a:pt x="f5" y="f26"/>
                    <a:pt x="f27" y="f16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13F9CE5F-DD79-0896-ABD8-918D42C526F6}"/>
                </a:ext>
              </a:extLst>
            </p:cNvPr>
            <p:cNvSpPr/>
            <p:nvPr/>
          </p:nvSpPr>
          <p:spPr>
            <a:xfrm>
              <a:off x="4692645" y="2414592"/>
              <a:ext cx="136529" cy="1635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"/>
                <a:gd name="f7" fmla="val 43"/>
                <a:gd name="f8" fmla="val 24"/>
                <a:gd name="f9" fmla="val 1"/>
                <a:gd name="f10" fmla="val 11"/>
                <a:gd name="f11" fmla="val 34"/>
                <a:gd name="f12" fmla="val 21"/>
                <a:gd name="f13" fmla="val 26"/>
                <a:gd name="f14" fmla="val 32"/>
                <a:gd name="f15" fmla="val 19"/>
                <a:gd name="f16" fmla="val 40"/>
                <a:gd name="f17" fmla="val 3"/>
                <a:gd name="f18" fmla="val 2"/>
                <a:gd name="f19" fmla="val 31"/>
                <a:gd name="f20" fmla="val 29"/>
                <a:gd name="f21" fmla="val 27"/>
                <a:gd name="f22" fmla="val 7"/>
                <a:gd name="f23" fmla="val 18"/>
                <a:gd name="f24" fmla="val 14"/>
                <a:gd name="f25" fmla="val 10"/>
                <a:gd name="f26" fmla="val 22"/>
                <a:gd name="f27" fmla="val 23"/>
                <a:gd name="f28" fmla="+- 0 0 -90"/>
                <a:gd name="f29" fmla="*/ f3 1 36"/>
                <a:gd name="f30" fmla="*/ f4 1 43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36"/>
                <a:gd name="f39" fmla="*/ f35 1 43"/>
                <a:gd name="f40" fmla="*/ 24 f36 1"/>
                <a:gd name="f41" fmla="*/ 0 f35 1"/>
                <a:gd name="f42" fmla="*/ 1 f35 1"/>
                <a:gd name="f43" fmla="*/ 26 f36 1"/>
                <a:gd name="f44" fmla="*/ 32 f35 1"/>
                <a:gd name="f45" fmla="*/ 3 f36 1"/>
                <a:gd name="f46" fmla="*/ 34 f35 1"/>
                <a:gd name="f47" fmla="*/ 0 f36 1"/>
                <a:gd name="f48" fmla="*/ 26 f35 1"/>
                <a:gd name="f49" fmla="*/ 27 f35 1"/>
                <a:gd name="f50" fmla="*/ 22 f36 1"/>
                <a:gd name="f51" fmla="+- f37 0 f1"/>
                <a:gd name="f52" fmla="*/ f40 1 36"/>
                <a:gd name="f53" fmla="*/ f41 1 43"/>
                <a:gd name="f54" fmla="*/ f42 1 43"/>
                <a:gd name="f55" fmla="*/ f43 1 36"/>
                <a:gd name="f56" fmla="*/ f44 1 43"/>
                <a:gd name="f57" fmla="*/ f45 1 36"/>
                <a:gd name="f58" fmla="*/ f46 1 43"/>
                <a:gd name="f59" fmla="*/ f47 1 36"/>
                <a:gd name="f60" fmla="*/ f48 1 43"/>
                <a:gd name="f61" fmla="*/ f49 1 43"/>
                <a:gd name="f62" fmla="*/ f50 1 36"/>
                <a:gd name="f63" fmla="*/ 0 1 f38"/>
                <a:gd name="f64" fmla="*/ f32 1 f38"/>
                <a:gd name="f65" fmla="*/ 0 1 f39"/>
                <a:gd name="f66" fmla="*/ f33 1 f39"/>
                <a:gd name="f67" fmla="*/ f52 1 f38"/>
                <a:gd name="f68" fmla="*/ f53 1 f39"/>
                <a:gd name="f69" fmla="*/ f54 1 f39"/>
                <a:gd name="f70" fmla="*/ f55 1 f38"/>
                <a:gd name="f71" fmla="*/ f56 1 f39"/>
                <a:gd name="f72" fmla="*/ f57 1 f38"/>
                <a:gd name="f73" fmla="*/ f58 1 f39"/>
                <a:gd name="f74" fmla="*/ f59 1 f38"/>
                <a:gd name="f75" fmla="*/ f60 1 f39"/>
                <a:gd name="f76" fmla="*/ f61 1 f39"/>
                <a:gd name="f77" fmla="*/ f62 1 f38"/>
                <a:gd name="f78" fmla="*/ f63 f29 1"/>
                <a:gd name="f79" fmla="*/ f64 f29 1"/>
                <a:gd name="f80" fmla="*/ f66 f30 1"/>
                <a:gd name="f81" fmla="*/ f65 f30 1"/>
                <a:gd name="f82" fmla="*/ f67 f29 1"/>
                <a:gd name="f83" fmla="*/ f68 f30 1"/>
                <a:gd name="f84" fmla="*/ f69 f30 1"/>
                <a:gd name="f85" fmla="*/ f70 f29 1"/>
                <a:gd name="f86" fmla="*/ f71 f30 1"/>
                <a:gd name="f87" fmla="*/ f72 f29 1"/>
                <a:gd name="f88" fmla="*/ f73 f30 1"/>
                <a:gd name="f89" fmla="*/ f74 f29 1"/>
                <a:gd name="f90" fmla="*/ f75 f30 1"/>
                <a:gd name="f91" fmla="*/ f76 f30 1"/>
                <a:gd name="f92" fmla="*/ f77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2" y="f83"/>
                </a:cxn>
                <a:cxn ang="f51">
                  <a:pos x="f82" y="f84"/>
                </a:cxn>
                <a:cxn ang="f51">
                  <a:pos x="f85" y="f86"/>
                </a:cxn>
                <a:cxn ang="f51">
                  <a:pos x="f87" y="f88"/>
                </a:cxn>
                <a:cxn ang="f51">
                  <a:pos x="f87" y="f88"/>
                </a:cxn>
                <a:cxn ang="f51">
                  <a:pos x="f89" y="f90"/>
                </a:cxn>
                <a:cxn ang="f51">
                  <a:pos x="f89" y="f91"/>
                </a:cxn>
                <a:cxn ang="f51">
                  <a:pos x="f92" y="f84"/>
                </a:cxn>
                <a:cxn ang="f51">
                  <a:pos x="f82" y="f83"/>
                </a:cxn>
              </a:cxnLst>
              <a:rect l="f78" t="f81" r="f79" b="f80"/>
              <a:pathLst>
                <a:path w="36" h="43">
                  <a:moveTo>
                    <a:pt x="f8" y="f5"/>
                  </a:moveTo>
                  <a:cubicBezTo>
                    <a:pt x="f8" y="f9"/>
                    <a:pt x="f8" y="f9"/>
                    <a:pt x="f8" y="f9"/>
                  </a:cubicBezTo>
                  <a:cubicBezTo>
                    <a:pt x="f6" y="f10"/>
                    <a:pt x="f11" y="f12"/>
                    <a:pt x="f13" y="f14"/>
                  </a:cubicBezTo>
                  <a:cubicBezTo>
                    <a:pt x="f15" y="f16"/>
                    <a:pt x="f10" y="f7"/>
                    <a:pt x="f17" y="f11"/>
                  </a:cubicBezTo>
                  <a:cubicBezTo>
                    <a:pt x="f17" y="f11"/>
                    <a:pt x="f17" y="f11"/>
                    <a:pt x="f17" y="f11"/>
                  </a:cubicBezTo>
                  <a:cubicBezTo>
                    <a:pt x="f18" y="f19"/>
                    <a:pt x="f9" y="f20"/>
                    <a:pt x="f5" y="f13"/>
                  </a:cubicBezTo>
                  <a:cubicBezTo>
                    <a:pt x="f5" y="f13"/>
                    <a:pt x="f5" y="f21"/>
                    <a:pt x="f5" y="f21"/>
                  </a:cubicBezTo>
                  <a:cubicBezTo>
                    <a:pt x="f22" y="f23"/>
                    <a:pt x="f24" y="f25"/>
                    <a:pt x="f26" y="f9"/>
                  </a:cubicBezTo>
                  <a:cubicBezTo>
                    <a:pt x="f26" y="f9"/>
                    <a:pt x="f27" y="f9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F00D5BEB-AA6E-3D45-6797-4BE91396D9DC}"/>
                </a:ext>
              </a:extLst>
            </p:cNvPr>
            <p:cNvSpPr/>
            <p:nvPr/>
          </p:nvSpPr>
          <p:spPr>
            <a:xfrm>
              <a:off x="4613276" y="2543175"/>
              <a:ext cx="112708" cy="1476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"/>
                <a:gd name="f7" fmla="val 39"/>
                <a:gd name="f8" fmla="val 24"/>
                <a:gd name="f9" fmla="val 13"/>
                <a:gd name="f10" fmla="val 29"/>
                <a:gd name="f11" fmla="val 26"/>
                <a:gd name="f12" fmla="val 18"/>
                <a:gd name="f13" fmla="val 36"/>
                <a:gd name="f14" fmla="val 14"/>
                <a:gd name="f15" fmla="val 6"/>
                <a:gd name="f16" fmla="val 38"/>
                <a:gd name="f17" fmla="val 1"/>
                <a:gd name="f18" fmla="val 32"/>
                <a:gd name="f19" fmla="val 4"/>
                <a:gd name="f20" fmla="val 9"/>
                <a:gd name="f21" fmla="val 11"/>
                <a:gd name="f22" fmla="val 17"/>
                <a:gd name="f23" fmla="+- 0 0 -90"/>
                <a:gd name="f24" fmla="*/ f3 1 30"/>
                <a:gd name="f25" fmla="*/ f4 1 39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30"/>
                <a:gd name="f34" fmla="*/ f30 1 39"/>
                <a:gd name="f35" fmla="*/ 24 f31 1"/>
                <a:gd name="f36" fmla="*/ 0 f30 1"/>
                <a:gd name="f37" fmla="*/ 18 f31 1"/>
                <a:gd name="f38" fmla="*/ 36 f30 1"/>
                <a:gd name="f39" fmla="*/ 0 f31 1"/>
                <a:gd name="f40" fmla="*/ 39 f30 1"/>
                <a:gd name="f41" fmla="*/ 4 f31 1"/>
                <a:gd name="f42" fmla="*/ 18 f30 1"/>
                <a:gd name="f43" fmla="+- f32 0 f1"/>
                <a:gd name="f44" fmla="*/ f35 1 30"/>
                <a:gd name="f45" fmla="*/ f36 1 39"/>
                <a:gd name="f46" fmla="*/ f37 1 30"/>
                <a:gd name="f47" fmla="*/ f38 1 39"/>
                <a:gd name="f48" fmla="*/ f39 1 30"/>
                <a:gd name="f49" fmla="*/ f40 1 39"/>
                <a:gd name="f50" fmla="*/ f41 1 30"/>
                <a:gd name="f51" fmla="*/ f42 1 39"/>
                <a:gd name="f52" fmla="*/ 0 1 f33"/>
                <a:gd name="f53" fmla="*/ f27 1 f33"/>
                <a:gd name="f54" fmla="*/ 0 1 f34"/>
                <a:gd name="f55" fmla="*/ f28 1 f34"/>
                <a:gd name="f56" fmla="*/ f44 1 f33"/>
                <a:gd name="f57" fmla="*/ f45 1 f34"/>
                <a:gd name="f58" fmla="*/ f46 1 f33"/>
                <a:gd name="f59" fmla="*/ f47 1 f34"/>
                <a:gd name="f60" fmla="*/ f48 1 f33"/>
                <a:gd name="f61" fmla="*/ f49 1 f34"/>
                <a:gd name="f62" fmla="*/ f50 1 f33"/>
                <a:gd name="f63" fmla="*/ f51 1 f34"/>
                <a:gd name="f64" fmla="*/ f52 f24 1"/>
                <a:gd name="f65" fmla="*/ f53 f24 1"/>
                <a:gd name="f66" fmla="*/ f55 f25 1"/>
                <a:gd name="f67" fmla="*/ f54 f25 1"/>
                <a:gd name="f68" fmla="*/ f56 f24 1"/>
                <a:gd name="f69" fmla="*/ f57 f25 1"/>
                <a:gd name="f70" fmla="*/ f58 f24 1"/>
                <a:gd name="f71" fmla="*/ f59 f25 1"/>
                <a:gd name="f72" fmla="*/ f60 f24 1"/>
                <a:gd name="f73" fmla="*/ f61 f25 1"/>
                <a:gd name="f74" fmla="*/ f62 f24 1"/>
                <a:gd name="f75" fmla="*/ f6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8" y="f69"/>
                </a:cxn>
                <a:cxn ang="f43">
                  <a:pos x="f70" y="f71"/>
                </a:cxn>
                <a:cxn ang="f43">
                  <a:pos x="f72" y="f73"/>
                </a:cxn>
                <a:cxn ang="f43">
                  <a:pos x="f74" y="f75"/>
                </a:cxn>
                <a:cxn ang="f43">
                  <a:pos x="f68" y="f69"/>
                </a:cxn>
                <a:cxn ang="f43">
                  <a:pos x="f68" y="f69"/>
                </a:cxn>
              </a:cxnLst>
              <a:rect l="f64" t="f67" r="f65" b="f66"/>
              <a:pathLst>
                <a:path w="30" h="39">
                  <a:moveTo>
                    <a:pt x="f8" y="f5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7"/>
                    <a:pt x="f15" y="f16"/>
                    <a:pt x="f5" y="f7"/>
                  </a:cubicBezTo>
                  <a:cubicBezTo>
                    <a:pt x="f17" y="f18"/>
                    <a:pt x="f5" y="f8"/>
                    <a:pt x="f19" y="f12"/>
                  </a:cubicBezTo>
                  <a:cubicBezTo>
                    <a:pt x="f20" y="f21"/>
                    <a:pt x="f22" y="f15"/>
                    <a:pt x="f8" y="f5"/>
                  </a:cubicBezTo>
                  <a:cubicBezTo>
                    <a:pt x="f8" y="f5"/>
                    <a:pt x="f8" y="f5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0ED67329-E665-B596-A0C8-BEA1667910B8}"/>
                </a:ext>
              </a:extLst>
            </p:cNvPr>
            <p:cNvSpPr/>
            <p:nvPr/>
          </p:nvSpPr>
          <p:spPr>
            <a:xfrm>
              <a:off x="4095753" y="1973266"/>
              <a:ext cx="98426" cy="1174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"/>
                <a:gd name="f7" fmla="val 31"/>
                <a:gd name="f8" fmla="val 8"/>
                <a:gd name="f9" fmla="val 16"/>
                <a:gd name="f10" fmla="val 10"/>
                <a:gd name="f11" fmla="val 20"/>
                <a:gd name="f12" fmla="val 14"/>
                <a:gd name="f13" fmla="val 21"/>
                <a:gd name="f14" fmla="val 19"/>
                <a:gd name="f15" fmla="val 25"/>
                <a:gd name="f16" fmla="val 29"/>
                <a:gd name="f17" fmla="val 30"/>
                <a:gd name="f18" fmla="val 6"/>
                <a:gd name="f19" fmla="val 23"/>
                <a:gd name="f20" fmla="val 1"/>
                <a:gd name="f21" fmla="val 4"/>
                <a:gd name="f22" fmla="+- 0 0 -90"/>
                <a:gd name="f23" fmla="*/ f3 1 26"/>
                <a:gd name="f24" fmla="*/ f4 1 31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26"/>
                <a:gd name="f33" fmla="*/ f29 1 31"/>
                <a:gd name="f34" fmla="*/ 8 f30 1"/>
                <a:gd name="f35" fmla="*/ 0 f29 1"/>
                <a:gd name="f36" fmla="*/ 26 f30 1"/>
                <a:gd name="f37" fmla="*/ 21 f29 1"/>
                <a:gd name="f38" fmla="*/ 30 f29 1"/>
                <a:gd name="f39" fmla="*/ 0 f30 1"/>
                <a:gd name="f40" fmla="*/ 23 f29 1"/>
                <a:gd name="f41" fmla="+- f31 0 f1"/>
                <a:gd name="f42" fmla="*/ f34 1 26"/>
                <a:gd name="f43" fmla="*/ f35 1 31"/>
                <a:gd name="f44" fmla="*/ f36 1 26"/>
                <a:gd name="f45" fmla="*/ f37 1 31"/>
                <a:gd name="f46" fmla="*/ f38 1 31"/>
                <a:gd name="f47" fmla="*/ f39 1 26"/>
                <a:gd name="f48" fmla="*/ f40 1 31"/>
                <a:gd name="f49" fmla="*/ 0 1 f32"/>
                <a:gd name="f50" fmla="*/ f26 1 f32"/>
                <a:gd name="f51" fmla="*/ 0 1 f33"/>
                <a:gd name="f52" fmla="*/ f27 1 f33"/>
                <a:gd name="f53" fmla="*/ f42 1 f32"/>
                <a:gd name="f54" fmla="*/ f43 1 f33"/>
                <a:gd name="f55" fmla="*/ f44 1 f32"/>
                <a:gd name="f56" fmla="*/ f45 1 f33"/>
                <a:gd name="f57" fmla="*/ f46 1 f33"/>
                <a:gd name="f58" fmla="*/ f47 1 f32"/>
                <a:gd name="f59" fmla="*/ f48 1 f33"/>
                <a:gd name="f60" fmla="*/ f49 f23 1"/>
                <a:gd name="f61" fmla="*/ f50 f23 1"/>
                <a:gd name="f62" fmla="*/ f52 f24 1"/>
                <a:gd name="f63" fmla="*/ f51 f24 1"/>
                <a:gd name="f64" fmla="*/ f53 f23 1"/>
                <a:gd name="f65" fmla="*/ f54 f24 1"/>
                <a:gd name="f66" fmla="*/ f55 f23 1"/>
                <a:gd name="f67" fmla="*/ f56 f24 1"/>
                <a:gd name="f68" fmla="*/ f57 f24 1"/>
                <a:gd name="f69" fmla="*/ f58 f23 1"/>
                <a:gd name="f70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64" y="f65"/>
                </a:cxn>
                <a:cxn ang="f41">
                  <a:pos x="f66" y="f67"/>
                </a:cxn>
                <a:cxn ang="f41">
                  <a:pos x="f64" y="f68"/>
                </a:cxn>
                <a:cxn ang="f41">
                  <a:pos x="f69" y="f70"/>
                </a:cxn>
                <a:cxn ang="f41">
                  <a:pos x="f64" y="f65"/>
                </a:cxn>
              </a:cxnLst>
              <a:rect l="f60" t="f63" r="f61" b="f62"/>
              <a:pathLst>
                <a:path w="26" h="31">
                  <a:moveTo>
                    <a:pt x="f8" y="f5"/>
                  </a:moveTo>
                  <a:cubicBezTo>
                    <a:pt x="f9" y="f10"/>
                    <a:pt x="f11" y="f12"/>
                    <a:pt x="f6" y="f13"/>
                  </a:cubicBezTo>
                  <a:cubicBezTo>
                    <a:pt x="f14" y="f15"/>
                    <a:pt x="f12" y="f16"/>
                    <a:pt x="f8" y="f17"/>
                  </a:cubicBezTo>
                  <a:cubicBezTo>
                    <a:pt x="f18" y="f7"/>
                    <a:pt x="f5" y="f15"/>
                    <a:pt x="f5" y="f19"/>
                  </a:cubicBezTo>
                  <a:cubicBezTo>
                    <a:pt x="f20" y="f9"/>
                    <a:pt x="f21" y="f10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15BBDDA7-6A9E-08F9-5796-503A34A63814}"/>
                </a:ext>
              </a:extLst>
            </p:cNvPr>
            <p:cNvSpPr/>
            <p:nvPr/>
          </p:nvSpPr>
          <p:spPr>
            <a:xfrm>
              <a:off x="4141783" y="2532065"/>
              <a:ext cx="90489" cy="952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"/>
                <a:gd name="f7" fmla="val 25"/>
                <a:gd name="f8" fmla="val 19"/>
                <a:gd name="f9" fmla="val 14"/>
                <a:gd name="f10" fmla="val 23"/>
                <a:gd name="f11" fmla="val 5"/>
                <a:gd name="f12" fmla="val 2"/>
                <a:gd name="f13" fmla="val 20"/>
                <a:gd name="f14" fmla="val 16"/>
                <a:gd name="f15" fmla="val 8"/>
                <a:gd name="f16" fmla="val 11"/>
                <a:gd name="f17" fmla="val 3"/>
                <a:gd name="f18" fmla="val 17"/>
                <a:gd name="f19" fmla="val 4"/>
                <a:gd name="f20" fmla="val 7"/>
                <a:gd name="f21" fmla="val 22"/>
                <a:gd name="f22" fmla="val 13"/>
                <a:gd name="f23" fmla="+- 0 0 -90"/>
                <a:gd name="f24" fmla="*/ f3 1 24"/>
                <a:gd name="f25" fmla="*/ f4 1 25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24"/>
                <a:gd name="f34" fmla="*/ f30 1 25"/>
                <a:gd name="f35" fmla="*/ 19 f31 1"/>
                <a:gd name="f36" fmla="*/ 24 f30 1"/>
                <a:gd name="f37" fmla="*/ 2 f31 1"/>
                <a:gd name="f38" fmla="*/ 20 f30 1"/>
                <a:gd name="f39" fmla="*/ 0 f30 1"/>
                <a:gd name="f40" fmla="*/ 24 f31 1"/>
                <a:gd name="f41" fmla="*/ 7 f30 1"/>
                <a:gd name="f42" fmla="*/ 25 f30 1"/>
                <a:gd name="f43" fmla="+- f32 0 f1"/>
                <a:gd name="f44" fmla="*/ f35 1 24"/>
                <a:gd name="f45" fmla="*/ f36 1 25"/>
                <a:gd name="f46" fmla="*/ f37 1 24"/>
                <a:gd name="f47" fmla="*/ f38 1 25"/>
                <a:gd name="f48" fmla="*/ f39 1 25"/>
                <a:gd name="f49" fmla="*/ f40 1 24"/>
                <a:gd name="f50" fmla="*/ f41 1 25"/>
                <a:gd name="f51" fmla="*/ f42 1 25"/>
                <a:gd name="f52" fmla="*/ 0 1 f33"/>
                <a:gd name="f53" fmla="*/ f27 1 f33"/>
                <a:gd name="f54" fmla="*/ 0 1 f34"/>
                <a:gd name="f55" fmla="*/ f28 1 f34"/>
                <a:gd name="f56" fmla="*/ f44 1 f33"/>
                <a:gd name="f57" fmla="*/ f45 1 f34"/>
                <a:gd name="f58" fmla="*/ f46 1 f33"/>
                <a:gd name="f59" fmla="*/ f47 1 f34"/>
                <a:gd name="f60" fmla="*/ f48 1 f34"/>
                <a:gd name="f61" fmla="*/ f49 1 f33"/>
                <a:gd name="f62" fmla="*/ f50 1 f34"/>
                <a:gd name="f63" fmla="*/ f51 1 f34"/>
                <a:gd name="f64" fmla="*/ f52 f24 1"/>
                <a:gd name="f65" fmla="*/ f53 f24 1"/>
                <a:gd name="f66" fmla="*/ f55 f25 1"/>
                <a:gd name="f67" fmla="*/ f54 f25 1"/>
                <a:gd name="f68" fmla="*/ f56 f24 1"/>
                <a:gd name="f69" fmla="*/ f57 f25 1"/>
                <a:gd name="f70" fmla="*/ f58 f24 1"/>
                <a:gd name="f71" fmla="*/ f59 f25 1"/>
                <a:gd name="f72" fmla="*/ f60 f25 1"/>
                <a:gd name="f73" fmla="*/ f61 f24 1"/>
                <a:gd name="f74" fmla="*/ f62 f25 1"/>
                <a:gd name="f75" fmla="*/ f6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8" y="f69"/>
                </a:cxn>
                <a:cxn ang="f43">
                  <a:pos x="f70" y="f71"/>
                </a:cxn>
                <a:cxn ang="f43">
                  <a:pos x="f70" y="f72"/>
                </a:cxn>
                <a:cxn ang="f43">
                  <a:pos x="f73" y="f74"/>
                </a:cxn>
                <a:cxn ang="f43">
                  <a:pos x="f68" y="f75"/>
                </a:cxn>
                <a:cxn ang="f43">
                  <a:pos x="f68" y="f69"/>
                </a:cxn>
              </a:cxnLst>
              <a:rect l="f64" t="f67" r="f65" b="f66"/>
              <a:pathLst>
                <a:path w="24" h="25">
                  <a:moveTo>
                    <a:pt x="f8" y="f6"/>
                  </a:moveTo>
                  <a:cubicBezTo>
                    <a:pt x="f9" y="f10"/>
                    <a:pt x="f11" y="f6"/>
                    <a:pt x="f12" y="f13"/>
                  </a:cubicBezTo>
                  <a:cubicBezTo>
                    <a:pt x="f5" y="f14"/>
                    <a:pt x="f12" y="f15"/>
                    <a:pt x="f12" y="f5"/>
                  </a:cubicBezTo>
                  <a:cubicBezTo>
                    <a:pt x="f16" y="f17"/>
                    <a:pt x="f18" y="f19"/>
                    <a:pt x="f6" y="f20"/>
                  </a:cubicBezTo>
                  <a:cubicBezTo>
                    <a:pt x="f21" y="f22"/>
                    <a:pt x="f13" y="f8"/>
                    <a:pt x="f8" y="f7"/>
                  </a:cubicBezTo>
                  <a:cubicBezTo>
                    <a:pt x="f8" y="f7"/>
                    <a:pt x="f8" y="f6"/>
                    <a:pt x="f8" y="f6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F93F8C06-EAD3-C3DD-6671-BFE12B4A0E1A}"/>
                </a:ext>
              </a:extLst>
            </p:cNvPr>
            <p:cNvSpPr/>
            <p:nvPr/>
          </p:nvSpPr>
          <p:spPr>
            <a:xfrm>
              <a:off x="5070476" y="2154234"/>
              <a:ext cx="207961" cy="1063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5"/>
                <a:gd name="f7" fmla="val 28"/>
                <a:gd name="f8" fmla="val 1"/>
                <a:gd name="f9" fmla="val 24"/>
                <a:gd name="f10" fmla="val 19"/>
                <a:gd name="f11" fmla="val 33"/>
                <a:gd name="f12" fmla="val 4"/>
                <a:gd name="f13" fmla="val 40"/>
                <a:gd name="f14" fmla="val 27"/>
                <a:gd name="f15" fmla="val 2"/>
                <a:gd name="f16" fmla="+- 0 0 -90"/>
                <a:gd name="f17" fmla="*/ f3 1 55"/>
                <a:gd name="f18" fmla="*/ f4 1 28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5"/>
                <a:gd name="f27" fmla="*/ f23 1 28"/>
                <a:gd name="f28" fmla="*/ 1 f24 1"/>
                <a:gd name="f29" fmla="*/ 0 f23 1"/>
                <a:gd name="f30" fmla="*/ 55 f24 1"/>
                <a:gd name="f31" fmla="*/ 4 f23 1"/>
                <a:gd name="f32" fmla="*/ 0 f24 1"/>
                <a:gd name="f33" fmla="*/ 2 f23 1"/>
                <a:gd name="f34" fmla="+- f25 0 f1"/>
                <a:gd name="f35" fmla="*/ f28 1 55"/>
                <a:gd name="f36" fmla="*/ f29 1 28"/>
                <a:gd name="f37" fmla="*/ f30 1 55"/>
                <a:gd name="f38" fmla="*/ f31 1 28"/>
                <a:gd name="f39" fmla="*/ f32 1 55"/>
                <a:gd name="f40" fmla="*/ f33 1 28"/>
                <a:gd name="f41" fmla="*/ 0 1 f26"/>
                <a:gd name="f42" fmla="*/ f20 1 f26"/>
                <a:gd name="f43" fmla="*/ 0 1 f27"/>
                <a:gd name="f44" fmla="*/ f21 1 f27"/>
                <a:gd name="f45" fmla="*/ f35 1 f26"/>
                <a:gd name="f46" fmla="*/ f36 1 f27"/>
                <a:gd name="f47" fmla="*/ f37 1 f26"/>
                <a:gd name="f48" fmla="*/ f38 1 f27"/>
                <a:gd name="f49" fmla="*/ f39 1 f26"/>
                <a:gd name="f50" fmla="*/ f40 1 f27"/>
                <a:gd name="f51" fmla="*/ f41 f17 1"/>
                <a:gd name="f52" fmla="*/ f42 f17 1"/>
                <a:gd name="f53" fmla="*/ f44 f18 1"/>
                <a:gd name="f54" fmla="*/ f43 f18 1"/>
                <a:gd name="f55" fmla="*/ f45 f17 1"/>
                <a:gd name="f56" fmla="*/ f46 f18 1"/>
                <a:gd name="f57" fmla="*/ f47 f17 1"/>
                <a:gd name="f58" fmla="*/ f48 f18 1"/>
                <a:gd name="f59" fmla="*/ f49 f17 1"/>
                <a:gd name="f60" fmla="*/ f50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5" y="f56"/>
                </a:cxn>
                <a:cxn ang="f34">
                  <a:pos x="f57" y="f58"/>
                </a:cxn>
                <a:cxn ang="f34">
                  <a:pos x="f59" y="f60"/>
                </a:cxn>
                <a:cxn ang="f34">
                  <a:pos x="f55" y="f56"/>
                </a:cxn>
              </a:cxnLst>
              <a:rect l="f51" t="f54" r="f52" b="f53"/>
              <a:pathLst>
                <a:path w="55" h="28">
                  <a:moveTo>
                    <a:pt x="f8" y="f5"/>
                  </a:moveTo>
                  <a:cubicBezTo>
                    <a:pt x="f9" y="f10"/>
                    <a:pt x="f11" y="f10"/>
                    <a:pt x="f6" y="f12"/>
                  </a:cubicBezTo>
                  <a:cubicBezTo>
                    <a:pt x="f13" y="f7"/>
                    <a:pt x="f10" y="f14"/>
                    <a:pt x="f5" y="f15"/>
                  </a:cubicBezTo>
                  <a:cubicBezTo>
                    <a:pt x="f5" y="f8"/>
                    <a:pt x="f8" y="f8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39DE2F9-2C7B-E4BA-3121-C552289B2A01}"/>
              </a:ext>
            </a:extLst>
          </p:cNvPr>
          <p:cNvGrpSpPr/>
          <p:nvPr/>
        </p:nvGrpSpPr>
        <p:grpSpPr>
          <a:xfrm flipH="1">
            <a:off x="-18754" y="75037"/>
            <a:ext cx="1577598" cy="1828695"/>
            <a:chOff x="6666323" y="186601"/>
            <a:chExt cx="2288761" cy="2675890"/>
          </a:xfrm>
        </p:grpSpPr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E2D9B743-749A-D7A8-ACE5-0C97E9B77E54}"/>
                </a:ext>
              </a:extLst>
            </p:cNvPr>
            <p:cNvSpPr/>
            <p:nvPr/>
          </p:nvSpPr>
          <p:spPr>
            <a:xfrm>
              <a:off x="7187577" y="186601"/>
              <a:ext cx="1767507" cy="7402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9"/>
                <a:gd name="f7" fmla="val 352"/>
                <a:gd name="f8" fmla="val 414"/>
                <a:gd name="f9" fmla="val 312"/>
                <a:gd name="f10" fmla="val 428"/>
                <a:gd name="f11" fmla="val 333"/>
                <a:gd name="f12" fmla="val 427"/>
                <a:gd name="f13" fmla="val 332"/>
                <a:gd name="f14" fmla="val 450"/>
                <a:gd name="f15" fmla="val 313"/>
                <a:gd name="f16" fmla="val 475"/>
                <a:gd name="f17" fmla="val 292"/>
                <a:gd name="f18" fmla="val 501"/>
                <a:gd name="f19" fmla="val 272"/>
                <a:gd name="f20" fmla="val 526"/>
                <a:gd name="f21" fmla="val 250"/>
                <a:gd name="f22" fmla="val 539"/>
                <a:gd name="f23" fmla="val 239"/>
                <a:gd name="f24" fmla="val 551"/>
                <a:gd name="f25" fmla="val 238"/>
                <a:gd name="f26" fmla="val 566"/>
                <a:gd name="f27" fmla="val 245"/>
                <a:gd name="f28" fmla="val 572"/>
                <a:gd name="f29" fmla="val 248"/>
                <a:gd name="f30" fmla="val 580"/>
                <a:gd name="f31" fmla="val 246"/>
                <a:gd name="f32" fmla="val 588"/>
                <a:gd name="f33" fmla="val 247"/>
                <a:gd name="f34" fmla="val 240"/>
                <a:gd name="f35" fmla="val 590"/>
                <a:gd name="f36" fmla="val 231"/>
                <a:gd name="f37" fmla="val 225"/>
                <a:gd name="f38" fmla="val 582"/>
                <a:gd name="f39" fmla="val 211"/>
                <a:gd name="f40" fmla="val 587"/>
                <a:gd name="f41" fmla="val 203"/>
                <a:gd name="f42" fmla="val 597"/>
                <a:gd name="f43" fmla="val 192"/>
                <a:gd name="f44" fmla="val 637"/>
                <a:gd name="f45" fmla="val 152"/>
                <a:gd name="f46" fmla="val 676"/>
                <a:gd name="f47" fmla="val 111"/>
                <a:gd name="f48" fmla="val 715"/>
                <a:gd name="f49" fmla="val 70"/>
                <a:gd name="f50" fmla="val 746"/>
                <a:gd name="f51" fmla="val 37"/>
                <a:gd name="f52" fmla="val 782"/>
                <a:gd name="f53" fmla="val 13"/>
                <a:gd name="f54" fmla="val 828"/>
                <a:gd name="f55" fmla="val 832"/>
                <a:gd name="f56" fmla="val 21"/>
                <a:gd name="f57" fmla="val 835"/>
                <a:gd name="f58" fmla="val 41"/>
                <a:gd name="f59" fmla="val 63"/>
                <a:gd name="f60" fmla="val 777"/>
                <a:gd name="f61" fmla="val 77"/>
                <a:gd name="f62" fmla="val 743"/>
                <a:gd name="f63" fmla="val 129"/>
                <a:gd name="f64" fmla="val 699"/>
                <a:gd name="f65" fmla="val 168"/>
                <a:gd name="f66" fmla="val 639"/>
                <a:gd name="f67" fmla="val 220"/>
                <a:gd name="f68" fmla="val 577"/>
                <a:gd name="f69" fmla="val 269"/>
                <a:gd name="f70" fmla="val 506"/>
                <a:gd name="f71" fmla="val 305"/>
                <a:gd name="f72" fmla="val 437"/>
                <a:gd name="f73" fmla="val 340"/>
                <a:gd name="f74" fmla="val 367"/>
                <a:gd name="f75" fmla="val 290"/>
                <a:gd name="f76" fmla="val 335"/>
                <a:gd name="f77" fmla="val 226"/>
                <a:gd name="f78" fmla="val 321"/>
                <a:gd name="f79" fmla="val 159"/>
                <a:gd name="f80" fmla="val 324"/>
                <a:gd name="f81" fmla="val 93"/>
                <a:gd name="f82" fmla="val 331"/>
                <a:gd name="f83" fmla="val 334"/>
                <a:gd name="f84" fmla="val 33"/>
                <a:gd name="f85" fmla="val 338"/>
                <a:gd name="f86" fmla="val 339"/>
                <a:gd name="f87" fmla="val 7"/>
                <a:gd name="f88" fmla="val 326"/>
                <a:gd name="f89" fmla="val 121"/>
                <a:gd name="f90" fmla="val 300"/>
                <a:gd name="f91" fmla="val 222"/>
                <a:gd name="f92" fmla="val 293"/>
                <a:gd name="f93" fmla="val 325"/>
                <a:gd name="f94" fmla="val 314"/>
                <a:gd name="f95" fmla="val 353"/>
                <a:gd name="f96" fmla="val 320"/>
                <a:gd name="f97" fmla="val 383"/>
                <a:gd name="f98" fmla="+- 0 0 -90"/>
                <a:gd name="f99" fmla="*/ f3 1 839"/>
                <a:gd name="f100" fmla="*/ f4 1 352"/>
                <a:gd name="f101" fmla="val f5"/>
                <a:gd name="f102" fmla="val f6"/>
                <a:gd name="f103" fmla="val f7"/>
                <a:gd name="f104" fmla="*/ f98 f0 1"/>
                <a:gd name="f105" fmla="+- f103 0 f101"/>
                <a:gd name="f106" fmla="+- f102 0 f101"/>
                <a:gd name="f107" fmla="*/ f104 1 f2"/>
                <a:gd name="f108" fmla="*/ f106 1 839"/>
                <a:gd name="f109" fmla="*/ f105 1 352"/>
                <a:gd name="f110" fmla="*/ 414 f106 1"/>
                <a:gd name="f111" fmla="*/ 312 f105 1"/>
                <a:gd name="f112" fmla="*/ 450 f106 1"/>
                <a:gd name="f113" fmla="*/ 313 f105 1"/>
                <a:gd name="f114" fmla="*/ 526 f106 1"/>
                <a:gd name="f115" fmla="*/ 250 f105 1"/>
                <a:gd name="f116" fmla="*/ 566 f106 1"/>
                <a:gd name="f117" fmla="*/ 245 f105 1"/>
                <a:gd name="f118" fmla="*/ 588 f106 1"/>
                <a:gd name="f119" fmla="*/ 247 f105 1"/>
                <a:gd name="f120" fmla="*/ 225 f105 1"/>
                <a:gd name="f121" fmla="*/ 597 f106 1"/>
                <a:gd name="f122" fmla="*/ 192 f105 1"/>
                <a:gd name="f123" fmla="*/ 715 f106 1"/>
                <a:gd name="f124" fmla="*/ 70 f105 1"/>
                <a:gd name="f125" fmla="*/ 828 f106 1"/>
                <a:gd name="f126" fmla="*/ 0 f105 1"/>
                <a:gd name="f127" fmla="*/ 839 f106 1"/>
                <a:gd name="f128" fmla="*/ 63 f105 1"/>
                <a:gd name="f129" fmla="*/ 699 f106 1"/>
                <a:gd name="f130" fmla="*/ 168 f105 1"/>
                <a:gd name="f131" fmla="*/ 506 f106 1"/>
                <a:gd name="f132" fmla="*/ 305 f105 1"/>
                <a:gd name="f133" fmla="*/ 290 f106 1"/>
                <a:gd name="f134" fmla="*/ 335 f105 1"/>
                <a:gd name="f135" fmla="*/ 93 f106 1"/>
                <a:gd name="f136" fmla="*/ 331 f105 1"/>
                <a:gd name="f137" fmla="*/ 0 f106 1"/>
                <a:gd name="f138" fmla="*/ 339 f105 1"/>
                <a:gd name="f139" fmla="*/ 21 f106 1"/>
                <a:gd name="f140" fmla="*/ 324 f105 1"/>
                <a:gd name="f141" fmla="*/ 325 f106 1"/>
                <a:gd name="f142" fmla="*/ 314 f105 1"/>
                <a:gd name="f143" fmla="+- f107 0 f1"/>
                <a:gd name="f144" fmla="*/ f110 1 839"/>
                <a:gd name="f145" fmla="*/ f111 1 352"/>
                <a:gd name="f146" fmla="*/ f112 1 839"/>
                <a:gd name="f147" fmla="*/ f113 1 352"/>
                <a:gd name="f148" fmla="*/ f114 1 839"/>
                <a:gd name="f149" fmla="*/ f115 1 352"/>
                <a:gd name="f150" fmla="*/ f116 1 839"/>
                <a:gd name="f151" fmla="*/ f117 1 352"/>
                <a:gd name="f152" fmla="*/ f118 1 839"/>
                <a:gd name="f153" fmla="*/ f119 1 352"/>
                <a:gd name="f154" fmla="*/ f120 1 352"/>
                <a:gd name="f155" fmla="*/ f121 1 839"/>
                <a:gd name="f156" fmla="*/ f122 1 352"/>
                <a:gd name="f157" fmla="*/ f123 1 839"/>
                <a:gd name="f158" fmla="*/ f124 1 352"/>
                <a:gd name="f159" fmla="*/ f125 1 839"/>
                <a:gd name="f160" fmla="*/ f126 1 352"/>
                <a:gd name="f161" fmla="*/ f127 1 839"/>
                <a:gd name="f162" fmla="*/ f128 1 352"/>
                <a:gd name="f163" fmla="*/ f129 1 839"/>
                <a:gd name="f164" fmla="*/ f130 1 352"/>
                <a:gd name="f165" fmla="*/ f131 1 839"/>
                <a:gd name="f166" fmla="*/ f132 1 352"/>
                <a:gd name="f167" fmla="*/ f133 1 839"/>
                <a:gd name="f168" fmla="*/ f134 1 352"/>
                <a:gd name="f169" fmla="*/ f135 1 839"/>
                <a:gd name="f170" fmla="*/ f136 1 352"/>
                <a:gd name="f171" fmla="*/ f137 1 839"/>
                <a:gd name="f172" fmla="*/ f138 1 352"/>
                <a:gd name="f173" fmla="*/ f139 1 839"/>
                <a:gd name="f174" fmla="*/ f140 1 352"/>
                <a:gd name="f175" fmla="*/ f141 1 839"/>
                <a:gd name="f176" fmla="*/ f142 1 352"/>
                <a:gd name="f177" fmla="*/ 0 1 f108"/>
                <a:gd name="f178" fmla="*/ f102 1 f108"/>
                <a:gd name="f179" fmla="*/ 0 1 f109"/>
                <a:gd name="f180" fmla="*/ f103 1 f109"/>
                <a:gd name="f181" fmla="*/ f144 1 f108"/>
                <a:gd name="f182" fmla="*/ f145 1 f109"/>
                <a:gd name="f183" fmla="*/ f146 1 f108"/>
                <a:gd name="f184" fmla="*/ f147 1 f109"/>
                <a:gd name="f185" fmla="*/ f148 1 f108"/>
                <a:gd name="f186" fmla="*/ f149 1 f109"/>
                <a:gd name="f187" fmla="*/ f150 1 f108"/>
                <a:gd name="f188" fmla="*/ f151 1 f109"/>
                <a:gd name="f189" fmla="*/ f152 1 f108"/>
                <a:gd name="f190" fmla="*/ f153 1 f109"/>
                <a:gd name="f191" fmla="*/ f154 1 f109"/>
                <a:gd name="f192" fmla="*/ f155 1 f108"/>
                <a:gd name="f193" fmla="*/ f156 1 f109"/>
                <a:gd name="f194" fmla="*/ f157 1 f108"/>
                <a:gd name="f195" fmla="*/ f158 1 f109"/>
                <a:gd name="f196" fmla="*/ f159 1 f108"/>
                <a:gd name="f197" fmla="*/ f160 1 f109"/>
                <a:gd name="f198" fmla="*/ f161 1 f108"/>
                <a:gd name="f199" fmla="*/ f162 1 f109"/>
                <a:gd name="f200" fmla="*/ f163 1 f108"/>
                <a:gd name="f201" fmla="*/ f164 1 f109"/>
                <a:gd name="f202" fmla="*/ f165 1 f108"/>
                <a:gd name="f203" fmla="*/ f166 1 f109"/>
                <a:gd name="f204" fmla="*/ f167 1 f108"/>
                <a:gd name="f205" fmla="*/ f168 1 f109"/>
                <a:gd name="f206" fmla="*/ f169 1 f108"/>
                <a:gd name="f207" fmla="*/ f170 1 f109"/>
                <a:gd name="f208" fmla="*/ f171 1 f108"/>
                <a:gd name="f209" fmla="*/ f172 1 f109"/>
                <a:gd name="f210" fmla="*/ f173 1 f108"/>
                <a:gd name="f211" fmla="*/ f174 1 f109"/>
                <a:gd name="f212" fmla="*/ f175 1 f108"/>
                <a:gd name="f213" fmla="*/ f176 1 f109"/>
                <a:gd name="f214" fmla="*/ f177 f99 1"/>
                <a:gd name="f215" fmla="*/ f178 f99 1"/>
                <a:gd name="f216" fmla="*/ f180 f100 1"/>
                <a:gd name="f217" fmla="*/ f179 f100 1"/>
                <a:gd name="f218" fmla="*/ f181 f99 1"/>
                <a:gd name="f219" fmla="*/ f182 f100 1"/>
                <a:gd name="f220" fmla="*/ f183 f99 1"/>
                <a:gd name="f221" fmla="*/ f184 f100 1"/>
                <a:gd name="f222" fmla="*/ f185 f99 1"/>
                <a:gd name="f223" fmla="*/ f186 f100 1"/>
                <a:gd name="f224" fmla="*/ f187 f99 1"/>
                <a:gd name="f225" fmla="*/ f188 f100 1"/>
                <a:gd name="f226" fmla="*/ f189 f99 1"/>
                <a:gd name="f227" fmla="*/ f190 f100 1"/>
                <a:gd name="f228" fmla="*/ f191 f100 1"/>
                <a:gd name="f229" fmla="*/ f192 f99 1"/>
                <a:gd name="f230" fmla="*/ f193 f100 1"/>
                <a:gd name="f231" fmla="*/ f194 f99 1"/>
                <a:gd name="f232" fmla="*/ f195 f100 1"/>
                <a:gd name="f233" fmla="*/ f196 f99 1"/>
                <a:gd name="f234" fmla="*/ f197 f100 1"/>
                <a:gd name="f235" fmla="*/ f198 f99 1"/>
                <a:gd name="f236" fmla="*/ f199 f100 1"/>
                <a:gd name="f237" fmla="*/ f200 f99 1"/>
                <a:gd name="f238" fmla="*/ f201 f100 1"/>
                <a:gd name="f239" fmla="*/ f202 f99 1"/>
                <a:gd name="f240" fmla="*/ f203 f100 1"/>
                <a:gd name="f241" fmla="*/ f204 f99 1"/>
                <a:gd name="f242" fmla="*/ f205 f100 1"/>
                <a:gd name="f243" fmla="*/ f206 f99 1"/>
                <a:gd name="f244" fmla="*/ f207 f100 1"/>
                <a:gd name="f245" fmla="*/ f208 f99 1"/>
                <a:gd name="f246" fmla="*/ f209 f100 1"/>
                <a:gd name="f247" fmla="*/ f210 f99 1"/>
                <a:gd name="f248" fmla="*/ f211 f100 1"/>
                <a:gd name="f249" fmla="*/ f212 f99 1"/>
                <a:gd name="f250" fmla="*/ f213 f10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3">
                  <a:pos x="f218" y="f219"/>
                </a:cxn>
                <a:cxn ang="f143">
                  <a:pos x="f220" y="f221"/>
                </a:cxn>
                <a:cxn ang="f143">
                  <a:pos x="f222" y="f223"/>
                </a:cxn>
                <a:cxn ang="f143">
                  <a:pos x="f224" y="f225"/>
                </a:cxn>
                <a:cxn ang="f143">
                  <a:pos x="f226" y="f227"/>
                </a:cxn>
                <a:cxn ang="f143">
                  <a:pos x="f226" y="f228"/>
                </a:cxn>
                <a:cxn ang="f143">
                  <a:pos x="f229" y="f230"/>
                </a:cxn>
                <a:cxn ang="f143">
                  <a:pos x="f231" y="f232"/>
                </a:cxn>
                <a:cxn ang="f143">
                  <a:pos x="f233" y="f234"/>
                </a:cxn>
                <a:cxn ang="f143">
                  <a:pos x="f235" y="f236"/>
                </a:cxn>
                <a:cxn ang="f143">
                  <a:pos x="f237" y="f238"/>
                </a:cxn>
                <a:cxn ang="f143">
                  <a:pos x="f239" y="f240"/>
                </a:cxn>
                <a:cxn ang="f143">
                  <a:pos x="f241" y="f242"/>
                </a:cxn>
                <a:cxn ang="f143">
                  <a:pos x="f243" y="f244"/>
                </a:cxn>
                <a:cxn ang="f143">
                  <a:pos x="f245" y="f246"/>
                </a:cxn>
                <a:cxn ang="f143">
                  <a:pos x="f247" y="f248"/>
                </a:cxn>
                <a:cxn ang="f143">
                  <a:pos x="f249" y="f250"/>
                </a:cxn>
                <a:cxn ang="f143">
                  <a:pos x="f218" y="f219"/>
                </a:cxn>
              </a:cxnLst>
              <a:rect l="f214" t="f217" r="f215" b="f216"/>
              <a:pathLst>
                <a:path w="839" h="352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2" y="f34"/>
                    <a:pt x="f35" y="f36"/>
                    <a:pt x="f32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"/>
                  </a:cubicBezTo>
                  <a:cubicBezTo>
                    <a:pt x="f55" y="f56"/>
                    <a:pt x="f57" y="f58"/>
                    <a:pt x="f6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59" y="f83"/>
                    <a:pt x="f84" y="f85"/>
                    <a:pt x="f5" y="f86"/>
                  </a:cubicBezTo>
                  <a:cubicBezTo>
                    <a:pt x="f87" y="f11"/>
                    <a:pt x="f53" y="f88"/>
                    <a:pt x="f56" y="f80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15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6FCE1DD-3025-5012-5AF3-58B7A0BA8C8D}"/>
                </a:ext>
              </a:extLst>
            </p:cNvPr>
            <p:cNvSpPr/>
            <p:nvPr/>
          </p:nvSpPr>
          <p:spPr>
            <a:xfrm>
              <a:off x="7428677" y="928582"/>
              <a:ext cx="757260" cy="6808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9"/>
                <a:gd name="f7" fmla="val 323"/>
                <a:gd name="f8" fmla="val 116"/>
                <a:gd name="f9" fmla="val 357"/>
                <a:gd name="f10" fmla="val 118"/>
                <a:gd name="f11" fmla="val 354"/>
                <a:gd name="f12" fmla="val 124"/>
                <a:gd name="f13" fmla="val 348"/>
                <a:gd name="f14" fmla="val 133"/>
                <a:gd name="f15" fmla="val 324"/>
                <a:gd name="f16" fmla="val 107"/>
                <a:gd name="f17" fmla="val 302"/>
                <a:gd name="f18" fmla="val 83"/>
                <a:gd name="f19" fmla="val 276"/>
                <a:gd name="f20" fmla="val 55"/>
                <a:gd name="f21" fmla="val 261"/>
                <a:gd name="f22" fmla="val 85"/>
                <a:gd name="f23" fmla="val 245"/>
                <a:gd name="f24" fmla="val 114"/>
                <a:gd name="f25" fmla="val 234"/>
                <a:gd name="f26" fmla="val 146"/>
                <a:gd name="f27" fmla="val 230"/>
                <a:gd name="f28" fmla="val 158"/>
                <a:gd name="f29" fmla="val 235"/>
                <a:gd name="f30" fmla="val 175"/>
                <a:gd name="f31" fmla="val 239"/>
                <a:gd name="f32" fmla="val 188"/>
                <a:gd name="f33" fmla="val 251"/>
                <a:gd name="f34" fmla="val 271"/>
                <a:gd name="f35" fmla="val 274"/>
                <a:gd name="f36" fmla="val 309"/>
                <a:gd name="f37" fmla="val 303"/>
                <a:gd name="f38" fmla="val 287"/>
                <a:gd name="f39" fmla="val 315"/>
                <a:gd name="f40" fmla="val 273"/>
                <a:gd name="f41" fmla="val 305"/>
                <a:gd name="f42" fmla="val 263"/>
                <a:gd name="f43" fmla="val 289"/>
                <a:gd name="f44" fmla="val 247"/>
                <a:gd name="f45" fmla="val 262"/>
                <a:gd name="f46" fmla="val 232"/>
                <a:gd name="f47" fmla="val 215"/>
                <a:gd name="f48" fmla="val 205"/>
                <a:gd name="f49" fmla="val 213"/>
                <a:gd name="f50" fmla="val 211"/>
                <a:gd name="f51" fmla="val 209"/>
                <a:gd name="f52" fmla="val 310"/>
                <a:gd name="f53" fmla="val 199"/>
                <a:gd name="f54" fmla="val 191"/>
                <a:gd name="f55" fmla="val 311"/>
                <a:gd name="f56" fmla="val 281"/>
                <a:gd name="f57" fmla="val 253"/>
                <a:gd name="f58" fmla="val 224"/>
                <a:gd name="f59" fmla="val 159"/>
                <a:gd name="f60" fmla="val 250"/>
                <a:gd name="f61" fmla="val 121"/>
                <a:gd name="f62" fmla="val 117"/>
                <a:gd name="f63" fmla="val 321"/>
                <a:gd name="f64" fmla="val 112"/>
                <a:gd name="f65" fmla="val 320"/>
                <a:gd name="f66" fmla="val 109"/>
                <a:gd name="f67" fmla="val 318"/>
                <a:gd name="f68" fmla="val 106"/>
                <a:gd name="f69" fmla="val 317"/>
                <a:gd name="f70" fmla="val 101"/>
                <a:gd name="f71" fmla="val 256"/>
                <a:gd name="f72" fmla="val 161"/>
                <a:gd name="f73" fmla="val 221"/>
                <a:gd name="f74" fmla="val 202"/>
                <a:gd name="f75" fmla="val 183"/>
                <a:gd name="f76" fmla="val 200"/>
                <a:gd name="f77" fmla="val 181"/>
                <a:gd name="f78" fmla="val 198"/>
                <a:gd name="f79" fmla="val 178"/>
                <a:gd name="f80" fmla="val 189"/>
                <a:gd name="f81" fmla="val 212"/>
                <a:gd name="f82" fmla="val 120"/>
                <a:gd name="f83" fmla="val 237"/>
                <a:gd name="f84" fmla="val 97"/>
                <a:gd name="f85" fmla="val 264"/>
                <a:gd name="f86" fmla="val 72"/>
                <a:gd name="f87" fmla="val 290"/>
                <a:gd name="f88" fmla="val 63"/>
                <a:gd name="f89" fmla="val 299"/>
                <a:gd name="f90" fmla="val 53"/>
                <a:gd name="f91" fmla="val 307"/>
                <a:gd name="f92" fmla="val 41"/>
                <a:gd name="f93" fmla="val 312"/>
                <a:gd name="f94" fmla="val 58"/>
                <a:gd name="f95" fmla="val 93"/>
                <a:gd name="f96" fmla="val 225"/>
                <a:gd name="f97" fmla="val 134"/>
                <a:gd name="f98" fmla="val 194"/>
                <a:gd name="f99" fmla="val 143"/>
                <a:gd name="f100" fmla="val 186"/>
                <a:gd name="f101" fmla="val 153"/>
                <a:gd name="f102" fmla="val 164"/>
                <a:gd name="f103" fmla="val 174"/>
                <a:gd name="f104" fmla="val 204"/>
                <a:gd name="f105" fmla="val 127"/>
                <a:gd name="f106" fmla="val 231"/>
                <a:gd name="f107" fmla="val 88"/>
                <a:gd name="f108" fmla="val 210"/>
                <a:gd name="f109" fmla="val 190"/>
                <a:gd name="f110" fmla="val 169"/>
                <a:gd name="f111" fmla="val 115"/>
                <a:gd name="f112" fmla="val 142"/>
                <a:gd name="f113" fmla="val 113"/>
                <a:gd name="f114" fmla="val 129"/>
                <a:gd name="f115" fmla="val 90"/>
                <a:gd name="f116" fmla="val 149"/>
                <a:gd name="f117" fmla="val 80"/>
                <a:gd name="f118" fmla="val 64"/>
                <a:gd name="f119" fmla="val 52"/>
                <a:gd name="f120" fmla="val 163"/>
                <a:gd name="f121" fmla="val 38"/>
                <a:gd name="f122" fmla="val 17"/>
                <a:gd name="f123" fmla="val 172"/>
                <a:gd name="f124" fmla="val 31"/>
                <a:gd name="f125" fmla="val 196"/>
                <a:gd name="f126" fmla="val 32"/>
                <a:gd name="f127" fmla="val 28"/>
                <a:gd name="f128" fmla="val 26"/>
                <a:gd name="f129" fmla="val 207"/>
                <a:gd name="f130" fmla="val 23"/>
                <a:gd name="f131" fmla="val 208"/>
                <a:gd name="f132" fmla="val 16"/>
                <a:gd name="f133" fmla="val 13"/>
                <a:gd name="f134" fmla="val 195"/>
                <a:gd name="f135" fmla="val 1"/>
                <a:gd name="f136" fmla="val 170"/>
                <a:gd name="f137" fmla="val 29"/>
                <a:gd name="f138" fmla="val 150"/>
                <a:gd name="f139" fmla="val 44"/>
                <a:gd name="f140" fmla="val 145"/>
                <a:gd name="f141" fmla="val 139"/>
                <a:gd name="f142" fmla="val 67"/>
                <a:gd name="f143" fmla="val 135"/>
                <a:gd name="f144" fmla="val 76"/>
                <a:gd name="f145" fmla="val 132"/>
                <a:gd name="f146" fmla="val 81"/>
                <a:gd name="f147" fmla="val 130"/>
                <a:gd name="f148" fmla="val 69"/>
                <a:gd name="f149" fmla="val 56"/>
                <a:gd name="f150" fmla="val 99"/>
                <a:gd name="f151" fmla="val 48"/>
                <a:gd name="f152" fmla="val 74"/>
                <a:gd name="f153" fmla="val 46"/>
                <a:gd name="f154" fmla="val 60"/>
                <a:gd name="f155" fmla="val 50"/>
                <a:gd name="f156" fmla="val 30"/>
                <a:gd name="f157" fmla="val 19"/>
                <a:gd name="f158" fmla="val 100"/>
                <a:gd name="f159" fmla="val 140"/>
                <a:gd name="f160" fmla="val 137"/>
                <a:gd name="f161" fmla="val 103"/>
                <a:gd name="f162" fmla="val 82"/>
                <a:gd name="f163" fmla="val 243"/>
                <a:gd name="f164" fmla="val 70"/>
                <a:gd name="f165" fmla="val 277"/>
                <a:gd name="f166" fmla="val 21"/>
                <a:gd name="f167" fmla="val 288"/>
                <a:gd name="f168" fmla="val 5"/>
                <a:gd name="f169" fmla="val 316"/>
                <a:gd name="f170" fmla="val 9"/>
                <a:gd name="f171" fmla="val 295"/>
                <a:gd name="f172" fmla="val 294"/>
                <a:gd name="f173" fmla="val 39"/>
                <a:gd name="f174" fmla="val 301"/>
                <a:gd name="f175" fmla="val 47"/>
                <a:gd name="f176" fmla="val 339"/>
                <a:gd name="f177" fmla="val 92"/>
                <a:gd name="f178" fmla="val 122"/>
                <a:gd name="f179" fmla="val 45"/>
                <a:gd name="f180" fmla="val 91"/>
                <a:gd name="f181" fmla="val 54"/>
                <a:gd name="f182" fmla="val 66"/>
                <a:gd name="f183" fmla="val 87"/>
                <a:gd name="f184" fmla="val 105"/>
                <a:gd name="f185" fmla="val 110"/>
                <a:gd name="f186" fmla="val 89"/>
                <a:gd name="f187" fmla="+- 0 0 -90"/>
                <a:gd name="f188" fmla="*/ f3 1 359"/>
                <a:gd name="f189" fmla="*/ f4 1 323"/>
                <a:gd name="f190" fmla="val f5"/>
                <a:gd name="f191" fmla="val f6"/>
                <a:gd name="f192" fmla="val f7"/>
                <a:gd name="f193" fmla="*/ f187 f0 1"/>
                <a:gd name="f194" fmla="+- f192 0 f190"/>
                <a:gd name="f195" fmla="+- f191 0 f190"/>
                <a:gd name="f196" fmla="*/ f193 1 f2"/>
                <a:gd name="f197" fmla="*/ f195 1 359"/>
                <a:gd name="f198" fmla="*/ f194 1 323"/>
                <a:gd name="f199" fmla="*/ 359 f195 1"/>
                <a:gd name="f200" fmla="*/ 116 f194 1"/>
                <a:gd name="f201" fmla="*/ 348 f195 1"/>
                <a:gd name="f202" fmla="*/ 133 f194 1"/>
                <a:gd name="f203" fmla="*/ 276 f195 1"/>
                <a:gd name="f204" fmla="*/ 55 f194 1"/>
                <a:gd name="f205" fmla="*/ 234 f195 1"/>
                <a:gd name="f206" fmla="*/ 146 f194 1"/>
                <a:gd name="f207" fmla="*/ 239 f195 1"/>
                <a:gd name="f208" fmla="*/ 188 f194 1"/>
                <a:gd name="f209" fmla="*/ 309 f195 1"/>
                <a:gd name="f210" fmla="*/ 303 f194 1"/>
                <a:gd name="f211" fmla="*/ 263 f195 1"/>
                <a:gd name="f212" fmla="*/ 289 f194 1"/>
                <a:gd name="f213" fmla="*/ 215 f195 1"/>
                <a:gd name="f214" fmla="*/ 205 f194 1"/>
                <a:gd name="f215" fmla="*/ 209 f195 1"/>
                <a:gd name="f216" fmla="*/ 310 f194 1"/>
                <a:gd name="f217" fmla="*/ 191 f195 1"/>
                <a:gd name="f218" fmla="*/ 311 f194 1"/>
                <a:gd name="f219" fmla="*/ 224 f194 1"/>
                <a:gd name="f220" fmla="*/ 121 f195 1"/>
                <a:gd name="f221" fmla="*/ 323 f194 1"/>
                <a:gd name="f222" fmla="*/ 112 f195 1"/>
                <a:gd name="f223" fmla="*/ 320 f194 1"/>
                <a:gd name="f224" fmla="*/ 101 f195 1"/>
                <a:gd name="f225" fmla="*/ 315 f194 1"/>
                <a:gd name="f226" fmla="*/ 202 f195 1"/>
                <a:gd name="f227" fmla="*/ 183 f194 1"/>
                <a:gd name="f228" fmla="*/ 198 f195 1"/>
                <a:gd name="f229" fmla="*/ 178 f194 1"/>
                <a:gd name="f230" fmla="*/ 146 f195 1"/>
                <a:gd name="f231" fmla="*/ 212 f194 1"/>
                <a:gd name="f232" fmla="*/ 72 f195 1"/>
                <a:gd name="f233" fmla="*/ 290 f194 1"/>
                <a:gd name="f234" fmla="*/ 41 f195 1"/>
                <a:gd name="f235" fmla="*/ 312 f194 1"/>
                <a:gd name="f236" fmla="*/ 134 f195 1"/>
                <a:gd name="f237" fmla="*/ 194 f194 1"/>
                <a:gd name="f238" fmla="*/ 164 f195 1"/>
                <a:gd name="f239" fmla="*/ 174 f194 1"/>
                <a:gd name="f240" fmla="*/ 231 f195 1"/>
                <a:gd name="f241" fmla="*/ 88 f194 1"/>
                <a:gd name="f242" fmla="*/ 169 f195 1"/>
                <a:gd name="f243" fmla="*/ 115 f194 1"/>
                <a:gd name="f244" fmla="*/ 90 f195 1"/>
                <a:gd name="f245" fmla="*/ 149 f194 1"/>
                <a:gd name="f246" fmla="*/ 52 f195 1"/>
                <a:gd name="f247" fmla="*/ 163 f194 1"/>
                <a:gd name="f248" fmla="*/ 31 f195 1"/>
                <a:gd name="f249" fmla="*/ 196 f194 1"/>
                <a:gd name="f250" fmla="*/ 26 f195 1"/>
                <a:gd name="f251" fmla="*/ 207 f194 1"/>
                <a:gd name="f252" fmla="*/ 13 f195 1"/>
                <a:gd name="f253" fmla="*/ 17 f195 1"/>
                <a:gd name="f254" fmla="*/ 158 f194 1"/>
                <a:gd name="f255" fmla="*/ 58 f195 1"/>
                <a:gd name="f256" fmla="*/ 139 f194 1"/>
                <a:gd name="f257" fmla="*/ 81 f195 1"/>
                <a:gd name="f258" fmla="*/ 130 f194 1"/>
                <a:gd name="f259" fmla="*/ 48 f195 1"/>
                <a:gd name="f260" fmla="*/ 83 f194 1"/>
                <a:gd name="f261" fmla="*/ 50 f195 1"/>
                <a:gd name="f262" fmla="*/ 50 f194 1"/>
                <a:gd name="f263" fmla="*/ 100 f195 1"/>
                <a:gd name="f264" fmla="*/ 23 f194 1"/>
                <a:gd name="f265" fmla="*/ 137 f195 1"/>
                <a:gd name="f266" fmla="*/ 103 f194 1"/>
                <a:gd name="f267" fmla="*/ 277 f195 1"/>
                <a:gd name="f268" fmla="*/ 21 f194 1"/>
                <a:gd name="f269" fmla="*/ 324 f195 1"/>
                <a:gd name="f270" fmla="*/ 0 f194 1"/>
                <a:gd name="f271" fmla="*/ 303 f195 1"/>
                <a:gd name="f272" fmla="*/ 301 f195 1"/>
                <a:gd name="f273" fmla="*/ 47 f194 1"/>
                <a:gd name="f274" fmla="*/ 122 f195 1"/>
                <a:gd name="f275" fmla="*/ 80 f194 1"/>
                <a:gd name="f276" fmla="*/ 91 f195 1"/>
                <a:gd name="f277" fmla="*/ 45 f194 1"/>
                <a:gd name="f278" fmla="*/ 67 f195 1"/>
                <a:gd name="f279" fmla="*/ 69 f194 1"/>
                <a:gd name="f280" fmla="*/ 105 f194 1"/>
                <a:gd name="f281" fmla="+- f196 0 f1"/>
                <a:gd name="f282" fmla="*/ f199 1 359"/>
                <a:gd name="f283" fmla="*/ f200 1 323"/>
                <a:gd name="f284" fmla="*/ f201 1 359"/>
                <a:gd name="f285" fmla="*/ f202 1 323"/>
                <a:gd name="f286" fmla="*/ f203 1 359"/>
                <a:gd name="f287" fmla="*/ f204 1 323"/>
                <a:gd name="f288" fmla="*/ f205 1 359"/>
                <a:gd name="f289" fmla="*/ f206 1 323"/>
                <a:gd name="f290" fmla="*/ f207 1 359"/>
                <a:gd name="f291" fmla="*/ f208 1 323"/>
                <a:gd name="f292" fmla="*/ f209 1 359"/>
                <a:gd name="f293" fmla="*/ f210 1 323"/>
                <a:gd name="f294" fmla="*/ f211 1 359"/>
                <a:gd name="f295" fmla="*/ f212 1 323"/>
                <a:gd name="f296" fmla="*/ f213 1 359"/>
                <a:gd name="f297" fmla="*/ f214 1 323"/>
                <a:gd name="f298" fmla="*/ f215 1 359"/>
                <a:gd name="f299" fmla="*/ f216 1 323"/>
                <a:gd name="f300" fmla="*/ f217 1 359"/>
                <a:gd name="f301" fmla="*/ f218 1 323"/>
                <a:gd name="f302" fmla="*/ f219 1 323"/>
                <a:gd name="f303" fmla="*/ f220 1 359"/>
                <a:gd name="f304" fmla="*/ f221 1 323"/>
                <a:gd name="f305" fmla="*/ f222 1 359"/>
                <a:gd name="f306" fmla="*/ f223 1 323"/>
                <a:gd name="f307" fmla="*/ f224 1 359"/>
                <a:gd name="f308" fmla="*/ f225 1 323"/>
                <a:gd name="f309" fmla="*/ f226 1 359"/>
                <a:gd name="f310" fmla="*/ f227 1 323"/>
                <a:gd name="f311" fmla="*/ f228 1 359"/>
                <a:gd name="f312" fmla="*/ f229 1 323"/>
                <a:gd name="f313" fmla="*/ f230 1 359"/>
                <a:gd name="f314" fmla="*/ f231 1 323"/>
                <a:gd name="f315" fmla="*/ f232 1 359"/>
                <a:gd name="f316" fmla="*/ f233 1 323"/>
                <a:gd name="f317" fmla="*/ f234 1 359"/>
                <a:gd name="f318" fmla="*/ f235 1 323"/>
                <a:gd name="f319" fmla="*/ f236 1 359"/>
                <a:gd name="f320" fmla="*/ f237 1 323"/>
                <a:gd name="f321" fmla="*/ f238 1 359"/>
                <a:gd name="f322" fmla="*/ f239 1 323"/>
                <a:gd name="f323" fmla="*/ f240 1 359"/>
                <a:gd name="f324" fmla="*/ f241 1 323"/>
                <a:gd name="f325" fmla="*/ f242 1 359"/>
                <a:gd name="f326" fmla="*/ f243 1 323"/>
                <a:gd name="f327" fmla="*/ f244 1 359"/>
                <a:gd name="f328" fmla="*/ f245 1 323"/>
                <a:gd name="f329" fmla="*/ f246 1 359"/>
                <a:gd name="f330" fmla="*/ f247 1 323"/>
                <a:gd name="f331" fmla="*/ f248 1 359"/>
                <a:gd name="f332" fmla="*/ f249 1 323"/>
                <a:gd name="f333" fmla="*/ f250 1 359"/>
                <a:gd name="f334" fmla="*/ f251 1 323"/>
                <a:gd name="f335" fmla="*/ f252 1 359"/>
                <a:gd name="f336" fmla="*/ f253 1 359"/>
                <a:gd name="f337" fmla="*/ f254 1 323"/>
                <a:gd name="f338" fmla="*/ f255 1 359"/>
                <a:gd name="f339" fmla="*/ f256 1 323"/>
                <a:gd name="f340" fmla="*/ f257 1 359"/>
                <a:gd name="f341" fmla="*/ f258 1 323"/>
                <a:gd name="f342" fmla="*/ f259 1 359"/>
                <a:gd name="f343" fmla="*/ f260 1 323"/>
                <a:gd name="f344" fmla="*/ f261 1 359"/>
                <a:gd name="f345" fmla="*/ f262 1 323"/>
                <a:gd name="f346" fmla="*/ f263 1 359"/>
                <a:gd name="f347" fmla="*/ f264 1 323"/>
                <a:gd name="f348" fmla="*/ f265 1 359"/>
                <a:gd name="f349" fmla="*/ f266 1 323"/>
                <a:gd name="f350" fmla="*/ f267 1 359"/>
                <a:gd name="f351" fmla="*/ f268 1 323"/>
                <a:gd name="f352" fmla="*/ f269 1 359"/>
                <a:gd name="f353" fmla="*/ f270 1 323"/>
                <a:gd name="f354" fmla="*/ f271 1 359"/>
                <a:gd name="f355" fmla="*/ f272 1 359"/>
                <a:gd name="f356" fmla="*/ f273 1 323"/>
                <a:gd name="f357" fmla="*/ f274 1 359"/>
                <a:gd name="f358" fmla="*/ f275 1 323"/>
                <a:gd name="f359" fmla="*/ f276 1 359"/>
                <a:gd name="f360" fmla="*/ f277 1 323"/>
                <a:gd name="f361" fmla="*/ f278 1 359"/>
                <a:gd name="f362" fmla="*/ f279 1 323"/>
                <a:gd name="f363" fmla="*/ f280 1 323"/>
                <a:gd name="f364" fmla="*/ 0 1 f197"/>
                <a:gd name="f365" fmla="*/ f191 1 f197"/>
                <a:gd name="f366" fmla="*/ 0 1 f198"/>
                <a:gd name="f367" fmla="*/ f192 1 f198"/>
                <a:gd name="f368" fmla="*/ f282 1 f197"/>
                <a:gd name="f369" fmla="*/ f283 1 f198"/>
                <a:gd name="f370" fmla="*/ f284 1 f197"/>
                <a:gd name="f371" fmla="*/ f285 1 f198"/>
                <a:gd name="f372" fmla="*/ f286 1 f197"/>
                <a:gd name="f373" fmla="*/ f287 1 f198"/>
                <a:gd name="f374" fmla="*/ f288 1 f197"/>
                <a:gd name="f375" fmla="*/ f289 1 f198"/>
                <a:gd name="f376" fmla="*/ f290 1 f197"/>
                <a:gd name="f377" fmla="*/ f291 1 f198"/>
                <a:gd name="f378" fmla="*/ f292 1 f197"/>
                <a:gd name="f379" fmla="*/ f293 1 f198"/>
                <a:gd name="f380" fmla="*/ f294 1 f197"/>
                <a:gd name="f381" fmla="*/ f295 1 f198"/>
                <a:gd name="f382" fmla="*/ f296 1 f197"/>
                <a:gd name="f383" fmla="*/ f297 1 f198"/>
                <a:gd name="f384" fmla="*/ f298 1 f197"/>
                <a:gd name="f385" fmla="*/ f299 1 f198"/>
                <a:gd name="f386" fmla="*/ f300 1 f197"/>
                <a:gd name="f387" fmla="*/ f301 1 f198"/>
                <a:gd name="f388" fmla="*/ f302 1 f198"/>
                <a:gd name="f389" fmla="*/ f303 1 f197"/>
                <a:gd name="f390" fmla="*/ f304 1 f198"/>
                <a:gd name="f391" fmla="*/ f305 1 f197"/>
                <a:gd name="f392" fmla="*/ f306 1 f198"/>
                <a:gd name="f393" fmla="*/ f307 1 f197"/>
                <a:gd name="f394" fmla="*/ f308 1 f198"/>
                <a:gd name="f395" fmla="*/ f309 1 f197"/>
                <a:gd name="f396" fmla="*/ f310 1 f198"/>
                <a:gd name="f397" fmla="*/ f311 1 f197"/>
                <a:gd name="f398" fmla="*/ f312 1 f198"/>
                <a:gd name="f399" fmla="*/ f313 1 f197"/>
                <a:gd name="f400" fmla="*/ f314 1 f198"/>
                <a:gd name="f401" fmla="*/ f315 1 f197"/>
                <a:gd name="f402" fmla="*/ f316 1 f198"/>
                <a:gd name="f403" fmla="*/ f317 1 f197"/>
                <a:gd name="f404" fmla="*/ f318 1 f198"/>
                <a:gd name="f405" fmla="*/ f319 1 f197"/>
                <a:gd name="f406" fmla="*/ f320 1 f198"/>
                <a:gd name="f407" fmla="*/ f321 1 f197"/>
                <a:gd name="f408" fmla="*/ f322 1 f198"/>
                <a:gd name="f409" fmla="*/ f323 1 f197"/>
                <a:gd name="f410" fmla="*/ f324 1 f198"/>
                <a:gd name="f411" fmla="*/ f325 1 f197"/>
                <a:gd name="f412" fmla="*/ f326 1 f198"/>
                <a:gd name="f413" fmla="*/ f327 1 f197"/>
                <a:gd name="f414" fmla="*/ f328 1 f198"/>
                <a:gd name="f415" fmla="*/ f329 1 f197"/>
                <a:gd name="f416" fmla="*/ f330 1 f198"/>
                <a:gd name="f417" fmla="*/ f331 1 f197"/>
                <a:gd name="f418" fmla="*/ f332 1 f198"/>
                <a:gd name="f419" fmla="*/ f333 1 f197"/>
                <a:gd name="f420" fmla="*/ f334 1 f198"/>
                <a:gd name="f421" fmla="*/ f335 1 f197"/>
                <a:gd name="f422" fmla="*/ f336 1 f197"/>
                <a:gd name="f423" fmla="*/ f337 1 f198"/>
                <a:gd name="f424" fmla="*/ f338 1 f197"/>
                <a:gd name="f425" fmla="*/ f339 1 f198"/>
                <a:gd name="f426" fmla="*/ f340 1 f197"/>
                <a:gd name="f427" fmla="*/ f341 1 f198"/>
                <a:gd name="f428" fmla="*/ f342 1 f197"/>
                <a:gd name="f429" fmla="*/ f343 1 f198"/>
                <a:gd name="f430" fmla="*/ f344 1 f197"/>
                <a:gd name="f431" fmla="*/ f345 1 f198"/>
                <a:gd name="f432" fmla="*/ f346 1 f197"/>
                <a:gd name="f433" fmla="*/ f347 1 f198"/>
                <a:gd name="f434" fmla="*/ f348 1 f197"/>
                <a:gd name="f435" fmla="*/ f349 1 f198"/>
                <a:gd name="f436" fmla="*/ f350 1 f197"/>
                <a:gd name="f437" fmla="*/ f351 1 f198"/>
                <a:gd name="f438" fmla="*/ f352 1 f197"/>
                <a:gd name="f439" fmla="*/ f353 1 f198"/>
                <a:gd name="f440" fmla="*/ f354 1 f197"/>
                <a:gd name="f441" fmla="*/ f355 1 f197"/>
                <a:gd name="f442" fmla="*/ f356 1 f198"/>
                <a:gd name="f443" fmla="*/ f357 1 f197"/>
                <a:gd name="f444" fmla="*/ f358 1 f198"/>
                <a:gd name="f445" fmla="*/ f359 1 f197"/>
                <a:gd name="f446" fmla="*/ f360 1 f198"/>
                <a:gd name="f447" fmla="*/ f361 1 f197"/>
                <a:gd name="f448" fmla="*/ f362 1 f198"/>
                <a:gd name="f449" fmla="*/ f363 1 f198"/>
                <a:gd name="f450" fmla="*/ f364 f188 1"/>
                <a:gd name="f451" fmla="*/ f365 f188 1"/>
                <a:gd name="f452" fmla="*/ f367 f189 1"/>
                <a:gd name="f453" fmla="*/ f366 f189 1"/>
                <a:gd name="f454" fmla="*/ f368 f188 1"/>
                <a:gd name="f455" fmla="*/ f369 f189 1"/>
                <a:gd name="f456" fmla="*/ f370 f188 1"/>
                <a:gd name="f457" fmla="*/ f371 f189 1"/>
                <a:gd name="f458" fmla="*/ f372 f188 1"/>
                <a:gd name="f459" fmla="*/ f373 f189 1"/>
                <a:gd name="f460" fmla="*/ f374 f188 1"/>
                <a:gd name="f461" fmla="*/ f375 f189 1"/>
                <a:gd name="f462" fmla="*/ f376 f188 1"/>
                <a:gd name="f463" fmla="*/ f377 f189 1"/>
                <a:gd name="f464" fmla="*/ f378 f188 1"/>
                <a:gd name="f465" fmla="*/ f379 f189 1"/>
                <a:gd name="f466" fmla="*/ f380 f188 1"/>
                <a:gd name="f467" fmla="*/ f381 f189 1"/>
                <a:gd name="f468" fmla="*/ f382 f188 1"/>
                <a:gd name="f469" fmla="*/ f383 f189 1"/>
                <a:gd name="f470" fmla="*/ f384 f188 1"/>
                <a:gd name="f471" fmla="*/ f385 f189 1"/>
                <a:gd name="f472" fmla="*/ f386 f188 1"/>
                <a:gd name="f473" fmla="*/ f387 f189 1"/>
                <a:gd name="f474" fmla="*/ f388 f189 1"/>
                <a:gd name="f475" fmla="*/ f389 f188 1"/>
                <a:gd name="f476" fmla="*/ f390 f189 1"/>
                <a:gd name="f477" fmla="*/ f391 f188 1"/>
                <a:gd name="f478" fmla="*/ f392 f189 1"/>
                <a:gd name="f479" fmla="*/ f393 f188 1"/>
                <a:gd name="f480" fmla="*/ f394 f189 1"/>
                <a:gd name="f481" fmla="*/ f395 f188 1"/>
                <a:gd name="f482" fmla="*/ f396 f189 1"/>
                <a:gd name="f483" fmla="*/ f397 f188 1"/>
                <a:gd name="f484" fmla="*/ f398 f189 1"/>
                <a:gd name="f485" fmla="*/ f399 f188 1"/>
                <a:gd name="f486" fmla="*/ f400 f189 1"/>
                <a:gd name="f487" fmla="*/ f401 f188 1"/>
                <a:gd name="f488" fmla="*/ f402 f189 1"/>
                <a:gd name="f489" fmla="*/ f403 f188 1"/>
                <a:gd name="f490" fmla="*/ f404 f189 1"/>
                <a:gd name="f491" fmla="*/ f405 f188 1"/>
                <a:gd name="f492" fmla="*/ f406 f189 1"/>
                <a:gd name="f493" fmla="*/ f407 f188 1"/>
                <a:gd name="f494" fmla="*/ f408 f189 1"/>
                <a:gd name="f495" fmla="*/ f409 f188 1"/>
                <a:gd name="f496" fmla="*/ f410 f189 1"/>
                <a:gd name="f497" fmla="*/ f411 f188 1"/>
                <a:gd name="f498" fmla="*/ f412 f189 1"/>
                <a:gd name="f499" fmla="*/ f413 f188 1"/>
                <a:gd name="f500" fmla="*/ f414 f189 1"/>
                <a:gd name="f501" fmla="*/ f415 f188 1"/>
                <a:gd name="f502" fmla="*/ f416 f189 1"/>
                <a:gd name="f503" fmla="*/ f417 f188 1"/>
                <a:gd name="f504" fmla="*/ f418 f189 1"/>
                <a:gd name="f505" fmla="*/ f419 f188 1"/>
                <a:gd name="f506" fmla="*/ f420 f189 1"/>
                <a:gd name="f507" fmla="*/ f421 f188 1"/>
                <a:gd name="f508" fmla="*/ f422 f188 1"/>
                <a:gd name="f509" fmla="*/ f423 f189 1"/>
                <a:gd name="f510" fmla="*/ f424 f188 1"/>
                <a:gd name="f511" fmla="*/ f425 f189 1"/>
                <a:gd name="f512" fmla="*/ f426 f188 1"/>
                <a:gd name="f513" fmla="*/ f427 f189 1"/>
                <a:gd name="f514" fmla="*/ f428 f188 1"/>
                <a:gd name="f515" fmla="*/ f429 f189 1"/>
                <a:gd name="f516" fmla="*/ f430 f188 1"/>
                <a:gd name="f517" fmla="*/ f431 f189 1"/>
                <a:gd name="f518" fmla="*/ f432 f188 1"/>
                <a:gd name="f519" fmla="*/ f433 f189 1"/>
                <a:gd name="f520" fmla="*/ f434 f188 1"/>
                <a:gd name="f521" fmla="*/ f435 f189 1"/>
                <a:gd name="f522" fmla="*/ f436 f188 1"/>
                <a:gd name="f523" fmla="*/ f437 f189 1"/>
                <a:gd name="f524" fmla="*/ f438 f188 1"/>
                <a:gd name="f525" fmla="*/ f439 f189 1"/>
                <a:gd name="f526" fmla="*/ f440 f188 1"/>
                <a:gd name="f527" fmla="*/ f441 f188 1"/>
                <a:gd name="f528" fmla="*/ f442 f189 1"/>
                <a:gd name="f529" fmla="*/ f443 f188 1"/>
                <a:gd name="f530" fmla="*/ f444 f189 1"/>
                <a:gd name="f531" fmla="*/ f445 f188 1"/>
                <a:gd name="f532" fmla="*/ f446 f189 1"/>
                <a:gd name="f533" fmla="*/ f447 f188 1"/>
                <a:gd name="f534" fmla="*/ f448 f189 1"/>
                <a:gd name="f535" fmla="*/ f449 f1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1">
                  <a:pos x="f454" y="f455"/>
                </a:cxn>
                <a:cxn ang="f281">
                  <a:pos x="f456" y="f457"/>
                </a:cxn>
                <a:cxn ang="f281">
                  <a:pos x="f458" y="f459"/>
                </a:cxn>
                <a:cxn ang="f281">
                  <a:pos x="f460" y="f461"/>
                </a:cxn>
                <a:cxn ang="f281">
                  <a:pos x="f462" y="f463"/>
                </a:cxn>
                <a:cxn ang="f281">
                  <a:pos x="f464" y="f465"/>
                </a:cxn>
                <a:cxn ang="f281">
                  <a:pos x="f466" y="f467"/>
                </a:cxn>
                <a:cxn ang="f281">
                  <a:pos x="f468" y="f469"/>
                </a:cxn>
                <a:cxn ang="f281">
                  <a:pos x="f470" y="f471"/>
                </a:cxn>
                <a:cxn ang="f281">
                  <a:pos x="f472" y="f473"/>
                </a:cxn>
                <a:cxn ang="f281">
                  <a:pos x="f472" y="f474"/>
                </a:cxn>
                <a:cxn ang="f281">
                  <a:pos x="f475" y="f476"/>
                </a:cxn>
                <a:cxn ang="f281">
                  <a:pos x="f477" y="f478"/>
                </a:cxn>
                <a:cxn ang="f281">
                  <a:pos x="f479" y="f480"/>
                </a:cxn>
                <a:cxn ang="f281">
                  <a:pos x="f481" y="f482"/>
                </a:cxn>
                <a:cxn ang="f281">
                  <a:pos x="f483" y="f484"/>
                </a:cxn>
                <a:cxn ang="f281">
                  <a:pos x="f485" y="f486"/>
                </a:cxn>
                <a:cxn ang="f281">
                  <a:pos x="f487" y="f488"/>
                </a:cxn>
                <a:cxn ang="f281">
                  <a:pos x="f489" y="f490"/>
                </a:cxn>
                <a:cxn ang="f281">
                  <a:pos x="f491" y="f492"/>
                </a:cxn>
                <a:cxn ang="f281">
                  <a:pos x="f493" y="f494"/>
                </a:cxn>
                <a:cxn ang="f281">
                  <a:pos x="f495" y="f496"/>
                </a:cxn>
                <a:cxn ang="f281">
                  <a:pos x="f497" y="f498"/>
                </a:cxn>
                <a:cxn ang="f281">
                  <a:pos x="f499" y="f500"/>
                </a:cxn>
                <a:cxn ang="f281">
                  <a:pos x="f501" y="f502"/>
                </a:cxn>
                <a:cxn ang="f281">
                  <a:pos x="f503" y="f504"/>
                </a:cxn>
                <a:cxn ang="f281">
                  <a:pos x="f505" y="f506"/>
                </a:cxn>
                <a:cxn ang="f281">
                  <a:pos x="f507" y="f469"/>
                </a:cxn>
                <a:cxn ang="f281">
                  <a:pos x="f508" y="f509"/>
                </a:cxn>
                <a:cxn ang="f281">
                  <a:pos x="f510" y="f511"/>
                </a:cxn>
                <a:cxn ang="f281">
                  <a:pos x="f512" y="f513"/>
                </a:cxn>
                <a:cxn ang="f281">
                  <a:pos x="f514" y="f515"/>
                </a:cxn>
                <a:cxn ang="f281">
                  <a:pos x="f516" y="f517"/>
                </a:cxn>
                <a:cxn ang="f281">
                  <a:pos x="f518" y="f519"/>
                </a:cxn>
                <a:cxn ang="f281">
                  <a:pos x="f520" y="f521"/>
                </a:cxn>
                <a:cxn ang="f281">
                  <a:pos x="f522" y="f523"/>
                </a:cxn>
                <a:cxn ang="f281">
                  <a:pos x="f524" y="f525"/>
                </a:cxn>
                <a:cxn ang="f281">
                  <a:pos x="f526" y="f519"/>
                </a:cxn>
                <a:cxn ang="f281">
                  <a:pos x="f527" y="f528"/>
                </a:cxn>
                <a:cxn ang="f281">
                  <a:pos x="f454" y="f455"/>
                </a:cxn>
                <a:cxn ang="f281">
                  <a:pos x="f529" y="f530"/>
                </a:cxn>
                <a:cxn ang="f281">
                  <a:pos x="f531" y="f532"/>
                </a:cxn>
                <a:cxn ang="f281">
                  <a:pos x="f533" y="f534"/>
                </a:cxn>
                <a:cxn ang="f281">
                  <a:pos x="f479" y="f535"/>
                </a:cxn>
                <a:cxn ang="f281">
                  <a:pos x="f529" y="f530"/>
                </a:cxn>
              </a:cxnLst>
              <a:rect l="f450" t="f453" r="f451" b="f452"/>
              <a:pathLst>
                <a:path w="359" h="323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25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25"/>
                    <a:pt x="f47" y="f48"/>
                  </a:cubicBezTo>
                  <a:cubicBezTo>
                    <a:pt x="f49" y="f31"/>
                    <a:pt x="f50" y="f40"/>
                    <a:pt x="f51" y="f52"/>
                  </a:cubicBezTo>
                  <a:cubicBezTo>
                    <a:pt x="f48" y="f52"/>
                    <a:pt x="f53" y="f52"/>
                    <a:pt x="f54" y="f55"/>
                  </a:cubicBezTo>
                  <a:cubicBezTo>
                    <a:pt x="f54" y="f56"/>
                    <a:pt x="f54" y="f57"/>
                    <a:pt x="f54" y="f58"/>
                  </a:cubicBezTo>
                  <a:cubicBezTo>
                    <a:pt x="f59" y="f60"/>
                    <a:pt x="f14" y="f56"/>
                    <a:pt x="f61" y="f7"/>
                  </a:cubicBezTo>
                  <a:cubicBezTo>
                    <a:pt x="f62" y="f63"/>
                    <a:pt x="f24" y="f63"/>
                    <a:pt x="f64" y="f65"/>
                  </a:cubicBezTo>
                  <a:cubicBezTo>
                    <a:pt x="f66" y="f67"/>
                    <a:pt x="f68" y="f69"/>
                    <a:pt x="f70" y="f39"/>
                  </a:cubicBezTo>
                  <a:cubicBezTo>
                    <a:pt x="f8" y="f71"/>
                    <a:pt x="f72" y="f73"/>
                    <a:pt x="f74" y="f75"/>
                  </a:cubicBezTo>
                  <a:cubicBezTo>
                    <a:pt x="f76" y="f77"/>
                    <a:pt x="f53" y="f2"/>
                    <a:pt x="f78" y="f79"/>
                  </a:cubicBezTo>
                  <a:cubicBezTo>
                    <a:pt x="f2" y="f80"/>
                    <a:pt x="f72" y="f53"/>
                    <a:pt x="f26" y="f81"/>
                  </a:cubicBez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21"/>
                    <a:pt x="f95" y="f96"/>
                    <a:pt x="f97" y="f98"/>
                  </a:cubicBezTo>
                  <a:cubicBezTo>
                    <a:pt x="f99" y="f100"/>
                    <a:pt x="f101" y="f79"/>
                    <a:pt x="f102" y="f103"/>
                  </a:cubicBezTo>
                  <a:cubicBezTo>
                    <a:pt x="f104" y="f59"/>
                    <a:pt x="f73" y="f105"/>
                    <a:pt x="f106" y="f107"/>
                  </a:cubicBezTo>
                  <a:cubicBezTo>
                    <a:pt x="f108" y="f84"/>
                    <a:pt x="f109" y="f16"/>
                    <a:pt x="f110" y="f111"/>
                  </a:cubicBezTo>
                  <a:cubicBezTo>
                    <a:pt x="f112" y="f12"/>
                    <a:pt x="f113" y="f114"/>
                    <a:pt x="f115" y="f116"/>
                  </a:cubicBezTo>
                  <a:cubicBezTo>
                    <a:pt x="f117" y="f28"/>
                    <a:pt x="f118" y="f28"/>
                    <a:pt x="f119" y="f120"/>
                  </a:cubicBezTo>
                  <a:cubicBezTo>
                    <a:pt x="f121" y="f110"/>
                    <a:pt x="f122" y="f123"/>
                    <a:pt x="f124" y="f125"/>
                  </a:cubicBezTo>
                  <a:cubicBezTo>
                    <a:pt x="f126" y="f78"/>
                    <a:pt x="f127" y="f48"/>
                    <a:pt x="f128" y="f129"/>
                  </a:cubicBezTo>
                  <a:cubicBezTo>
                    <a:pt x="f130" y="f131"/>
                    <a:pt x="f132" y="f129"/>
                    <a:pt x="f133" y="f48"/>
                  </a:cubicBezTo>
                  <a:cubicBezTo>
                    <a:pt x="f5" y="f134"/>
                    <a:pt x="f135" y="f136"/>
                    <a:pt x="f122" y="f28"/>
                  </a:cubicBezTo>
                  <a:cubicBezTo>
                    <a:pt x="f137" y="f138"/>
                    <a:pt x="f139" y="f140"/>
                    <a:pt x="f94" y="f141"/>
                  </a:cubicBezTo>
                  <a:cubicBezTo>
                    <a:pt x="f142" y="f143"/>
                    <a:pt x="f144" y="f145"/>
                    <a:pt x="f146" y="f147"/>
                  </a:cubicBezTo>
                  <a:cubicBezTo>
                    <a:pt x="f148" y="f24"/>
                    <a:pt x="f149" y="f150"/>
                    <a:pt x="f151" y="f18"/>
                  </a:cubicBezTo>
                  <a:cubicBezTo>
                    <a:pt x="f139" y="f152"/>
                    <a:pt x="f153" y="f154"/>
                    <a:pt x="f155" y="f155"/>
                  </a:cubicBezTo>
                  <a:cubicBezTo>
                    <a:pt x="f149" y="f156"/>
                    <a:pt x="f117" y="f157"/>
                    <a:pt x="f158" y="f130"/>
                  </a:cubicBezTo>
                  <a:cubicBezTo>
                    <a:pt x="f114" y="f156"/>
                    <a:pt x="f159" y="f90"/>
                    <a:pt x="f160" y="f161"/>
                  </a:cubicBezTo>
                  <a:cubicBezTo>
                    <a:pt x="f32" y="f162"/>
                    <a:pt x="f163" y="f164"/>
                    <a:pt x="f165" y="f166"/>
                  </a:cubicBezTo>
                  <a:cubicBezTo>
                    <a:pt x="f167" y="f168"/>
                    <a:pt x="f37" y="f5"/>
                    <a:pt x="f15" y="f5"/>
                  </a:cubicBezTo>
                  <a:cubicBezTo>
                    <a:pt x="f169" y="f170"/>
                    <a:pt x="f52" y="f122"/>
                    <a:pt x="f37" y="f130"/>
                  </a:cubicBezTo>
                  <a:cubicBezTo>
                    <a:pt x="f171" y="f124"/>
                    <a:pt x="f172" y="f173"/>
                    <a:pt x="f174" y="f175"/>
                  </a:cubicBezTo>
                  <a:cubicBezTo>
                    <a:pt x="f65" y="f164"/>
                    <a:pt x="f176" y="f177"/>
                    <a:pt x="f6" y="f8"/>
                  </a:cubicBezTo>
                  <a:close/>
                  <a:moveTo>
                    <a:pt x="f178" y="f117"/>
                  </a:moveTo>
                  <a:cubicBezTo>
                    <a:pt x="f62" y="f94"/>
                    <a:pt x="f16" y="f179"/>
                    <a:pt x="f180" y="f179"/>
                  </a:cubicBezTo>
                  <a:cubicBezTo>
                    <a:pt x="f144" y="f179"/>
                    <a:pt x="f142" y="f181"/>
                    <a:pt x="f142" y="f148"/>
                  </a:cubicBezTo>
                  <a:cubicBezTo>
                    <a:pt x="f182" y="f183"/>
                    <a:pt x="f22" y="f66"/>
                    <a:pt x="f70" y="f184"/>
                  </a:cubicBezTo>
                  <a:cubicBezTo>
                    <a:pt x="f185" y="f161"/>
                    <a:pt x="f111" y="f186"/>
                    <a:pt x="f178" y="f11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6B12C01-A049-8A0B-E105-D3149EB15EC2}"/>
                </a:ext>
              </a:extLst>
            </p:cNvPr>
            <p:cNvSpPr/>
            <p:nvPr/>
          </p:nvSpPr>
          <p:spPr>
            <a:xfrm>
              <a:off x="6690097" y="575422"/>
              <a:ext cx="517861" cy="5925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6"/>
                <a:gd name="f7" fmla="val 281"/>
                <a:gd name="f8" fmla="val 162"/>
                <a:gd name="f9" fmla="val 158"/>
                <a:gd name="f10" fmla="val 252"/>
                <a:gd name="f11" fmla="val 154"/>
                <a:gd name="f12" fmla="val 226"/>
                <a:gd name="f13" fmla="val 150"/>
                <a:gd name="f14" fmla="val 198"/>
                <a:gd name="f15" fmla="val 126"/>
                <a:gd name="f16" fmla="val 214"/>
                <a:gd name="f17" fmla="val 103"/>
                <a:gd name="f18" fmla="val 229"/>
                <a:gd name="f19" fmla="val 80"/>
                <a:gd name="f20" fmla="val 244"/>
                <a:gd name="f21" fmla="val 79"/>
                <a:gd name="f22" fmla="val 242"/>
                <a:gd name="f23" fmla="val 77"/>
                <a:gd name="f24" fmla="val 241"/>
                <a:gd name="f25" fmla="val 75"/>
                <a:gd name="f26" fmla="val 239"/>
                <a:gd name="f27" fmla="val 86"/>
                <a:gd name="f28" fmla="val 97"/>
                <a:gd name="f29" fmla="val 190"/>
                <a:gd name="f30" fmla="val 109"/>
                <a:gd name="f31" fmla="val 63"/>
                <a:gd name="f32" fmla="val 164"/>
                <a:gd name="f33" fmla="val 28"/>
                <a:gd name="f34" fmla="val 144"/>
                <a:gd name="f35" fmla="val 107"/>
                <a:gd name="f36" fmla="val 37"/>
                <a:gd name="f37" fmla="val 90"/>
                <a:gd name="f38" fmla="val 85"/>
                <a:gd name="f39" fmla="val 118"/>
                <a:gd name="f40" fmla="val 87"/>
                <a:gd name="f41" fmla="val 59"/>
                <a:gd name="f42" fmla="val 32"/>
                <a:gd name="f43" fmla="val 143"/>
                <a:gd name="f44" fmla="val 17"/>
                <a:gd name="f45" fmla="val 151"/>
                <a:gd name="f46" fmla="val 38"/>
                <a:gd name="f47" fmla="val 160"/>
                <a:gd name="f48" fmla="val 163"/>
                <a:gd name="f49" fmla="val 65"/>
                <a:gd name="f50" fmla="val 167"/>
                <a:gd name="f51" fmla="val 69"/>
                <a:gd name="f52" fmla="val 171"/>
                <a:gd name="f53" fmla="val 175"/>
                <a:gd name="f54" fmla="val 70"/>
                <a:gd name="f55" fmla="val 181"/>
                <a:gd name="f56" fmla="val 66"/>
                <a:gd name="f57" fmla="val 184"/>
                <a:gd name="f58" fmla="val 61"/>
                <a:gd name="f59" fmla="val 195"/>
                <a:gd name="f60" fmla="val 42"/>
                <a:gd name="f61" fmla="val 206"/>
                <a:gd name="f62" fmla="val 23"/>
                <a:gd name="f63" fmla="val 219"/>
                <a:gd name="f64" fmla="val 1"/>
                <a:gd name="f65" fmla="val 47"/>
                <a:gd name="f66" fmla="val 91"/>
                <a:gd name="f67" fmla="val 221"/>
                <a:gd name="f68" fmla="val 131"/>
                <a:gd name="f69" fmla="val 191"/>
                <a:gd name="f70" fmla="val 127"/>
                <a:gd name="f71" fmla="val 124"/>
                <a:gd name="f72" fmla="val 136"/>
                <a:gd name="f73" fmla="val 121"/>
                <a:gd name="f74" fmla="val 133"/>
                <a:gd name="f75" fmla="val 130"/>
                <a:gd name="f76" fmla="val 132"/>
                <a:gd name="f77" fmla="val 134"/>
                <a:gd name="f78" fmla="val 140"/>
                <a:gd name="f79" fmla="val 135"/>
                <a:gd name="f80" fmla="val 145"/>
                <a:gd name="f81" fmla="val 156"/>
                <a:gd name="f82" fmla="val 208"/>
                <a:gd name="f83" fmla="val 152"/>
                <a:gd name="f84" fmla="val 213"/>
                <a:gd name="f85" fmla="val 204"/>
                <a:gd name="f86" fmla="val 237"/>
                <a:gd name="f87" fmla="val 196"/>
                <a:gd name="f88" fmla="val 264"/>
                <a:gd name="f89" fmla="+- 0 0 -90"/>
                <a:gd name="f90" fmla="*/ f3 1 246"/>
                <a:gd name="f91" fmla="*/ f4 1 281"/>
                <a:gd name="f92" fmla="val f5"/>
                <a:gd name="f93" fmla="val f6"/>
                <a:gd name="f94" fmla="val f7"/>
                <a:gd name="f95" fmla="*/ f89 f0 1"/>
                <a:gd name="f96" fmla="+- f94 0 f92"/>
                <a:gd name="f97" fmla="+- f93 0 f92"/>
                <a:gd name="f98" fmla="*/ f95 1 f2"/>
                <a:gd name="f99" fmla="*/ f97 1 246"/>
                <a:gd name="f100" fmla="*/ f96 1 281"/>
                <a:gd name="f101" fmla="*/ 162 f97 1"/>
                <a:gd name="f102" fmla="*/ 281 f96 1"/>
                <a:gd name="f103" fmla="*/ 150 f97 1"/>
                <a:gd name="f104" fmla="*/ 198 f96 1"/>
                <a:gd name="f105" fmla="*/ 80 f97 1"/>
                <a:gd name="f106" fmla="*/ 244 f96 1"/>
                <a:gd name="f107" fmla="*/ 75 f97 1"/>
                <a:gd name="f108" fmla="*/ 239 f96 1"/>
                <a:gd name="f109" fmla="*/ 109 f97 1"/>
                <a:gd name="f110" fmla="*/ 162 f96 1"/>
                <a:gd name="f111" fmla="*/ 0 f97 1"/>
                <a:gd name="f112" fmla="*/ 107 f96 1"/>
                <a:gd name="f113" fmla="*/ 118 f97 1"/>
                <a:gd name="f114" fmla="*/ 87 f96 1"/>
                <a:gd name="f115" fmla="*/ 0 f96 1"/>
                <a:gd name="f116" fmla="*/ 160 f97 1"/>
                <a:gd name="f117" fmla="*/ 59 f96 1"/>
                <a:gd name="f118" fmla="*/ 171 f97 1"/>
                <a:gd name="f119" fmla="*/ 75 f96 1"/>
                <a:gd name="f120" fmla="*/ 184 f97 1"/>
                <a:gd name="f121" fmla="*/ 61 f96 1"/>
                <a:gd name="f122" fmla="*/ 219 f97 1"/>
                <a:gd name="f123" fmla="*/ 1 f96 1"/>
                <a:gd name="f124" fmla="*/ 221 f97 1"/>
                <a:gd name="f125" fmla="*/ 131 f96 1"/>
                <a:gd name="f126" fmla="*/ 136 f97 1"/>
                <a:gd name="f127" fmla="*/ 121 f96 1"/>
                <a:gd name="f128" fmla="*/ 126 f97 1"/>
                <a:gd name="f129" fmla="*/ 130 f96 1"/>
                <a:gd name="f130" fmla="*/ 140 f97 1"/>
                <a:gd name="f131" fmla="*/ 135 f96 1"/>
                <a:gd name="f132" fmla="*/ 156 f97 1"/>
                <a:gd name="f133" fmla="*/ 213 f97 1"/>
                <a:gd name="f134" fmla="*/ 204 f96 1"/>
                <a:gd name="f135" fmla="+- f98 0 f1"/>
                <a:gd name="f136" fmla="*/ f101 1 246"/>
                <a:gd name="f137" fmla="*/ f102 1 281"/>
                <a:gd name="f138" fmla="*/ f103 1 246"/>
                <a:gd name="f139" fmla="*/ f104 1 281"/>
                <a:gd name="f140" fmla="*/ f105 1 246"/>
                <a:gd name="f141" fmla="*/ f106 1 281"/>
                <a:gd name="f142" fmla="*/ f107 1 246"/>
                <a:gd name="f143" fmla="*/ f108 1 281"/>
                <a:gd name="f144" fmla="*/ f109 1 246"/>
                <a:gd name="f145" fmla="*/ f110 1 281"/>
                <a:gd name="f146" fmla="*/ f111 1 246"/>
                <a:gd name="f147" fmla="*/ f112 1 281"/>
                <a:gd name="f148" fmla="*/ f113 1 246"/>
                <a:gd name="f149" fmla="*/ f114 1 281"/>
                <a:gd name="f150" fmla="*/ f115 1 281"/>
                <a:gd name="f151" fmla="*/ f116 1 246"/>
                <a:gd name="f152" fmla="*/ f117 1 281"/>
                <a:gd name="f153" fmla="*/ f118 1 246"/>
                <a:gd name="f154" fmla="*/ f119 1 281"/>
                <a:gd name="f155" fmla="*/ f120 1 246"/>
                <a:gd name="f156" fmla="*/ f121 1 281"/>
                <a:gd name="f157" fmla="*/ f122 1 246"/>
                <a:gd name="f158" fmla="*/ f123 1 281"/>
                <a:gd name="f159" fmla="*/ f124 1 246"/>
                <a:gd name="f160" fmla="*/ f125 1 281"/>
                <a:gd name="f161" fmla="*/ f126 1 246"/>
                <a:gd name="f162" fmla="*/ f127 1 281"/>
                <a:gd name="f163" fmla="*/ f128 1 246"/>
                <a:gd name="f164" fmla="*/ f129 1 281"/>
                <a:gd name="f165" fmla="*/ f130 1 246"/>
                <a:gd name="f166" fmla="*/ f131 1 281"/>
                <a:gd name="f167" fmla="*/ f132 1 246"/>
                <a:gd name="f168" fmla="*/ f133 1 246"/>
                <a:gd name="f169" fmla="*/ f134 1 281"/>
                <a:gd name="f170" fmla="*/ 0 1 f99"/>
                <a:gd name="f171" fmla="*/ f93 1 f99"/>
                <a:gd name="f172" fmla="*/ 0 1 f100"/>
                <a:gd name="f173" fmla="*/ f94 1 f100"/>
                <a:gd name="f174" fmla="*/ f136 1 f99"/>
                <a:gd name="f175" fmla="*/ f137 1 f100"/>
                <a:gd name="f176" fmla="*/ f138 1 f99"/>
                <a:gd name="f177" fmla="*/ f139 1 f100"/>
                <a:gd name="f178" fmla="*/ f140 1 f99"/>
                <a:gd name="f179" fmla="*/ f141 1 f100"/>
                <a:gd name="f180" fmla="*/ f142 1 f99"/>
                <a:gd name="f181" fmla="*/ f143 1 f100"/>
                <a:gd name="f182" fmla="*/ f144 1 f99"/>
                <a:gd name="f183" fmla="*/ f145 1 f100"/>
                <a:gd name="f184" fmla="*/ f146 1 f99"/>
                <a:gd name="f185" fmla="*/ f147 1 f100"/>
                <a:gd name="f186" fmla="*/ f148 1 f99"/>
                <a:gd name="f187" fmla="*/ f149 1 f100"/>
                <a:gd name="f188" fmla="*/ f150 1 f100"/>
                <a:gd name="f189" fmla="*/ f151 1 f99"/>
                <a:gd name="f190" fmla="*/ f152 1 f100"/>
                <a:gd name="f191" fmla="*/ f153 1 f99"/>
                <a:gd name="f192" fmla="*/ f154 1 f100"/>
                <a:gd name="f193" fmla="*/ f155 1 f99"/>
                <a:gd name="f194" fmla="*/ f156 1 f100"/>
                <a:gd name="f195" fmla="*/ f157 1 f99"/>
                <a:gd name="f196" fmla="*/ f158 1 f100"/>
                <a:gd name="f197" fmla="*/ f159 1 f99"/>
                <a:gd name="f198" fmla="*/ f160 1 f100"/>
                <a:gd name="f199" fmla="*/ f161 1 f99"/>
                <a:gd name="f200" fmla="*/ f162 1 f100"/>
                <a:gd name="f201" fmla="*/ f163 1 f99"/>
                <a:gd name="f202" fmla="*/ f164 1 f100"/>
                <a:gd name="f203" fmla="*/ f165 1 f99"/>
                <a:gd name="f204" fmla="*/ f166 1 f100"/>
                <a:gd name="f205" fmla="*/ f167 1 f99"/>
                <a:gd name="f206" fmla="*/ f168 1 f99"/>
                <a:gd name="f207" fmla="*/ f169 1 f100"/>
                <a:gd name="f208" fmla="*/ f170 f90 1"/>
                <a:gd name="f209" fmla="*/ f171 f90 1"/>
                <a:gd name="f210" fmla="*/ f173 f91 1"/>
                <a:gd name="f211" fmla="*/ f172 f91 1"/>
                <a:gd name="f212" fmla="*/ f174 f90 1"/>
                <a:gd name="f213" fmla="*/ f175 f91 1"/>
                <a:gd name="f214" fmla="*/ f176 f90 1"/>
                <a:gd name="f215" fmla="*/ f177 f91 1"/>
                <a:gd name="f216" fmla="*/ f178 f90 1"/>
                <a:gd name="f217" fmla="*/ f179 f91 1"/>
                <a:gd name="f218" fmla="*/ f180 f90 1"/>
                <a:gd name="f219" fmla="*/ f181 f91 1"/>
                <a:gd name="f220" fmla="*/ f182 f90 1"/>
                <a:gd name="f221" fmla="*/ f183 f91 1"/>
                <a:gd name="f222" fmla="*/ f184 f90 1"/>
                <a:gd name="f223" fmla="*/ f185 f91 1"/>
                <a:gd name="f224" fmla="*/ f186 f90 1"/>
                <a:gd name="f225" fmla="*/ f187 f91 1"/>
                <a:gd name="f226" fmla="*/ f188 f91 1"/>
                <a:gd name="f227" fmla="*/ f189 f90 1"/>
                <a:gd name="f228" fmla="*/ f190 f91 1"/>
                <a:gd name="f229" fmla="*/ f191 f90 1"/>
                <a:gd name="f230" fmla="*/ f192 f91 1"/>
                <a:gd name="f231" fmla="*/ f193 f90 1"/>
                <a:gd name="f232" fmla="*/ f194 f91 1"/>
                <a:gd name="f233" fmla="*/ f195 f90 1"/>
                <a:gd name="f234" fmla="*/ f196 f91 1"/>
                <a:gd name="f235" fmla="*/ f197 f90 1"/>
                <a:gd name="f236" fmla="*/ f198 f91 1"/>
                <a:gd name="f237" fmla="*/ f199 f90 1"/>
                <a:gd name="f238" fmla="*/ f200 f91 1"/>
                <a:gd name="f239" fmla="*/ f201 f90 1"/>
                <a:gd name="f240" fmla="*/ f202 f91 1"/>
                <a:gd name="f241" fmla="*/ f203 f90 1"/>
                <a:gd name="f242" fmla="*/ f204 f91 1"/>
                <a:gd name="f243" fmla="*/ f205 f90 1"/>
                <a:gd name="f244" fmla="*/ f206 f90 1"/>
                <a:gd name="f245" fmla="*/ f207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12" y="f213"/>
                </a:cxn>
                <a:cxn ang="f135">
                  <a:pos x="f214" y="f215"/>
                </a:cxn>
                <a:cxn ang="f135">
                  <a:pos x="f216" y="f217"/>
                </a:cxn>
                <a:cxn ang="f135">
                  <a:pos x="f218" y="f219"/>
                </a:cxn>
                <a:cxn ang="f135">
                  <a:pos x="f220" y="f221"/>
                </a:cxn>
                <a:cxn ang="f135">
                  <a:pos x="f222" y="f223"/>
                </a:cxn>
                <a:cxn ang="f135">
                  <a:pos x="f224" y="f225"/>
                </a:cxn>
                <a:cxn ang="f135">
                  <a:pos x="f224" y="f226"/>
                </a:cxn>
                <a:cxn ang="f135">
                  <a:pos x="f227" y="f228"/>
                </a:cxn>
                <a:cxn ang="f135">
                  <a:pos x="f229" y="f230"/>
                </a:cxn>
                <a:cxn ang="f135">
                  <a:pos x="f231" y="f232"/>
                </a:cxn>
                <a:cxn ang="f135">
                  <a:pos x="f233" y="f234"/>
                </a:cxn>
                <a:cxn ang="f135">
                  <a:pos x="f235" y="f236"/>
                </a:cxn>
                <a:cxn ang="f135">
                  <a:pos x="f237" y="f238"/>
                </a:cxn>
                <a:cxn ang="f135">
                  <a:pos x="f239" y="f240"/>
                </a:cxn>
                <a:cxn ang="f135">
                  <a:pos x="f241" y="f242"/>
                </a:cxn>
                <a:cxn ang="f135">
                  <a:pos x="f243" y="f242"/>
                </a:cxn>
                <a:cxn ang="f135">
                  <a:pos x="f244" y="f245"/>
                </a:cxn>
                <a:cxn ang="f135">
                  <a:pos x="f212" y="f213"/>
                </a:cxn>
              </a:cxnLst>
              <a:rect l="f208" t="f211" r="f209" b="f210"/>
              <a:pathLst>
                <a:path w="246" h="281">
                  <a:moveTo>
                    <a:pt x="f8" y="f7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16"/>
                    <a:pt x="f28" y="f29"/>
                    <a:pt x="f30" y="f8"/>
                  </a:cubicBezTo>
                  <a:cubicBezTo>
                    <a:pt x="f31" y="f32"/>
                    <a:pt x="f33" y="f34"/>
                    <a:pt x="f5" y="f35"/>
                  </a:cubicBezTo>
                  <a:cubicBezTo>
                    <a:pt x="f36" y="f37"/>
                    <a:pt x="f25" y="f38"/>
                    <a:pt x="f39" y="f40"/>
                  </a:cubicBezTo>
                  <a:cubicBezTo>
                    <a:pt x="f39" y="f41"/>
                    <a:pt x="f39" y="f42"/>
                    <a:pt x="f39" y="f5"/>
                  </a:cubicBezTo>
                  <a:cubicBezTo>
                    <a:pt x="f43" y="f44"/>
                    <a:pt x="f45" y="f46"/>
                    <a:pt x="f47" y="f41"/>
                  </a:cubicBezTo>
                  <a:cubicBezTo>
                    <a:pt x="f48" y="f49"/>
                    <a:pt x="f50" y="f51"/>
                    <a:pt x="f52" y="f25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" y="f65"/>
                    <a:pt x="f26" y="f66"/>
                    <a:pt x="f67" y="f68"/>
                  </a:cubicBezTo>
                  <a:cubicBezTo>
                    <a:pt x="f69" y="f70"/>
                    <a:pt x="f32" y="f71"/>
                    <a:pt x="f72" y="f73"/>
                  </a:cubicBezTo>
                  <a:cubicBezTo>
                    <a:pt x="f74" y="f73"/>
                    <a:pt x="f68" y="f15"/>
                    <a:pt x="f15" y="f75"/>
                  </a:cubicBezTo>
                  <a:cubicBezTo>
                    <a:pt x="f76" y="f76"/>
                    <a:pt x="f72" y="f77"/>
                    <a:pt x="f78" y="f79"/>
                  </a:cubicBezTo>
                  <a:cubicBezTo>
                    <a:pt x="f80" y="f79"/>
                    <a:pt x="f45" y="f79"/>
                    <a:pt x="f81" y="f79"/>
                  </a:cubicBezTo>
                  <a:cubicBezTo>
                    <a:pt x="f82" y="f72"/>
                    <a:pt x="f67" y="f83"/>
                    <a:pt x="f84" y="f85"/>
                  </a:cubicBezTo>
                  <a:cubicBezTo>
                    <a:pt x="f82" y="f86"/>
                    <a:pt x="f87" y="f88"/>
                    <a:pt x="f8" y="f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F13890A6-D9A5-5DF5-497E-79C821B18338}"/>
                </a:ext>
              </a:extLst>
            </p:cNvPr>
            <p:cNvSpPr/>
            <p:nvPr/>
          </p:nvSpPr>
          <p:spPr>
            <a:xfrm>
              <a:off x="7865037" y="327528"/>
              <a:ext cx="560307" cy="5042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"/>
                <a:gd name="f7" fmla="val 240"/>
                <a:gd name="f8" fmla="val 130"/>
                <a:gd name="f9" fmla="val 118"/>
                <a:gd name="f10" fmla="val 132"/>
                <a:gd name="f11" fmla="val 113"/>
                <a:gd name="f12" fmla="val 135"/>
                <a:gd name="f13" fmla="val 109"/>
                <a:gd name="f14" fmla="val 136"/>
                <a:gd name="f15" fmla="val 104"/>
                <a:gd name="f16" fmla="val 142"/>
                <a:gd name="f17" fmla="val 78"/>
                <a:gd name="f18" fmla="val 148"/>
                <a:gd name="f19" fmla="val 53"/>
                <a:gd name="f20" fmla="val 155"/>
                <a:gd name="f21" fmla="val 28"/>
                <a:gd name="f22" fmla="val 157"/>
                <a:gd name="f23" fmla="val 22"/>
                <a:gd name="f24" fmla="val 166"/>
                <a:gd name="f25" fmla="val 16"/>
                <a:gd name="f26" fmla="val 173"/>
                <a:gd name="f27" fmla="val 15"/>
                <a:gd name="f28" fmla="val 207"/>
                <a:gd name="f29" fmla="val 10"/>
                <a:gd name="f30" fmla="val 252"/>
                <a:gd name="f31" fmla="val 24"/>
                <a:gd name="f32" fmla="val 67"/>
                <a:gd name="f33" fmla="val 245"/>
                <a:gd name="f34" fmla="val 73"/>
                <a:gd name="f35" fmla="val 225"/>
                <a:gd name="f36" fmla="val 79"/>
                <a:gd name="f37" fmla="val 205"/>
                <a:gd name="f38" fmla="val 84"/>
                <a:gd name="f39" fmla="val 220"/>
                <a:gd name="f40" fmla="val 108"/>
                <a:gd name="f41" fmla="val 235"/>
                <a:gd name="f42" fmla="val 131"/>
                <a:gd name="f43" fmla="val 250"/>
                <a:gd name="f44" fmla="val 154"/>
                <a:gd name="f45" fmla="val 248"/>
                <a:gd name="f46" fmla="val 156"/>
                <a:gd name="f47" fmla="val 246"/>
                <a:gd name="f48" fmla="val 158"/>
                <a:gd name="f49" fmla="val 244"/>
                <a:gd name="f50" fmla="val 160"/>
                <a:gd name="f51" fmla="val 219"/>
                <a:gd name="f52" fmla="val 149"/>
                <a:gd name="f53" fmla="val 195"/>
                <a:gd name="f54" fmla="val 138"/>
                <a:gd name="f55" fmla="val 170"/>
                <a:gd name="f56" fmla="val 127"/>
                <a:gd name="f57" fmla="val 164"/>
                <a:gd name="f58" fmla="val 161"/>
                <a:gd name="f59" fmla="val 152"/>
                <a:gd name="f60" fmla="val 188"/>
                <a:gd name="f61" fmla="val 206"/>
                <a:gd name="f62" fmla="val 221"/>
                <a:gd name="f63" fmla="val 112"/>
                <a:gd name="f64" fmla="val 92"/>
                <a:gd name="f65" fmla="val 199"/>
                <a:gd name="f66" fmla="val 88"/>
                <a:gd name="f67" fmla="val 91"/>
                <a:gd name="f68" fmla="val 116"/>
                <a:gd name="f69" fmla="val 61"/>
                <a:gd name="f70" fmla="val 32"/>
                <a:gd name="f71" fmla="val 20"/>
                <a:gd name="f72" fmla="val 52"/>
                <a:gd name="f73" fmla="val 82"/>
                <a:gd name="f74" fmla="val 62"/>
                <a:gd name="f75" fmla="val 65"/>
                <a:gd name="f76" fmla="val 49"/>
                <a:gd name="f77" fmla="val 50"/>
                <a:gd name="f78" fmla="val 38"/>
                <a:gd name="f79" fmla="val 34"/>
                <a:gd name="f80" fmla="val 27"/>
                <a:gd name="f81" fmla="val 68"/>
                <a:gd name="f82" fmla="val 2"/>
                <a:gd name="f83" fmla="val 129"/>
                <a:gd name="f84" fmla="val 48"/>
                <a:gd name="f85" fmla="val 114"/>
                <a:gd name="f86" fmla="val 80"/>
                <a:gd name="f87" fmla="val 123"/>
                <a:gd name="f88" fmla="val 125"/>
                <a:gd name="f89" fmla="val 128"/>
                <a:gd name="f90" fmla="val 117"/>
                <a:gd name="f91" fmla="+- 0 0 -90"/>
                <a:gd name="f92" fmla="*/ f3 1 266"/>
                <a:gd name="f93" fmla="*/ f4 1 240"/>
                <a:gd name="f94" fmla="val f5"/>
                <a:gd name="f95" fmla="val f6"/>
                <a:gd name="f96" fmla="val f7"/>
                <a:gd name="f97" fmla="*/ f91 f0 1"/>
                <a:gd name="f98" fmla="+- f96 0 f94"/>
                <a:gd name="f99" fmla="+- f95 0 f94"/>
                <a:gd name="f100" fmla="*/ f97 1 f2"/>
                <a:gd name="f101" fmla="*/ f99 1 266"/>
                <a:gd name="f102" fmla="*/ f98 1 240"/>
                <a:gd name="f103" fmla="*/ 130 f99 1"/>
                <a:gd name="f104" fmla="*/ 118 f98 1"/>
                <a:gd name="f105" fmla="*/ 136 f99 1"/>
                <a:gd name="f106" fmla="*/ 104 f98 1"/>
                <a:gd name="f107" fmla="*/ 155 f99 1"/>
                <a:gd name="f108" fmla="*/ 28 f98 1"/>
                <a:gd name="f109" fmla="*/ 173 f99 1"/>
                <a:gd name="f110" fmla="*/ 15 f98 1"/>
                <a:gd name="f111" fmla="*/ 266 f99 1"/>
                <a:gd name="f112" fmla="*/ 67 f98 1"/>
                <a:gd name="f113" fmla="*/ 205 f99 1"/>
                <a:gd name="f114" fmla="*/ 84 f98 1"/>
                <a:gd name="f115" fmla="*/ 250 f99 1"/>
                <a:gd name="f116" fmla="*/ 154 f98 1"/>
                <a:gd name="f117" fmla="*/ 244 f99 1"/>
                <a:gd name="f118" fmla="*/ 160 f98 1"/>
                <a:gd name="f119" fmla="*/ 170 f99 1"/>
                <a:gd name="f120" fmla="*/ 127 f98 1"/>
                <a:gd name="f121" fmla="*/ 152 f99 1"/>
                <a:gd name="f122" fmla="*/ 188 f98 1"/>
                <a:gd name="f123" fmla="*/ 112 f99 1"/>
                <a:gd name="f124" fmla="*/ 240 f98 1"/>
                <a:gd name="f125" fmla="*/ 91 f99 1"/>
                <a:gd name="f126" fmla="*/ 116 f98 1"/>
                <a:gd name="f127" fmla="*/ 0 f99 1"/>
                <a:gd name="f128" fmla="*/ 82 f99 1"/>
                <a:gd name="f129" fmla="*/ 62 f98 1"/>
                <a:gd name="f130" fmla="*/ 34 f99 1"/>
                <a:gd name="f131" fmla="*/ 27 f98 1"/>
                <a:gd name="f132" fmla="*/ 142 f99 1"/>
                <a:gd name="f133" fmla="*/ 123 f99 1"/>
                <a:gd name="f134" fmla="+- f100 0 f1"/>
                <a:gd name="f135" fmla="*/ f103 1 266"/>
                <a:gd name="f136" fmla="*/ f104 1 240"/>
                <a:gd name="f137" fmla="*/ f105 1 266"/>
                <a:gd name="f138" fmla="*/ f106 1 240"/>
                <a:gd name="f139" fmla="*/ f107 1 266"/>
                <a:gd name="f140" fmla="*/ f108 1 240"/>
                <a:gd name="f141" fmla="*/ f109 1 266"/>
                <a:gd name="f142" fmla="*/ f110 1 240"/>
                <a:gd name="f143" fmla="*/ f111 1 266"/>
                <a:gd name="f144" fmla="*/ f112 1 240"/>
                <a:gd name="f145" fmla="*/ f113 1 266"/>
                <a:gd name="f146" fmla="*/ f114 1 240"/>
                <a:gd name="f147" fmla="*/ f115 1 266"/>
                <a:gd name="f148" fmla="*/ f116 1 240"/>
                <a:gd name="f149" fmla="*/ f117 1 266"/>
                <a:gd name="f150" fmla="*/ f118 1 240"/>
                <a:gd name="f151" fmla="*/ f119 1 266"/>
                <a:gd name="f152" fmla="*/ f120 1 240"/>
                <a:gd name="f153" fmla="*/ f121 1 266"/>
                <a:gd name="f154" fmla="*/ f122 1 240"/>
                <a:gd name="f155" fmla="*/ f123 1 266"/>
                <a:gd name="f156" fmla="*/ f124 1 240"/>
                <a:gd name="f157" fmla="*/ f125 1 266"/>
                <a:gd name="f158" fmla="*/ f126 1 240"/>
                <a:gd name="f159" fmla="*/ f127 1 266"/>
                <a:gd name="f160" fmla="*/ f128 1 266"/>
                <a:gd name="f161" fmla="*/ f129 1 240"/>
                <a:gd name="f162" fmla="*/ f130 1 266"/>
                <a:gd name="f163" fmla="*/ f131 1 240"/>
                <a:gd name="f164" fmla="*/ f132 1 266"/>
                <a:gd name="f165" fmla="*/ f133 1 266"/>
                <a:gd name="f166" fmla="*/ 0 1 f101"/>
                <a:gd name="f167" fmla="*/ f95 1 f101"/>
                <a:gd name="f168" fmla="*/ 0 1 f102"/>
                <a:gd name="f169" fmla="*/ f96 1 f102"/>
                <a:gd name="f170" fmla="*/ f135 1 f101"/>
                <a:gd name="f171" fmla="*/ f136 1 f102"/>
                <a:gd name="f172" fmla="*/ f137 1 f101"/>
                <a:gd name="f173" fmla="*/ f138 1 f102"/>
                <a:gd name="f174" fmla="*/ f139 1 f101"/>
                <a:gd name="f175" fmla="*/ f140 1 f102"/>
                <a:gd name="f176" fmla="*/ f141 1 f101"/>
                <a:gd name="f177" fmla="*/ f142 1 f102"/>
                <a:gd name="f178" fmla="*/ f143 1 f101"/>
                <a:gd name="f179" fmla="*/ f144 1 f102"/>
                <a:gd name="f180" fmla="*/ f145 1 f101"/>
                <a:gd name="f181" fmla="*/ f146 1 f102"/>
                <a:gd name="f182" fmla="*/ f147 1 f101"/>
                <a:gd name="f183" fmla="*/ f148 1 f102"/>
                <a:gd name="f184" fmla="*/ f149 1 f101"/>
                <a:gd name="f185" fmla="*/ f150 1 f102"/>
                <a:gd name="f186" fmla="*/ f151 1 f101"/>
                <a:gd name="f187" fmla="*/ f152 1 f102"/>
                <a:gd name="f188" fmla="*/ f153 1 f101"/>
                <a:gd name="f189" fmla="*/ f154 1 f102"/>
                <a:gd name="f190" fmla="*/ f155 1 f101"/>
                <a:gd name="f191" fmla="*/ f156 1 f102"/>
                <a:gd name="f192" fmla="*/ f157 1 f101"/>
                <a:gd name="f193" fmla="*/ f158 1 f102"/>
                <a:gd name="f194" fmla="*/ f159 1 f101"/>
                <a:gd name="f195" fmla="*/ f160 1 f101"/>
                <a:gd name="f196" fmla="*/ f161 1 f102"/>
                <a:gd name="f197" fmla="*/ f162 1 f101"/>
                <a:gd name="f198" fmla="*/ f163 1 f102"/>
                <a:gd name="f199" fmla="*/ f164 1 f101"/>
                <a:gd name="f200" fmla="*/ f165 1 f101"/>
                <a:gd name="f201" fmla="*/ f166 f92 1"/>
                <a:gd name="f202" fmla="*/ f167 f92 1"/>
                <a:gd name="f203" fmla="*/ f169 f93 1"/>
                <a:gd name="f204" fmla="*/ f168 f93 1"/>
                <a:gd name="f205" fmla="*/ f170 f92 1"/>
                <a:gd name="f206" fmla="*/ f171 f93 1"/>
                <a:gd name="f207" fmla="*/ f172 f92 1"/>
                <a:gd name="f208" fmla="*/ f173 f93 1"/>
                <a:gd name="f209" fmla="*/ f174 f92 1"/>
                <a:gd name="f210" fmla="*/ f175 f93 1"/>
                <a:gd name="f211" fmla="*/ f176 f92 1"/>
                <a:gd name="f212" fmla="*/ f177 f93 1"/>
                <a:gd name="f213" fmla="*/ f178 f92 1"/>
                <a:gd name="f214" fmla="*/ f179 f93 1"/>
                <a:gd name="f215" fmla="*/ f180 f92 1"/>
                <a:gd name="f216" fmla="*/ f181 f93 1"/>
                <a:gd name="f217" fmla="*/ f182 f92 1"/>
                <a:gd name="f218" fmla="*/ f183 f93 1"/>
                <a:gd name="f219" fmla="*/ f184 f92 1"/>
                <a:gd name="f220" fmla="*/ f185 f93 1"/>
                <a:gd name="f221" fmla="*/ f186 f92 1"/>
                <a:gd name="f222" fmla="*/ f187 f93 1"/>
                <a:gd name="f223" fmla="*/ f188 f92 1"/>
                <a:gd name="f224" fmla="*/ f189 f93 1"/>
                <a:gd name="f225" fmla="*/ f190 f92 1"/>
                <a:gd name="f226" fmla="*/ f191 f93 1"/>
                <a:gd name="f227" fmla="*/ f192 f92 1"/>
                <a:gd name="f228" fmla="*/ f193 f93 1"/>
                <a:gd name="f229" fmla="*/ f194 f92 1"/>
                <a:gd name="f230" fmla="*/ f195 f92 1"/>
                <a:gd name="f231" fmla="*/ f196 f93 1"/>
                <a:gd name="f232" fmla="*/ f197 f92 1"/>
                <a:gd name="f233" fmla="*/ f198 f93 1"/>
                <a:gd name="f234" fmla="*/ f199 f92 1"/>
                <a:gd name="f235" fmla="*/ f200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5" y="f206"/>
                </a:cxn>
                <a:cxn ang="f134">
                  <a:pos x="f207" y="f208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3" y="f214"/>
                </a:cxn>
                <a:cxn ang="f134">
                  <a:pos x="f215" y="f216"/>
                </a:cxn>
                <a:cxn ang="f134">
                  <a:pos x="f217" y="f218"/>
                </a:cxn>
                <a:cxn ang="f134">
                  <a:pos x="f219" y="f220"/>
                </a:cxn>
                <a:cxn ang="f134">
                  <a:pos x="f221" y="f222"/>
                </a:cxn>
                <a:cxn ang="f134">
                  <a:pos x="f223" y="f224"/>
                </a:cxn>
                <a:cxn ang="f134">
                  <a:pos x="f225" y="f226"/>
                </a:cxn>
                <a:cxn ang="f134">
                  <a:pos x="f227" y="f228"/>
                </a:cxn>
                <a:cxn ang="f134">
                  <a:pos x="f229" y="f228"/>
                </a:cxn>
                <a:cxn ang="f134">
                  <a:pos x="f230" y="f231"/>
                </a:cxn>
                <a:cxn ang="f134">
                  <a:pos x="f232" y="f233"/>
                </a:cxn>
                <a:cxn ang="f134">
                  <a:pos x="f234" y="f212"/>
                </a:cxn>
                <a:cxn ang="f134">
                  <a:pos x="f235" y="f228"/>
                </a:cxn>
                <a:cxn ang="f134">
                  <a:pos x="f205" y="f206"/>
                </a:cxn>
              </a:cxnLst>
              <a:rect l="f201" t="f204" r="f202" b="f203"/>
              <a:pathLst>
                <a:path w="266" h="24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6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18"/>
                    <a:pt x="f58" y="f55"/>
                    <a:pt x="f59" y="f60"/>
                  </a:cubicBezTo>
                  <a:cubicBezTo>
                    <a:pt x="f16" y="f61"/>
                    <a:pt x="f56" y="f62"/>
                    <a:pt x="f63" y="f7"/>
                  </a:cubicBezTo>
                  <a:cubicBezTo>
                    <a:pt x="f64" y="f65"/>
                    <a:pt x="f66" y="f50"/>
                    <a:pt x="f67" y="f68"/>
                  </a:cubicBezTo>
                  <a:cubicBezTo>
                    <a:pt x="f69" y="f68"/>
                    <a:pt x="f70" y="f68"/>
                    <a:pt x="f5" y="f68"/>
                  </a:cubicBezTo>
                  <a:cubicBezTo>
                    <a:pt x="f71" y="f38"/>
                    <a:pt x="f72" y="f17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5"/>
                    <a:pt x="f15" y="f82"/>
                    <a:pt x="f16" y="f27"/>
                  </a:cubicBezTo>
                  <a:cubicBezTo>
                    <a:pt x="f83" y="f84"/>
                    <a:pt x="f85" y="f86"/>
                    <a:pt x="f87" y="f68"/>
                  </a:cubicBezTo>
                  <a:cubicBezTo>
                    <a:pt x="f88" y="f68"/>
                    <a:pt x="f89" y="f90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D9B2626B-48C9-08DB-D66B-715B27331AF6}"/>
                </a:ext>
              </a:extLst>
            </p:cNvPr>
            <p:cNvSpPr/>
            <p:nvPr/>
          </p:nvSpPr>
          <p:spPr>
            <a:xfrm>
              <a:off x="6693490" y="1509262"/>
              <a:ext cx="429566" cy="4550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4"/>
                <a:gd name="f7" fmla="val 216"/>
                <a:gd name="f8" fmla="val 173"/>
                <a:gd name="f9" fmla="val 3"/>
                <a:gd name="f10" fmla="val 128"/>
                <a:gd name="f11" fmla="val 27"/>
                <a:gd name="f12" fmla="val 101"/>
                <a:gd name="f13" fmla="val 60"/>
                <a:gd name="f14" fmla="val 80"/>
                <a:gd name="f15" fmla="val 74"/>
                <a:gd name="f16" fmla="val 95"/>
                <a:gd name="f17" fmla="val 87"/>
                <a:gd name="f18" fmla="val 110"/>
                <a:gd name="f19" fmla="val 124"/>
                <a:gd name="f20" fmla="val 105"/>
                <a:gd name="f21" fmla="val 127"/>
                <a:gd name="f22" fmla="val 112"/>
                <a:gd name="f23" fmla="val 126"/>
                <a:gd name="f24" fmla="val 117"/>
                <a:gd name="f25" fmla="val 115"/>
                <a:gd name="f26" fmla="val 122"/>
                <a:gd name="f27" fmla="val 114"/>
                <a:gd name="f28" fmla="val 111"/>
                <a:gd name="f29" fmla="val 109"/>
                <a:gd name="f30" fmla="val 98"/>
                <a:gd name="f31" fmla="val 93"/>
                <a:gd name="f32" fmla="val 86"/>
                <a:gd name="f33" fmla="val 77"/>
                <a:gd name="f34" fmla="val 75"/>
                <a:gd name="f35" fmla="val 89"/>
                <a:gd name="f36" fmla="val 35"/>
                <a:gd name="f37" fmla="val 106"/>
                <a:gd name="f38" fmla="val 12"/>
                <a:gd name="f39" fmla="val 136"/>
                <a:gd name="f40" fmla="val 4"/>
                <a:gd name="f41" fmla="val 143"/>
                <a:gd name="f42" fmla="val 2"/>
                <a:gd name="f43" fmla="val 150"/>
                <a:gd name="f44" fmla="val 1"/>
                <a:gd name="f45" fmla="val 161"/>
                <a:gd name="f46" fmla="val 151"/>
                <a:gd name="f47" fmla="val 24"/>
                <a:gd name="f48" fmla="val 142"/>
                <a:gd name="f49" fmla="val 44"/>
                <a:gd name="f50" fmla="val 133"/>
                <a:gd name="f51" fmla="val 66"/>
                <a:gd name="f52" fmla="val 158"/>
                <a:gd name="f53" fmla="val 203"/>
                <a:gd name="f54" fmla="val 68"/>
                <a:gd name="f55" fmla="val 69"/>
                <a:gd name="f56" fmla="val 71"/>
                <a:gd name="f57" fmla="val 189"/>
                <a:gd name="f58" fmla="val 83"/>
                <a:gd name="f59" fmla="val 174"/>
                <a:gd name="f60" fmla="val 94"/>
                <a:gd name="f61" fmla="val 157"/>
                <a:gd name="f62" fmla="val 108"/>
                <a:gd name="f63" fmla="val 184"/>
                <a:gd name="f64" fmla="val 130"/>
                <a:gd name="f65" fmla="val 198"/>
                <a:gd name="f66" fmla="val 159"/>
                <a:gd name="f67" fmla="val 200"/>
                <a:gd name="f68" fmla="val 195"/>
                <a:gd name="f69" fmla="val 166"/>
                <a:gd name="f70" fmla="val 135"/>
                <a:gd name="f71" fmla="val 183"/>
                <a:gd name="f72" fmla="val 163"/>
                <a:gd name="f73" fmla="val 181"/>
                <a:gd name="f74" fmla="val 199"/>
                <a:gd name="f75" fmla="val 72"/>
                <a:gd name="f76" fmla="val 215"/>
                <a:gd name="f77" fmla="val 67"/>
                <a:gd name="f78" fmla="val 214"/>
                <a:gd name="f79" fmla="val 177"/>
                <a:gd name="f80" fmla="val 153"/>
                <a:gd name="f81" fmla="val 149"/>
                <a:gd name="f82" fmla="val 144"/>
                <a:gd name="f83" fmla="val 61"/>
                <a:gd name="f84" fmla="val 145"/>
                <a:gd name="f85" fmla="val 56"/>
                <a:gd name="f86" fmla="val 52"/>
                <a:gd name="f87" fmla="val 146"/>
                <a:gd name="f88" fmla="val 154"/>
                <a:gd name="f89" fmla="val 19"/>
                <a:gd name="f90" fmla="+- 0 0 -90"/>
                <a:gd name="f91" fmla="*/ f3 1 204"/>
                <a:gd name="f92" fmla="*/ f4 1 216"/>
                <a:gd name="f93" fmla="val f5"/>
                <a:gd name="f94" fmla="val f6"/>
                <a:gd name="f95" fmla="val f7"/>
                <a:gd name="f96" fmla="*/ f90 f0 1"/>
                <a:gd name="f97" fmla="+- f95 0 f93"/>
                <a:gd name="f98" fmla="+- f94 0 f93"/>
                <a:gd name="f99" fmla="*/ f96 1 f2"/>
                <a:gd name="f100" fmla="*/ f98 1 204"/>
                <a:gd name="f101" fmla="*/ f97 1 216"/>
                <a:gd name="f102" fmla="*/ 0 f98 1"/>
                <a:gd name="f103" fmla="*/ 173 f97 1"/>
                <a:gd name="f104" fmla="*/ 60 f98 1"/>
                <a:gd name="f105" fmla="*/ 80 f97 1"/>
                <a:gd name="f106" fmla="*/ 101 f98 1"/>
                <a:gd name="f107" fmla="*/ 124 f97 1"/>
                <a:gd name="f108" fmla="*/ 117 f98 1"/>
                <a:gd name="f109" fmla="*/ 127 f97 1"/>
                <a:gd name="f110" fmla="*/ 112 f98 1"/>
                <a:gd name="f111" fmla="*/ 112 f97 1"/>
                <a:gd name="f112" fmla="*/ 109 f98 1"/>
                <a:gd name="f113" fmla="*/ 110 f97 1"/>
                <a:gd name="f114" fmla="*/ 75 f98 1"/>
                <a:gd name="f115" fmla="*/ 60 f97 1"/>
                <a:gd name="f116" fmla="*/ 136 f98 1"/>
                <a:gd name="f117" fmla="*/ 4 f97 1"/>
                <a:gd name="f118" fmla="*/ 161 f98 1"/>
                <a:gd name="f119" fmla="*/ 0 f97 1"/>
                <a:gd name="f120" fmla="*/ 133 f98 1"/>
                <a:gd name="f121" fmla="*/ 66 f97 1"/>
                <a:gd name="f122" fmla="*/ 203 f98 1"/>
                <a:gd name="f123" fmla="*/ 204 f98 1"/>
                <a:gd name="f124" fmla="*/ 71 f97 1"/>
                <a:gd name="f125" fmla="*/ 157 f98 1"/>
                <a:gd name="f126" fmla="*/ 108 f97 1"/>
                <a:gd name="f127" fmla="*/ 200 f98 1"/>
                <a:gd name="f128" fmla="*/ 195 f97 1"/>
                <a:gd name="f129" fmla="*/ 106 f98 1"/>
                <a:gd name="f130" fmla="*/ 163 f97 1"/>
                <a:gd name="f131" fmla="*/ 72 f98 1"/>
                <a:gd name="f132" fmla="*/ 216 f97 1"/>
                <a:gd name="f133" fmla="*/ 67 f98 1"/>
                <a:gd name="f134" fmla="*/ 214 f97 1"/>
                <a:gd name="f135" fmla="*/ 158 f97 1"/>
                <a:gd name="f136" fmla="*/ 66 f98 1"/>
                <a:gd name="f137" fmla="*/ 144 f97 1"/>
                <a:gd name="f138" fmla="*/ 52 f98 1"/>
                <a:gd name="f139" fmla="*/ 146 f97 1"/>
                <a:gd name="f140" fmla="+- f99 0 f1"/>
                <a:gd name="f141" fmla="*/ f102 1 204"/>
                <a:gd name="f142" fmla="*/ f103 1 216"/>
                <a:gd name="f143" fmla="*/ f104 1 204"/>
                <a:gd name="f144" fmla="*/ f105 1 216"/>
                <a:gd name="f145" fmla="*/ f106 1 204"/>
                <a:gd name="f146" fmla="*/ f107 1 216"/>
                <a:gd name="f147" fmla="*/ f108 1 204"/>
                <a:gd name="f148" fmla="*/ f109 1 216"/>
                <a:gd name="f149" fmla="*/ f110 1 204"/>
                <a:gd name="f150" fmla="*/ f111 1 216"/>
                <a:gd name="f151" fmla="*/ f112 1 204"/>
                <a:gd name="f152" fmla="*/ f113 1 216"/>
                <a:gd name="f153" fmla="*/ f114 1 204"/>
                <a:gd name="f154" fmla="*/ f115 1 216"/>
                <a:gd name="f155" fmla="*/ f116 1 204"/>
                <a:gd name="f156" fmla="*/ f117 1 216"/>
                <a:gd name="f157" fmla="*/ f118 1 204"/>
                <a:gd name="f158" fmla="*/ f119 1 216"/>
                <a:gd name="f159" fmla="*/ f120 1 204"/>
                <a:gd name="f160" fmla="*/ f121 1 216"/>
                <a:gd name="f161" fmla="*/ f122 1 204"/>
                <a:gd name="f162" fmla="*/ f123 1 204"/>
                <a:gd name="f163" fmla="*/ f124 1 216"/>
                <a:gd name="f164" fmla="*/ f125 1 204"/>
                <a:gd name="f165" fmla="*/ f126 1 216"/>
                <a:gd name="f166" fmla="*/ f127 1 204"/>
                <a:gd name="f167" fmla="*/ f128 1 216"/>
                <a:gd name="f168" fmla="*/ f129 1 204"/>
                <a:gd name="f169" fmla="*/ f130 1 216"/>
                <a:gd name="f170" fmla="*/ f131 1 204"/>
                <a:gd name="f171" fmla="*/ f132 1 216"/>
                <a:gd name="f172" fmla="*/ f133 1 204"/>
                <a:gd name="f173" fmla="*/ f134 1 216"/>
                <a:gd name="f174" fmla="*/ f135 1 216"/>
                <a:gd name="f175" fmla="*/ f136 1 204"/>
                <a:gd name="f176" fmla="*/ f137 1 216"/>
                <a:gd name="f177" fmla="*/ f138 1 204"/>
                <a:gd name="f178" fmla="*/ f139 1 216"/>
                <a:gd name="f179" fmla="*/ 0 1 f100"/>
                <a:gd name="f180" fmla="*/ f94 1 f100"/>
                <a:gd name="f181" fmla="*/ 0 1 f101"/>
                <a:gd name="f182" fmla="*/ f95 1 f101"/>
                <a:gd name="f183" fmla="*/ f141 1 f100"/>
                <a:gd name="f184" fmla="*/ f142 1 f101"/>
                <a:gd name="f185" fmla="*/ f143 1 f100"/>
                <a:gd name="f186" fmla="*/ f144 1 f101"/>
                <a:gd name="f187" fmla="*/ f145 1 f100"/>
                <a:gd name="f188" fmla="*/ f146 1 f101"/>
                <a:gd name="f189" fmla="*/ f147 1 f100"/>
                <a:gd name="f190" fmla="*/ f148 1 f101"/>
                <a:gd name="f191" fmla="*/ f149 1 f100"/>
                <a:gd name="f192" fmla="*/ f150 1 f101"/>
                <a:gd name="f193" fmla="*/ f151 1 f100"/>
                <a:gd name="f194" fmla="*/ f152 1 f101"/>
                <a:gd name="f195" fmla="*/ f153 1 f100"/>
                <a:gd name="f196" fmla="*/ f154 1 f101"/>
                <a:gd name="f197" fmla="*/ f155 1 f100"/>
                <a:gd name="f198" fmla="*/ f156 1 f101"/>
                <a:gd name="f199" fmla="*/ f157 1 f100"/>
                <a:gd name="f200" fmla="*/ f158 1 f101"/>
                <a:gd name="f201" fmla="*/ f159 1 f100"/>
                <a:gd name="f202" fmla="*/ f160 1 f101"/>
                <a:gd name="f203" fmla="*/ f161 1 f100"/>
                <a:gd name="f204" fmla="*/ f162 1 f100"/>
                <a:gd name="f205" fmla="*/ f163 1 f101"/>
                <a:gd name="f206" fmla="*/ f164 1 f100"/>
                <a:gd name="f207" fmla="*/ f165 1 f101"/>
                <a:gd name="f208" fmla="*/ f166 1 f100"/>
                <a:gd name="f209" fmla="*/ f167 1 f101"/>
                <a:gd name="f210" fmla="*/ f168 1 f100"/>
                <a:gd name="f211" fmla="*/ f169 1 f101"/>
                <a:gd name="f212" fmla="*/ f170 1 f100"/>
                <a:gd name="f213" fmla="*/ f171 1 f101"/>
                <a:gd name="f214" fmla="*/ f172 1 f100"/>
                <a:gd name="f215" fmla="*/ f173 1 f101"/>
                <a:gd name="f216" fmla="*/ f174 1 f101"/>
                <a:gd name="f217" fmla="*/ f175 1 f100"/>
                <a:gd name="f218" fmla="*/ f176 1 f101"/>
                <a:gd name="f219" fmla="*/ f177 1 f100"/>
                <a:gd name="f220" fmla="*/ f178 1 f101"/>
                <a:gd name="f221" fmla="*/ f179 f91 1"/>
                <a:gd name="f222" fmla="*/ f180 f91 1"/>
                <a:gd name="f223" fmla="*/ f182 f92 1"/>
                <a:gd name="f224" fmla="*/ f181 f92 1"/>
                <a:gd name="f225" fmla="*/ f183 f91 1"/>
                <a:gd name="f226" fmla="*/ f184 f92 1"/>
                <a:gd name="f227" fmla="*/ f185 f91 1"/>
                <a:gd name="f228" fmla="*/ f186 f92 1"/>
                <a:gd name="f229" fmla="*/ f187 f91 1"/>
                <a:gd name="f230" fmla="*/ f188 f92 1"/>
                <a:gd name="f231" fmla="*/ f189 f91 1"/>
                <a:gd name="f232" fmla="*/ f190 f92 1"/>
                <a:gd name="f233" fmla="*/ f191 f91 1"/>
                <a:gd name="f234" fmla="*/ f192 f92 1"/>
                <a:gd name="f235" fmla="*/ f193 f91 1"/>
                <a:gd name="f236" fmla="*/ f194 f92 1"/>
                <a:gd name="f237" fmla="*/ f195 f91 1"/>
                <a:gd name="f238" fmla="*/ f196 f92 1"/>
                <a:gd name="f239" fmla="*/ f197 f91 1"/>
                <a:gd name="f240" fmla="*/ f198 f92 1"/>
                <a:gd name="f241" fmla="*/ f199 f91 1"/>
                <a:gd name="f242" fmla="*/ f200 f92 1"/>
                <a:gd name="f243" fmla="*/ f201 f91 1"/>
                <a:gd name="f244" fmla="*/ f202 f92 1"/>
                <a:gd name="f245" fmla="*/ f203 f91 1"/>
                <a:gd name="f246" fmla="*/ f204 f91 1"/>
                <a:gd name="f247" fmla="*/ f205 f92 1"/>
                <a:gd name="f248" fmla="*/ f206 f91 1"/>
                <a:gd name="f249" fmla="*/ f207 f92 1"/>
                <a:gd name="f250" fmla="*/ f208 f91 1"/>
                <a:gd name="f251" fmla="*/ f209 f92 1"/>
                <a:gd name="f252" fmla="*/ f210 f91 1"/>
                <a:gd name="f253" fmla="*/ f211 f92 1"/>
                <a:gd name="f254" fmla="*/ f212 f91 1"/>
                <a:gd name="f255" fmla="*/ f213 f92 1"/>
                <a:gd name="f256" fmla="*/ f214 f91 1"/>
                <a:gd name="f257" fmla="*/ f215 f92 1"/>
                <a:gd name="f258" fmla="*/ f216 f92 1"/>
                <a:gd name="f259" fmla="*/ f217 f91 1"/>
                <a:gd name="f260" fmla="*/ f218 f92 1"/>
                <a:gd name="f261" fmla="*/ f219 f91 1"/>
                <a:gd name="f262" fmla="*/ f220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225" y="f226"/>
                </a:cxn>
                <a:cxn ang="f140">
                  <a:pos x="f227" y="f228"/>
                </a:cxn>
                <a:cxn ang="f140">
                  <a:pos x="f229" y="f230"/>
                </a:cxn>
                <a:cxn ang="f140">
                  <a:pos x="f231" y="f232"/>
                </a:cxn>
                <a:cxn ang="f140">
                  <a:pos x="f233" y="f234"/>
                </a:cxn>
                <a:cxn ang="f140">
                  <a:pos x="f235" y="f236"/>
                </a:cxn>
                <a:cxn ang="f140">
                  <a:pos x="f237" y="f238"/>
                </a:cxn>
                <a:cxn ang="f140">
                  <a:pos x="f239" y="f240"/>
                </a:cxn>
                <a:cxn ang="f140">
                  <a:pos x="f241" y="f242"/>
                </a:cxn>
                <a:cxn ang="f140">
                  <a:pos x="f243" y="f244"/>
                </a:cxn>
                <a:cxn ang="f140">
                  <a:pos x="f245" y="f244"/>
                </a:cxn>
                <a:cxn ang="f140">
                  <a:pos x="f246" y="f247"/>
                </a:cxn>
                <a:cxn ang="f140">
                  <a:pos x="f248" y="f249"/>
                </a:cxn>
                <a:cxn ang="f140">
                  <a:pos x="f250" y="f251"/>
                </a:cxn>
                <a:cxn ang="f140">
                  <a:pos x="f252" y="f253"/>
                </a:cxn>
                <a:cxn ang="f140">
                  <a:pos x="f254" y="f255"/>
                </a:cxn>
                <a:cxn ang="f140">
                  <a:pos x="f256" y="f257"/>
                </a:cxn>
                <a:cxn ang="f140">
                  <a:pos x="f256" y="f258"/>
                </a:cxn>
                <a:cxn ang="f140">
                  <a:pos x="f259" y="f260"/>
                </a:cxn>
                <a:cxn ang="f140">
                  <a:pos x="f261" y="f262"/>
                </a:cxn>
                <a:cxn ang="f140">
                  <a:pos x="f225" y="f226"/>
                </a:cxn>
              </a:cxnLst>
              <a:rect l="f221" t="f224" r="f222" b="f223"/>
              <a:pathLst>
                <a:path w="204" h="216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21"/>
                  </a:cubicBezTo>
                  <a:cubicBezTo>
                    <a:pt x="f25" y="f26"/>
                    <a:pt x="f27" y="f24"/>
                    <a:pt x="f22" y="f22"/>
                  </a:cubicBezTo>
                  <a:cubicBezTo>
                    <a:pt x="f22" y="f28"/>
                    <a:pt x="f18" y="f28"/>
                    <a:pt x="f29" y="f18"/>
                  </a:cubicBezTo>
                  <a:cubicBezTo>
                    <a:pt x="f30" y="f31"/>
                    <a:pt x="f32" y="f33"/>
                    <a:pt x="f34" y="f13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1"/>
                    <a:pt x="f2" y="f51"/>
                    <a:pt x="f53" y="f51"/>
                  </a:cubicBezTo>
                  <a:cubicBezTo>
                    <a:pt x="f6" y="f54"/>
                    <a:pt x="f6" y="f55"/>
                    <a:pt x="f6" y="f56"/>
                  </a:cubicBezTo>
                  <a:cubicBezTo>
                    <a:pt x="f57" y="f58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68"/>
                    <a:pt x="f70" y="f71"/>
                    <a:pt x="f37" y="f72"/>
                  </a:cubicBezTo>
                  <a:cubicBezTo>
                    <a:pt x="f16" y="f73"/>
                    <a:pt x="f58" y="f74"/>
                    <a:pt x="f75" y="f7"/>
                  </a:cubicBezTo>
                  <a:cubicBezTo>
                    <a:pt x="f56" y="f76"/>
                    <a:pt x="f55" y="f76"/>
                    <a:pt x="f77" y="f78"/>
                  </a:cubicBezTo>
                  <a:cubicBezTo>
                    <a:pt x="f77" y="f68"/>
                    <a:pt x="f77" y="f79"/>
                    <a:pt x="f77" y="f52"/>
                  </a:cubicBezTo>
                  <a:cubicBezTo>
                    <a:pt x="f77" y="f80"/>
                    <a:pt x="f77" y="f81"/>
                    <a:pt x="f51" y="f82"/>
                  </a:cubicBezTo>
                  <a:cubicBezTo>
                    <a:pt x="f83" y="f84"/>
                    <a:pt x="f85" y="f82"/>
                    <a:pt x="f86" y="f87"/>
                  </a:cubicBezTo>
                  <a:cubicBezTo>
                    <a:pt x="f36" y="f88"/>
                    <a:pt x="f89" y="f72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9F8237F2-EFDE-3D53-108F-B7CFAD7494B7}"/>
                </a:ext>
              </a:extLst>
            </p:cNvPr>
            <p:cNvSpPr/>
            <p:nvPr/>
          </p:nvSpPr>
          <p:spPr>
            <a:xfrm>
              <a:off x="8109539" y="1028754"/>
              <a:ext cx="383727" cy="4159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2"/>
                <a:gd name="f7" fmla="val 198"/>
                <a:gd name="f8" fmla="val 107"/>
                <a:gd name="f9" fmla="val 104"/>
                <a:gd name="f10" fmla="val 21"/>
                <a:gd name="f11" fmla="val 101"/>
                <a:gd name="f12" fmla="val 40"/>
                <a:gd name="f13" fmla="val 98"/>
                <a:gd name="f14" fmla="val 60"/>
                <a:gd name="f15" fmla="val 119"/>
                <a:gd name="f16" fmla="val 55"/>
                <a:gd name="f17" fmla="val 137"/>
                <a:gd name="f18" fmla="val 50"/>
                <a:gd name="f19" fmla="val 156"/>
                <a:gd name="f20" fmla="val 46"/>
                <a:gd name="f21" fmla="val 157"/>
                <a:gd name="f22" fmla="val 47"/>
                <a:gd name="f23" fmla="val 158"/>
                <a:gd name="f24" fmla="val 49"/>
                <a:gd name="f25" fmla="val 51"/>
                <a:gd name="f26" fmla="val 151"/>
                <a:gd name="f27" fmla="val 145"/>
                <a:gd name="f28" fmla="val 70"/>
                <a:gd name="f29" fmla="val 136"/>
                <a:gd name="f30" fmla="val 78"/>
                <a:gd name="f31" fmla="val 127"/>
                <a:gd name="f32" fmla="val 88"/>
                <a:gd name="f33" fmla="val 93"/>
                <a:gd name="f34" fmla="val 139"/>
                <a:gd name="f35" fmla="val 99"/>
                <a:gd name="f36" fmla="val 162"/>
                <a:gd name="f37" fmla="val 111"/>
                <a:gd name="f38" fmla="val 172"/>
                <a:gd name="f39" fmla="val 132"/>
                <a:gd name="f40" fmla="val 163"/>
                <a:gd name="f41" fmla="val 161"/>
                <a:gd name="f42" fmla="val 109"/>
                <a:gd name="f43" fmla="val 152"/>
                <a:gd name="f44" fmla="val 97"/>
                <a:gd name="f45" fmla="val 147"/>
                <a:gd name="f46" fmla="val 91"/>
                <a:gd name="f47" fmla="val 148"/>
                <a:gd name="f48" fmla="val 89"/>
                <a:gd name="f49" fmla="val 175"/>
                <a:gd name="f50" fmla="val 81"/>
                <a:gd name="f51" fmla="val 186"/>
                <a:gd name="f52" fmla="val 77"/>
                <a:gd name="f53" fmla="val 75"/>
                <a:gd name="f54" fmla="val 73"/>
                <a:gd name="f55" fmla="val 71"/>
                <a:gd name="f56" fmla="val 68"/>
                <a:gd name="f57" fmla="val 184"/>
                <a:gd name="f58" fmla="val 65"/>
                <a:gd name="f59" fmla="val 169"/>
                <a:gd name="f60" fmla="val 62"/>
                <a:gd name="f61" fmla="val 154"/>
                <a:gd name="f62" fmla="val 61"/>
                <a:gd name="f63" fmla="val 150"/>
                <a:gd name="f64" fmla="val 59"/>
                <a:gd name="f65" fmla="val 58"/>
                <a:gd name="f66" fmla="val 140"/>
                <a:gd name="f67" fmla="val 53"/>
                <a:gd name="f68" fmla="val 142"/>
                <a:gd name="f69" fmla="val 143"/>
                <a:gd name="f70" fmla="val 42"/>
                <a:gd name="f71" fmla="val 146"/>
                <a:gd name="f72" fmla="val 31"/>
                <a:gd name="f73" fmla="val 155"/>
                <a:gd name="f74" fmla="val 165"/>
                <a:gd name="f75" fmla="val 8"/>
                <a:gd name="f76" fmla="val 176"/>
                <a:gd name="f77" fmla="val 14"/>
                <a:gd name="f78" fmla="val 114"/>
                <a:gd name="f79" fmla="val 36"/>
                <a:gd name="f80" fmla="val 90"/>
                <a:gd name="f81" fmla="val 87"/>
                <a:gd name="f82" fmla="val 117"/>
                <a:gd name="f83" fmla="val 120"/>
                <a:gd name="f84" fmla="val 108"/>
                <a:gd name="f85" fmla="val 103"/>
                <a:gd name="f86" fmla="val 100"/>
                <a:gd name="f87" fmla="val 94"/>
                <a:gd name="f88" fmla="val 95"/>
                <a:gd name="f89" fmla="val 74"/>
                <a:gd name="f90" fmla="val 56"/>
                <a:gd name="f91" fmla="val 45"/>
                <a:gd name="f92" fmla="val 67"/>
                <a:gd name="f93" fmla="val 20"/>
                <a:gd name="f94" fmla="val 80"/>
                <a:gd name="f95" fmla="val 9"/>
                <a:gd name="f96" fmla="+- 0 0 -90"/>
                <a:gd name="f97" fmla="*/ f3 1 182"/>
                <a:gd name="f98" fmla="*/ f4 1 198"/>
                <a:gd name="f99" fmla="val f5"/>
                <a:gd name="f100" fmla="val f6"/>
                <a:gd name="f101" fmla="val f7"/>
                <a:gd name="f102" fmla="*/ f96 f0 1"/>
                <a:gd name="f103" fmla="+- f101 0 f99"/>
                <a:gd name="f104" fmla="+- f100 0 f99"/>
                <a:gd name="f105" fmla="*/ f102 1 f2"/>
                <a:gd name="f106" fmla="*/ f104 1 182"/>
                <a:gd name="f107" fmla="*/ f103 1 198"/>
                <a:gd name="f108" fmla="*/ 107 f104 1"/>
                <a:gd name="f109" fmla="*/ 0 f103 1"/>
                <a:gd name="f110" fmla="*/ 98 f104 1"/>
                <a:gd name="f111" fmla="*/ 60 f103 1"/>
                <a:gd name="f112" fmla="*/ 156 f104 1"/>
                <a:gd name="f113" fmla="*/ 46 f103 1"/>
                <a:gd name="f114" fmla="*/ 158 f104 1"/>
                <a:gd name="f115" fmla="*/ 51 f103 1"/>
                <a:gd name="f116" fmla="*/ 136 f104 1"/>
                <a:gd name="f117" fmla="*/ 78 f103 1"/>
                <a:gd name="f118" fmla="*/ 139 f104 1"/>
                <a:gd name="f119" fmla="*/ 99 f103 1"/>
                <a:gd name="f120" fmla="*/ 182 f104 1"/>
                <a:gd name="f121" fmla="*/ 156 f103 1"/>
                <a:gd name="f122" fmla="*/ 109 f104 1"/>
                <a:gd name="f123" fmla="*/ 152 f103 1"/>
                <a:gd name="f124" fmla="*/ 89 f104 1"/>
                <a:gd name="f125" fmla="*/ 163 f103 1"/>
                <a:gd name="f126" fmla="*/ 77 f104 1"/>
                <a:gd name="f127" fmla="*/ 198 f103 1"/>
                <a:gd name="f128" fmla="*/ 71 f104 1"/>
                <a:gd name="f129" fmla="*/ 62 f104 1"/>
                <a:gd name="f130" fmla="*/ 154 f103 1"/>
                <a:gd name="f131" fmla="*/ 58 f104 1"/>
                <a:gd name="f132" fmla="*/ 140 f103 1"/>
                <a:gd name="f133" fmla="*/ 42 f104 1"/>
                <a:gd name="f134" fmla="*/ 146 f103 1"/>
                <a:gd name="f135" fmla="*/ 8 f104 1"/>
                <a:gd name="f136" fmla="*/ 176 f103 1"/>
                <a:gd name="f137" fmla="*/ 36 f104 1"/>
                <a:gd name="f138" fmla="*/ 90 f103 1"/>
                <a:gd name="f139" fmla="*/ 87 f104 1"/>
                <a:gd name="f140" fmla="*/ 117 f103 1"/>
                <a:gd name="f141" fmla="*/ 108 f104 1"/>
                <a:gd name="f142" fmla="*/ 119 f103 1"/>
                <a:gd name="f143" fmla="*/ 94 f104 1"/>
                <a:gd name="f144" fmla="*/ 104 f103 1"/>
                <a:gd name="f145" fmla="*/ 70 f104 1"/>
                <a:gd name="f146" fmla="*/ 91 f103 1"/>
                <a:gd name="f147" fmla="*/ 56 f104 1"/>
                <a:gd name="f148" fmla="*/ 45 f103 1"/>
                <a:gd name="f149" fmla="+- f105 0 f1"/>
                <a:gd name="f150" fmla="*/ f108 1 182"/>
                <a:gd name="f151" fmla="*/ f109 1 198"/>
                <a:gd name="f152" fmla="*/ f110 1 182"/>
                <a:gd name="f153" fmla="*/ f111 1 198"/>
                <a:gd name="f154" fmla="*/ f112 1 182"/>
                <a:gd name="f155" fmla="*/ f113 1 198"/>
                <a:gd name="f156" fmla="*/ f114 1 182"/>
                <a:gd name="f157" fmla="*/ f115 1 198"/>
                <a:gd name="f158" fmla="*/ f116 1 182"/>
                <a:gd name="f159" fmla="*/ f117 1 198"/>
                <a:gd name="f160" fmla="*/ f118 1 182"/>
                <a:gd name="f161" fmla="*/ f119 1 198"/>
                <a:gd name="f162" fmla="*/ f120 1 182"/>
                <a:gd name="f163" fmla="*/ f121 1 198"/>
                <a:gd name="f164" fmla="*/ f122 1 182"/>
                <a:gd name="f165" fmla="*/ f123 1 198"/>
                <a:gd name="f166" fmla="*/ f124 1 182"/>
                <a:gd name="f167" fmla="*/ f125 1 198"/>
                <a:gd name="f168" fmla="*/ f126 1 182"/>
                <a:gd name="f169" fmla="*/ f127 1 198"/>
                <a:gd name="f170" fmla="*/ f128 1 182"/>
                <a:gd name="f171" fmla="*/ f129 1 182"/>
                <a:gd name="f172" fmla="*/ f130 1 198"/>
                <a:gd name="f173" fmla="*/ f131 1 182"/>
                <a:gd name="f174" fmla="*/ f132 1 198"/>
                <a:gd name="f175" fmla="*/ f133 1 182"/>
                <a:gd name="f176" fmla="*/ f134 1 198"/>
                <a:gd name="f177" fmla="*/ f135 1 182"/>
                <a:gd name="f178" fmla="*/ f136 1 198"/>
                <a:gd name="f179" fmla="*/ f137 1 182"/>
                <a:gd name="f180" fmla="*/ f138 1 198"/>
                <a:gd name="f181" fmla="*/ f139 1 182"/>
                <a:gd name="f182" fmla="*/ f140 1 198"/>
                <a:gd name="f183" fmla="*/ f141 1 182"/>
                <a:gd name="f184" fmla="*/ f142 1 198"/>
                <a:gd name="f185" fmla="*/ f143 1 182"/>
                <a:gd name="f186" fmla="*/ f144 1 198"/>
                <a:gd name="f187" fmla="*/ f145 1 182"/>
                <a:gd name="f188" fmla="*/ f146 1 198"/>
                <a:gd name="f189" fmla="*/ f147 1 182"/>
                <a:gd name="f190" fmla="*/ f148 1 198"/>
                <a:gd name="f191" fmla="*/ 0 1 f106"/>
                <a:gd name="f192" fmla="*/ f100 1 f106"/>
                <a:gd name="f193" fmla="*/ 0 1 f107"/>
                <a:gd name="f194" fmla="*/ f101 1 f107"/>
                <a:gd name="f195" fmla="*/ f150 1 f106"/>
                <a:gd name="f196" fmla="*/ f151 1 f107"/>
                <a:gd name="f197" fmla="*/ f152 1 f106"/>
                <a:gd name="f198" fmla="*/ f153 1 f107"/>
                <a:gd name="f199" fmla="*/ f154 1 f106"/>
                <a:gd name="f200" fmla="*/ f155 1 f107"/>
                <a:gd name="f201" fmla="*/ f156 1 f106"/>
                <a:gd name="f202" fmla="*/ f157 1 f107"/>
                <a:gd name="f203" fmla="*/ f158 1 f106"/>
                <a:gd name="f204" fmla="*/ f159 1 f107"/>
                <a:gd name="f205" fmla="*/ f160 1 f106"/>
                <a:gd name="f206" fmla="*/ f161 1 f107"/>
                <a:gd name="f207" fmla="*/ f162 1 f106"/>
                <a:gd name="f208" fmla="*/ f163 1 f107"/>
                <a:gd name="f209" fmla="*/ f164 1 f106"/>
                <a:gd name="f210" fmla="*/ f165 1 f107"/>
                <a:gd name="f211" fmla="*/ f166 1 f106"/>
                <a:gd name="f212" fmla="*/ f167 1 f107"/>
                <a:gd name="f213" fmla="*/ f168 1 f106"/>
                <a:gd name="f214" fmla="*/ f169 1 f107"/>
                <a:gd name="f215" fmla="*/ f170 1 f106"/>
                <a:gd name="f216" fmla="*/ f171 1 f106"/>
                <a:gd name="f217" fmla="*/ f172 1 f107"/>
                <a:gd name="f218" fmla="*/ f173 1 f106"/>
                <a:gd name="f219" fmla="*/ f174 1 f107"/>
                <a:gd name="f220" fmla="*/ f175 1 f106"/>
                <a:gd name="f221" fmla="*/ f176 1 f107"/>
                <a:gd name="f222" fmla="*/ f177 1 f106"/>
                <a:gd name="f223" fmla="*/ f178 1 f107"/>
                <a:gd name="f224" fmla="*/ f179 1 f106"/>
                <a:gd name="f225" fmla="*/ f180 1 f107"/>
                <a:gd name="f226" fmla="*/ f181 1 f106"/>
                <a:gd name="f227" fmla="*/ f182 1 f107"/>
                <a:gd name="f228" fmla="*/ f183 1 f106"/>
                <a:gd name="f229" fmla="*/ f184 1 f107"/>
                <a:gd name="f230" fmla="*/ f185 1 f106"/>
                <a:gd name="f231" fmla="*/ f186 1 f107"/>
                <a:gd name="f232" fmla="*/ f187 1 f106"/>
                <a:gd name="f233" fmla="*/ f188 1 f107"/>
                <a:gd name="f234" fmla="*/ f189 1 f106"/>
                <a:gd name="f235" fmla="*/ f190 1 f107"/>
                <a:gd name="f236" fmla="*/ f191 f97 1"/>
                <a:gd name="f237" fmla="*/ f192 f97 1"/>
                <a:gd name="f238" fmla="*/ f194 f98 1"/>
                <a:gd name="f239" fmla="*/ f193 f98 1"/>
                <a:gd name="f240" fmla="*/ f195 f97 1"/>
                <a:gd name="f241" fmla="*/ f196 f98 1"/>
                <a:gd name="f242" fmla="*/ f197 f97 1"/>
                <a:gd name="f243" fmla="*/ f198 f98 1"/>
                <a:gd name="f244" fmla="*/ f199 f97 1"/>
                <a:gd name="f245" fmla="*/ f200 f98 1"/>
                <a:gd name="f246" fmla="*/ f201 f97 1"/>
                <a:gd name="f247" fmla="*/ f202 f98 1"/>
                <a:gd name="f248" fmla="*/ f203 f97 1"/>
                <a:gd name="f249" fmla="*/ f204 f98 1"/>
                <a:gd name="f250" fmla="*/ f205 f97 1"/>
                <a:gd name="f251" fmla="*/ f206 f98 1"/>
                <a:gd name="f252" fmla="*/ f207 f97 1"/>
                <a:gd name="f253" fmla="*/ f208 f98 1"/>
                <a:gd name="f254" fmla="*/ f209 f97 1"/>
                <a:gd name="f255" fmla="*/ f210 f98 1"/>
                <a:gd name="f256" fmla="*/ f211 f97 1"/>
                <a:gd name="f257" fmla="*/ f212 f98 1"/>
                <a:gd name="f258" fmla="*/ f213 f97 1"/>
                <a:gd name="f259" fmla="*/ f214 f98 1"/>
                <a:gd name="f260" fmla="*/ f215 f97 1"/>
                <a:gd name="f261" fmla="*/ f216 f97 1"/>
                <a:gd name="f262" fmla="*/ f217 f98 1"/>
                <a:gd name="f263" fmla="*/ f218 f97 1"/>
                <a:gd name="f264" fmla="*/ f219 f98 1"/>
                <a:gd name="f265" fmla="*/ f220 f97 1"/>
                <a:gd name="f266" fmla="*/ f221 f98 1"/>
                <a:gd name="f267" fmla="*/ f222 f97 1"/>
                <a:gd name="f268" fmla="*/ f223 f98 1"/>
                <a:gd name="f269" fmla="*/ f224 f97 1"/>
                <a:gd name="f270" fmla="*/ f225 f98 1"/>
                <a:gd name="f271" fmla="*/ f226 f97 1"/>
                <a:gd name="f272" fmla="*/ f227 f98 1"/>
                <a:gd name="f273" fmla="*/ f228 f97 1"/>
                <a:gd name="f274" fmla="*/ f229 f98 1"/>
                <a:gd name="f275" fmla="*/ f230 f97 1"/>
                <a:gd name="f276" fmla="*/ f231 f98 1"/>
                <a:gd name="f277" fmla="*/ f232 f97 1"/>
                <a:gd name="f278" fmla="*/ f233 f98 1"/>
                <a:gd name="f279" fmla="*/ f234 f97 1"/>
                <a:gd name="f280" fmla="*/ f235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9">
                  <a:pos x="f240" y="f241"/>
                </a:cxn>
                <a:cxn ang="f149">
                  <a:pos x="f242" y="f243"/>
                </a:cxn>
                <a:cxn ang="f149">
                  <a:pos x="f244" y="f245"/>
                </a:cxn>
                <a:cxn ang="f149">
                  <a:pos x="f246" y="f247"/>
                </a:cxn>
                <a:cxn ang="f149">
                  <a:pos x="f248" y="f249"/>
                </a:cxn>
                <a:cxn ang="f149">
                  <a:pos x="f250" y="f251"/>
                </a:cxn>
                <a:cxn ang="f149">
                  <a:pos x="f252" y="f253"/>
                </a:cxn>
                <a:cxn ang="f149">
                  <a:pos x="f254" y="f255"/>
                </a:cxn>
                <a:cxn ang="f149">
                  <a:pos x="f256" y="f257"/>
                </a:cxn>
                <a:cxn ang="f149">
                  <a:pos x="f258" y="f259"/>
                </a:cxn>
                <a:cxn ang="f149">
                  <a:pos x="f260" y="f259"/>
                </a:cxn>
                <a:cxn ang="f149">
                  <a:pos x="f261" y="f262"/>
                </a:cxn>
                <a:cxn ang="f149">
                  <a:pos x="f263" y="f264"/>
                </a:cxn>
                <a:cxn ang="f149">
                  <a:pos x="f265" y="f266"/>
                </a:cxn>
                <a:cxn ang="f149">
                  <a:pos x="f267" y="f268"/>
                </a:cxn>
                <a:cxn ang="f149">
                  <a:pos x="f269" y="f270"/>
                </a:cxn>
                <a:cxn ang="f149">
                  <a:pos x="f271" y="f272"/>
                </a:cxn>
                <a:cxn ang="f149">
                  <a:pos x="f273" y="f274"/>
                </a:cxn>
                <a:cxn ang="f149">
                  <a:pos x="f275" y="f276"/>
                </a:cxn>
                <a:cxn ang="f149">
                  <a:pos x="f277" y="f278"/>
                </a:cxn>
                <a:cxn ang="f149">
                  <a:pos x="f279" y="f280"/>
                </a:cxn>
                <a:cxn ang="f149">
                  <a:pos x="f240" y="f241"/>
                </a:cxn>
              </a:cxnLst>
              <a:rect l="f236" t="f239" r="f237" b="f238"/>
              <a:pathLst>
                <a:path w="182" h="198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cubicBezTo>
                    <a:pt x="f26" y="f14"/>
                    <a:pt x="f27" y="f28"/>
                    <a:pt x="f29" y="f30"/>
                  </a:cubicBezTo>
                  <a:cubicBezTo>
                    <a:pt x="f31" y="f32"/>
                    <a:pt x="f31" y="f33"/>
                    <a:pt x="f34" y="f35"/>
                  </a:cubicBezTo>
                  <a:cubicBezTo>
                    <a:pt x="f36" y="f37"/>
                    <a:pt x="f38" y="f39"/>
                    <a:pt x="f6" y="f19"/>
                  </a:cubicBezTo>
                  <a:cubicBezTo>
                    <a:pt x="f19" y="f40"/>
                    <a:pt x="f39" y="f41"/>
                    <a:pt x="f42" y="f43"/>
                  </a:cubicBezTo>
                  <a:cubicBezTo>
                    <a:pt x="f44" y="f45"/>
                    <a:pt x="f46" y="f47"/>
                    <a:pt x="f48" y="f40"/>
                  </a:cubicBezTo>
                  <a:cubicBezTo>
                    <a:pt x="f32" y="f49"/>
                    <a:pt x="f50" y="f51"/>
                    <a:pt x="f52" y="f7"/>
                  </a:cubicBezTo>
                  <a:cubicBezTo>
                    <a:pt x="f53" y="f7"/>
                    <a:pt x="f54" y="f7"/>
                    <a:pt x="f55" y="f7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27"/>
                    <a:pt x="f65" y="f66"/>
                  </a:cubicBezTo>
                  <a:cubicBezTo>
                    <a:pt x="f67" y="f68"/>
                    <a:pt x="f22" y="f69"/>
                    <a:pt x="f70" y="f71"/>
                  </a:cubicBezTo>
                  <a:cubicBezTo>
                    <a:pt x="f72" y="f73"/>
                    <a:pt x="f10" y="f74"/>
                    <a:pt x="f75" y="f76"/>
                  </a:cubicBezTo>
                  <a:cubicBezTo>
                    <a:pt x="f5" y="f66"/>
                    <a:pt x="f77" y="f78"/>
                    <a:pt x="f79" y="f80"/>
                  </a:cubicBezTo>
                  <a:cubicBezTo>
                    <a:pt x="f67" y="f35"/>
                    <a:pt x="f28" y="f42"/>
                    <a:pt x="f81" y="f82"/>
                  </a:cubicBezTo>
                  <a:cubicBezTo>
                    <a:pt x="f33" y="f83"/>
                    <a:pt x="f11" y="f15"/>
                    <a:pt x="f84" y="f15"/>
                  </a:cubicBezTo>
                  <a:cubicBezTo>
                    <a:pt x="f85" y="f78"/>
                    <a:pt x="f86" y="f84"/>
                    <a:pt x="f87" y="f9"/>
                  </a:cubicBezTo>
                  <a:cubicBezTo>
                    <a:pt x="f81" y="f35"/>
                    <a:pt x="f30" y="f88"/>
                    <a:pt x="f28" y="f46"/>
                  </a:cubicBezTo>
                  <a:cubicBezTo>
                    <a:pt x="f70" y="f53"/>
                    <a:pt x="f70" y="f89"/>
                    <a:pt x="f90" y="f91"/>
                  </a:cubicBezTo>
                  <a:cubicBezTo>
                    <a:pt x="f92" y="f93"/>
                    <a:pt x="f94" y="f95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97287409-6136-749E-79A7-4D990D03B531}"/>
                </a:ext>
              </a:extLst>
            </p:cNvPr>
            <p:cNvSpPr/>
            <p:nvPr/>
          </p:nvSpPr>
          <p:spPr>
            <a:xfrm>
              <a:off x="7542437" y="1862431"/>
              <a:ext cx="285247" cy="2869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5"/>
                <a:gd name="f7" fmla="val 136"/>
                <a:gd name="f8" fmla="val 67"/>
                <a:gd name="f9" fmla="val 32"/>
                <a:gd name="f10" fmla="val 104"/>
                <a:gd name="f11" fmla="val 68"/>
                <a:gd name="f12" fmla="val 31"/>
                <a:gd name="f13" fmla="val 103"/>
                <a:gd name="f14" fmla="+- 0 0 -90"/>
                <a:gd name="f15" fmla="*/ f3 1 135"/>
                <a:gd name="f16" fmla="*/ f4 1 13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35"/>
                <a:gd name="f25" fmla="*/ f21 1 136"/>
                <a:gd name="f26" fmla="*/ 67 f22 1"/>
                <a:gd name="f27" fmla="*/ 136 f21 1"/>
                <a:gd name="f28" fmla="*/ 0 f22 1"/>
                <a:gd name="f29" fmla="*/ 68 f21 1"/>
                <a:gd name="f30" fmla="*/ 0 f21 1"/>
                <a:gd name="f31" fmla="*/ 135 f22 1"/>
                <a:gd name="f32" fmla="+- f23 0 f1"/>
                <a:gd name="f33" fmla="*/ f26 1 135"/>
                <a:gd name="f34" fmla="*/ f27 1 136"/>
                <a:gd name="f35" fmla="*/ f28 1 135"/>
                <a:gd name="f36" fmla="*/ f29 1 136"/>
                <a:gd name="f37" fmla="*/ f30 1 136"/>
                <a:gd name="f38" fmla="*/ f31 1 135"/>
                <a:gd name="f39" fmla="*/ 0 1 f24"/>
                <a:gd name="f40" fmla="*/ f18 1 f24"/>
                <a:gd name="f41" fmla="*/ 0 1 f25"/>
                <a:gd name="f42" fmla="*/ f19 1 f25"/>
                <a:gd name="f43" fmla="*/ f33 1 f24"/>
                <a:gd name="f44" fmla="*/ f34 1 f25"/>
                <a:gd name="f45" fmla="*/ f35 1 f24"/>
                <a:gd name="f46" fmla="*/ f36 1 f25"/>
                <a:gd name="f47" fmla="*/ f37 1 f25"/>
                <a:gd name="f48" fmla="*/ f38 1 f24"/>
                <a:gd name="f49" fmla="*/ f39 f15 1"/>
                <a:gd name="f50" fmla="*/ f40 f15 1"/>
                <a:gd name="f51" fmla="*/ f42 f16 1"/>
                <a:gd name="f52" fmla="*/ f41 f16 1"/>
                <a:gd name="f53" fmla="*/ f43 f15 1"/>
                <a:gd name="f54" fmla="*/ f44 f16 1"/>
                <a:gd name="f55" fmla="*/ f45 f15 1"/>
                <a:gd name="f56" fmla="*/ f46 f16 1"/>
                <a:gd name="f57" fmla="*/ f47 f16 1"/>
                <a:gd name="f58" fmla="*/ f4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3" y="f54"/>
                </a:cxn>
                <a:cxn ang="f32">
                  <a:pos x="f55" y="f56"/>
                </a:cxn>
                <a:cxn ang="f32">
                  <a:pos x="f53" y="f57"/>
                </a:cxn>
                <a:cxn ang="f32">
                  <a:pos x="f58" y="f56"/>
                </a:cxn>
                <a:cxn ang="f32">
                  <a:pos x="f53" y="f54"/>
                </a:cxn>
              </a:cxnLst>
              <a:rect l="f49" t="f52" r="f50" b="f51"/>
              <a:pathLst>
                <a:path w="135" h="136">
                  <a:moveTo>
                    <a:pt x="f8" y="f7"/>
                  </a:moveTo>
                  <a:cubicBezTo>
                    <a:pt x="f9" y="f7"/>
                    <a:pt x="f5" y="f10"/>
                    <a:pt x="f5" y="f11"/>
                  </a:cubicBezTo>
                  <a:cubicBezTo>
                    <a:pt x="f5" y="f9"/>
                    <a:pt x="f12" y="f5"/>
                    <a:pt x="f8" y="f5"/>
                  </a:cubicBezTo>
                  <a:cubicBezTo>
                    <a:pt x="f13" y="f5"/>
                    <a:pt x="f6" y="f9"/>
                    <a:pt x="f6" y="f11"/>
                  </a:cubicBezTo>
                  <a:cubicBezTo>
                    <a:pt x="f6" y="f10"/>
                    <a:pt x="f13" y="f7"/>
                    <a:pt x="f8" y="f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CC268E8-B964-2939-BFBC-B4F8D106B497}"/>
                </a:ext>
              </a:extLst>
            </p:cNvPr>
            <p:cNvSpPr/>
            <p:nvPr/>
          </p:nvSpPr>
          <p:spPr>
            <a:xfrm>
              <a:off x="7844665" y="1845451"/>
              <a:ext cx="266565" cy="3175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"/>
                <a:gd name="f7" fmla="val 151"/>
                <a:gd name="f8" fmla="val 2"/>
                <a:gd name="f9" fmla="val 31"/>
                <a:gd name="f10" fmla="val 28"/>
                <a:gd name="f11" fmla="val 4"/>
                <a:gd name="f12" fmla="val 65"/>
                <a:gd name="f13" fmla="val 93"/>
                <a:gd name="f14" fmla="val 22"/>
                <a:gd name="f15" fmla="val 122"/>
                <a:gd name="f16" fmla="val 46"/>
                <a:gd name="f17" fmla="val 85"/>
                <a:gd name="f18" fmla="val 106"/>
                <a:gd name="f19" fmla="val 115"/>
                <a:gd name="f20" fmla="val 86"/>
                <a:gd name="f21" fmla="val 143"/>
                <a:gd name="f22" fmla="val 47"/>
                <a:gd name="f23" fmla="val 17"/>
                <a:gd name="f24" fmla="val 133"/>
                <a:gd name="f25" fmla="val 7"/>
                <a:gd name="f26" fmla="val 84"/>
                <a:gd name="f27" fmla="val 14"/>
                <a:gd name="f28" fmla="+- 0 0 -90"/>
                <a:gd name="f29" fmla="*/ f3 1 127"/>
                <a:gd name="f30" fmla="*/ f4 1 151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127"/>
                <a:gd name="f39" fmla="*/ f35 1 151"/>
                <a:gd name="f40" fmla="*/ 2 f36 1"/>
                <a:gd name="f41" fmla="*/ 31 f35 1"/>
                <a:gd name="f42" fmla="*/ 93 f36 1"/>
                <a:gd name="f43" fmla="*/ 22 f35 1"/>
                <a:gd name="f44" fmla="*/ 106 f36 1"/>
                <a:gd name="f45" fmla="*/ 115 f35 1"/>
                <a:gd name="f46" fmla="*/ 17 f36 1"/>
                <a:gd name="f47" fmla="*/ 133 f35 1"/>
                <a:gd name="f48" fmla="*/ 7 f36 1"/>
                <a:gd name="f49" fmla="*/ 106 f35 1"/>
                <a:gd name="f50" fmla="+- f37 0 f1"/>
                <a:gd name="f51" fmla="*/ f40 1 127"/>
                <a:gd name="f52" fmla="*/ f41 1 151"/>
                <a:gd name="f53" fmla="*/ f42 1 127"/>
                <a:gd name="f54" fmla="*/ f43 1 151"/>
                <a:gd name="f55" fmla="*/ f44 1 127"/>
                <a:gd name="f56" fmla="*/ f45 1 151"/>
                <a:gd name="f57" fmla="*/ f46 1 127"/>
                <a:gd name="f58" fmla="*/ f47 1 151"/>
                <a:gd name="f59" fmla="*/ f48 1 127"/>
                <a:gd name="f60" fmla="*/ f49 1 151"/>
                <a:gd name="f61" fmla="*/ 0 1 f38"/>
                <a:gd name="f62" fmla="*/ f32 1 f38"/>
                <a:gd name="f63" fmla="*/ 0 1 f39"/>
                <a:gd name="f64" fmla="*/ f33 1 f39"/>
                <a:gd name="f65" fmla="*/ f51 1 f38"/>
                <a:gd name="f66" fmla="*/ f52 1 f39"/>
                <a:gd name="f67" fmla="*/ f53 1 f38"/>
                <a:gd name="f68" fmla="*/ f54 1 f39"/>
                <a:gd name="f69" fmla="*/ f55 1 f38"/>
                <a:gd name="f70" fmla="*/ f56 1 f39"/>
                <a:gd name="f71" fmla="*/ f57 1 f38"/>
                <a:gd name="f72" fmla="*/ f58 1 f39"/>
                <a:gd name="f73" fmla="*/ f59 1 f38"/>
                <a:gd name="f74" fmla="*/ f60 1 f39"/>
                <a:gd name="f75" fmla="*/ f61 f29 1"/>
                <a:gd name="f76" fmla="*/ f62 f29 1"/>
                <a:gd name="f77" fmla="*/ f64 f30 1"/>
                <a:gd name="f78" fmla="*/ f63 f30 1"/>
                <a:gd name="f79" fmla="*/ f65 f29 1"/>
                <a:gd name="f80" fmla="*/ f66 f30 1"/>
                <a:gd name="f81" fmla="*/ f67 f29 1"/>
                <a:gd name="f82" fmla="*/ f68 f30 1"/>
                <a:gd name="f83" fmla="*/ f69 f29 1"/>
                <a:gd name="f84" fmla="*/ f70 f30 1"/>
                <a:gd name="f85" fmla="*/ f71 f29 1"/>
                <a:gd name="f86" fmla="*/ f72 f30 1"/>
                <a:gd name="f87" fmla="*/ f73 f29 1"/>
                <a:gd name="f88" fmla="*/ f74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79" y="f80"/>
                </a:cxn>
                <a:cxn ang="f50">
                  <a:pos x="f81" y="f82"/>
                </a:cxn>
                <a:cxn ang="f50">
                  <a:pos x="f83" y="f84"/>
                </a:cxn>
                <a:cxn ang="f50">
                  <a:pos x="f85" y="f86"/>
                </a:cxn>
                <a:cxn ang="f50">
                  <a:pos x="f87" y="f88"/>
                </a:cxn>
                <a:cxn ang="f50">
                  <a:pos x="f79" y="f80"/>
                </a:cxn>
              </a:cxnLst>
              <a:rect l="f75" t="f78" r="f76" b="f77"/>
              <a:pathLst>
                <a:path w="127" h="151">
                  <a:moveTo>
                    <a:pt x="f8" y="f9"/>
                  </a:moveTo>
                  <a:cubicBezTo>
                    <a:pt x="f10" y="f11"/>
                    <a:pt x="f12" y="f5"/>
                    <a:pt x="f13" y="f14"/>
                  </a:cubicBezTo>
                  <a:cubicBezTo>
                    <a:pt x="f15" y="f16"/>
                    <a:pt x="f6" y="f17"/>
                    <a:pt x="f18" y="f19"/>
                  </a:cubicBezTo>
                  <a:cubicBezTo>
                    <a:pt x="f20" y="f21"/>
                    <a:pt x="f22" y="f7"/>
                    <a:pt x="f23" y="f24"/>
                  </a:cubicBezTo>
                  <a:cubicBezTo>
                    <a:pt x="f25" y="f6"/>
                    <a:pt x="f5" y="f15"/>
                    <a:pt x="f25" y="f18"/>
                  </a:cubicBezTo>
                  <a:cubicBezTo>
                    <a:pt x="f23" y="f26"/>
                    <a:pt x="f27" y="f12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D6A77E15-F60D-552E-692D-CA218F3A55E5}"/>
                </a:ext>
              </a:extLst>
            </p:cNvPr>
            <p:cNvSpPr/>
            <p:nvPr/>
          </p:nvSpPr>
          <p:spPr>
            <a:xfrm>
              <a:off x="8111230" y="1847142"/>
              <a:ext cx="261472" cy="3141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"/>
                <a:gd name="f7" fmla="val 149"/>
                <a:gd name="f8" fmla="val 120"/>
                <a:gd name="f9" fmla="val 15"/>
                <a:gd name="f10" fmla="val 91"/>
                <a:gd name="f11" fmla="val 17"/>
                <a:gd name="f12" fmla="val 65"/>
                <a:gd name="f13" fmla="val 5"/>
                <a:gd name="f14" fmla="val 37"/>
                <a:gd name="f15" fmla="val 3"/>
                <a:gd name="f16" fmla="val 33"/>
                <a:gd name="f17" fmla="val 8"/>
                <a:gd name="f18" fmla="val 23"/>
                <a:gd name="f19" fmla="val 12"/>
                <a:gd name="f20" fmla="val 19"/>
                <a:gd name="f21" fmla="val 75"/>
                <a:gd name="f22" fmla="val 98"/>
                <a:gd name="f23" fmla="val 26"/>
                <a:gd name="f24" fmla="val 121"/>
                <a:gd name="f25" fmla="val 49"/>
                <a:gd name="f26" fmla="val 88"/>
                <a:gd name="f27" fmla="val 105"/>
                <a:gd name="f28" fmla="val 113"/>
                <a:gd name="f29" fmla="val 84"/>
                <a:gd name="f30" fmla="val 140"/>
                <a:gd name="f31" fmla="val 133"/>
                <a:gd name="f32" fmla="val 13"/>
                <a:gd name="f33" fmla="val 130"/>
                <a:gd name="f34" fmla="val 125"/>
                <a:gd name="f35" fmla="+- 0 0 -90"/>
                <a:gd name="f36" fmla="*/ f3 1 124"/>
                <a:gd name="f37" fmla="*/ f4 1 149"/>
                <a:gd name="f38" fmla="val f5"/>
                <a:gd name="f39" fmla="val f6"/>
                <a:gd name="f40" fmla="val f7"/>
                <a:gd name="f41" fmla="*/ f35 f0 1"/>
                <a:gd name="f42" fmla="+- f40 0 f38"/>
                <a:gd name="f43" fmla="+- f39 0 f38"/>
                <a:gd name="f44" fmla="*/ f41 1 f2"/>
                <a:gd name="f45" fmla="*/ f43 1 124"/>
                <a:gd name="f46" fmla="*/ f42 1 149"/>
                <a:gd name="f47" fmla="*/ 0 f43 1"/>
                <a:gd name="f48" fmla="*/ 120 f42 1"/>
                <a:gd name="f49" fmla="*/ 5 f43 1"/>
                <a:gd name="f50" fmla="*/ 37 f42 1"/>
                <a:gd name="f51" fmla="*/ 12 f43 1"/>
                <a:gd name="f52" fmla="*/ 19 f42 1"/>
                <a:gd name="f53" fmla="*/ 98 f43 1"/>
                <a:gd name="f54" fmla="*/ 26 f42 1"/>
                <a:gd name="f55" fmla="*/ 105 f43 1"/>
                <a:gd name="f56" fmla="*/ 113 f42 1"/>
                <a:gd name="f57" fmla="*/ 19 f43 1"/>
                <a:gd name="f58" fmla="*/ 133 f42 1"/>
                <a:gd name="f59" fmla="+- f44 0 f1"/>
                <a:gd name="f60" fmla="*/ f47 1 124"/>
                <a:gd name="f61" fmla="*/ f48 1 149"/>
                <a:gd name="f62" fmla="*/ f49 1 124"/>
                <a:gd name="f63" fmla="*/ f50 1 149"/>
                <a:gd name="f64" fmla="*/ f51 1 124"/>
                <a:gd name="f65" fmla="*/ f52 1 149"/>
                <a:gd name="f66" fmla="*/ f53 1 124"/>
                <a:gd name="f67" fmla="*/ f54 1 149"/>
                <a:gd name="f68" fmla="*/ f55 1 124"/>
                <a:gd name="f69" fmla="*/ f56 1 149"/>
                <a:gd name="f70" fmla="*/ f57 1 124"/>
                <a:gd name="f71" fmla="*/ f58 1 149"/>
                <a:gd name="f72" fmla="*/ 0 1 f45"/>
                <a:gd name="f73" fmla="*/ f39 1 f45"/>
                <a:gd name="f74" fmla="*/ 0 1 f46"/>
                <a:gd name="f75" fmla="*/ f40 1 f46"/>
                <a:gd name="f76" fmla="*/ f60 1 f45"/>
                <a:gd name="f77" fmla="*/ f61 1 f46"/>
                <a:gd name="f78" fmla="*/ f62 1 f45"/>
                <a:gd name="f79" fmla="*/ f63 1 f46"/>
                <a:gd name="f80" fmla="*/ f64 1 f45"/>
                <a:gd name="f81" fmla="*/ f65 1 f46"/>
                <a:gd name="f82" fmla="*/ f66 1 f45"/>
                <a:gd name="f83" fmla="*/ f67 1 f46"/>
                <a:gd name="f84" fmla="*/ f68 1 f45"/>
                <a:gd name="f85" fmla="*/ f69 1 f46"/>
                <a:gd name="f86" fmla="*/ f70 1 f45"/>
                <a:gd name="f87" fmla="*/ f71 1 f46"/>
                <a:gd name="f88" fmla="*/ f72 f36 1"/>
                <a:gd name="f89" fmla="*/ f73 f36 1"/>
                <a:gd name="f90" fmla="*/ f75 f37 1"/>
                <a:gd name="f91" fmla="*/ f74 f37 1"/>
                <a:gd name="f92" fmla="*/ f76 f36 1"/>
                <a:gd name="f93" fmla="*/ f77 f37 1"/>
                <a:gd name="f94" fmla="*/ f78 f36 1"/>
                <a:gd name="f95" fmla="*/ f79 f37 1"/>
                <a:gd name="f96" fmla="*/ f80 f36 1"/>
                <a:gd name="f97" fmla="*/ f81 f37 1"/>
                <a:gd name="f98" fmla="*/ f82 f36 1"/>
                <a:gd name="f99" fmla="*/ f83 f37 1"/>
                <a:gd name="f100" fmla="*/ f84 f36 1"/>
                <a:gd name="f101" fmla="*/ f85 f37 1"/>
                <a:gd name="f102" fmla="*/ f86 f36 1"/>
                <a:gd name="f103" fmla="*/ f8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92" y="f93"/>
                </a:cxn>
                <a:cxn ang="f59">
                  <a:pos x="f94" y="f95"/>
                </a:cxn>
                <a:cxn ang="f59">
                  <a:pos x="f96" y="f97"/>
                </a:cxn>
                <a:cxn ang="f59">
                  <a:pos x="f98" y="f99"/>
                </a:cxn>
                <a:cxn ang="f59">
                  <a:pos x="f100" y="f101"/>
                </a:cxn>
                <a:cxn ang="f59">
                  <a:pos x="f102" y="f103"/>
                </a:cxn>
                <a:cxn ang="f59">
                  <a:pos x="f92" y="f93"/>
                </a:cxn>
              </a:cxnLst>
              <a:rect l="f88" t="f91" r="f89" b="f90"/>
              <a:pathLst>
                <a:path w="124" h="149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14" y="f5"/>
                    <a:pt x="f21" y="f15"/>
                    <a:pt x="f22" y="f23"/>
                  </a:cubicBezTo>
                  <a:cubicBezTo>
                    <a:pt x="f24" y="f25"/>
                    <a:pt x="f6" y="f26"/>
                    <a:pt x="f27" y="f28"/>
                  </a:cubicBezTo>
                  <a:cubicBezTo>
                    <a:pt x="f29" y="f30"/>
                    <a:pt x="f25" y="f7"/>
                    <a:pt x="f20" y="f31"/>
                  </a:cubicBezTo>
                  <a:cubicBezTo>
                    <a:pt x="f32" y="f33"/>
                    <a:pt x="f17" y="f34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CD3DF5D-D8FE-5080-2572-F61C43B031F5}"/>
                </a:ext>
              </a:extLst>
            </p:cNvPr>
            <p:cNvSpPr/>
            <p:nvPr/>
          </p:nvSpPr>
          <p:spPr>
            <a:xfrm>
              <a:off x="7267376" y="1859030"/>
              <a:ext cx="263173" cy="3005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"/>
                <a:gd name="f7" fmla="val 143"/>
                <a:gd name="f8" fmla="val 20"/>
                <a:gd name="f9" fmla="val 108"/>
                <a:gd name="f10" fmla="val 52"/>
                <a:gd name="f11" fmla="val 106"/>
                <a:gd name="f12" fmla="val 80"/>
                <a:gd name="f13" fmla="val 119"/>
                <a:gd name="f14" fmla="val 109"/>
                <a:gd name="f15" fmla="val 120"/>
                <a:gd name="f16" fmla="val 112"/>
                <a:gd name="f17" fmla="val 118"/>
                <a:gd name="f18" fmla="val 114"/>
                <a:gd name="f19" fmla="val 123"/>
                <a:gd name="f20" fmla="val 95"/>
                <a:gd name="f21" fmla="val 142"/>
                <a:gd name="f22" fmla="val 60"/>
                <a:gd name="f23" fmla="val 35"/>
                <a:gd name="f24" fmla="val 126"/>
                <a:gd name="f25" fmla="val 11"/>
                <a:gd name="f26" fmla="val 110"/>
                <a:gd name="f27" fmla="val 78"/>
                <a:gd name="f28" fmla="val 9"/>
                <a:gd name="f29" fmla="val 51"/>
                <a:gd name="f30" fmla="val 19"/>
                <a:gd name="f31" fmla="val 22"/>
                <a:gd name="f32" fmla="val 46"/>
                <a:gd name="f33" fmla="val 73"/>
                <a:gd name="f34" fmla="val 4"/>
                <a:gd name="f35" fmla="val 90"/>
                <a:gd name="f36" fmla="val 7"/>
                <a:gd name="f37" fmla="val 14"/>
                <a:gd name="f38" fmla="+- 0 0 -90"/>
                <a:gd name="f39" fmla="*/ f3 1 125"/>
                <a:gd name="f40" fmla="*/ f4 1 143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125"/>
                <a:gd name="f49" fmla="*/ f45 1 143"/>
                <a:gd name="f50" fmla="*/ 125 f46 1"/>
                <a:gd name="f51" fmla="*/ 20 f45 1"/>
                <a:gd name="f52" fmla="*/ 119 f46 1"/>
                <a:gd name="f53" fmla="*/ 109 f45 1"/>
                <a:gd name="f54" fmla="*/ 114 f46 1"/>
                <a:gd name="f55" fmla="*/ 123 f45 1"/>
                <a:gd name="f56" fmla="*/ 35 f46 1"/>
                <a:gd name="f57" fmla="*/ 126 f45 1"/>
                <a:gd name="f58" fmla="*/ 9 f46 1"/>
                <a:gd name="f59" fmla="*/ 51 f45 1"/>
                <a:gd name="f60" fmla="*/ 73 f46 1"/>
                <a:gd name="f61" fmla="*/ 4 f45 1"/>
                <a:gd name="f62" fmla="+- f47 0 f1"/>
                <a:gd name="f63" fmla="*/ f50 1 125"/>
                <a:gd name="f64" fmla="*/ f51 1 143"/>
                <a:gd name="f65" fmla="*/ f52 1 125"/>
                <a:gd name="f66" fmla="*/ f53 1 143"/>
                <a:gd name="f67" fmla="*/ f54 1 125"/>
                <a:gd name="f68" fmla="*/ f55 1 143"/>
                <a:gd name="f69" fmla="*/ f56 1 125"/>
                <a:gd name="f70" fmla="*/ f57 1 143"/>
                <a:gd name="f71" fmla="*/ f58 1 125"/>
                <a:gd name="f72" fmla="*/ f59 1 143"/>
                <a:gd name="f73" fmla="*/ f60 1 125"/>
                <a:gd name="f74" fmla="*/ f61 1 143"/>
                <a:gd name="f75" fmla="*/ 0 1 f48"/>
                <a:gd name="f76" fmla="*/ f42 1 f48"/>
                <a:gd name="f77" fmla="*/ 0 1 f49"/>
                <a:gd name="f78" fmla="*/ f43 1 f49"/>
                <a:gd name="f79" fmla="*/ f63 1 f48"/>
                <a:gd name="f80" fmla="*/ f64 1 f49"/>
                <a:gd name="f81" fmla="*/ f65 1 f48"/>
                <a:gd name="f82" fmla="*/ f66 1 f49"/>
                <a:gd name="f83" fmla="*/ f67 1 f48"/>
                <a:gd name="f84" fmla="*/ f68 1 f49"/>
                <a:gd name="f85" fmla="*/ f69 1 f48"/>
                <a:gd name="f86" fmla="*/ f70 1 f49"/>
                <a:gd name="f87" fmla="*/ f71 1 f48"/>
                <a:gd name="f88" fmla="*/ f72 1 f49"/>
                <a:gd name="f89" fmla="*/ f73 1 f48"/>
                <a:gd name="f90" fmla="*/ f74 1 f49"/>
                <a:gd name="f91" fmla="*/ f75 f39 1"/>
                <a:gd name="f92" fmla="*/ f76 f39 1"/>
                <a:gd name="f93" fmla="*/ f78 f40 1"/>
                <a:gd name="f94" fmla="*/ f77 f40 1"/>
                <a:gd name="f95" fmla="*/ f79 f39 1"/>
                <a:gd name="f96" fmla="*/ f80 f40 1"/>
                <a:gd name="f97" fmla="*/ f81 f39 1"/>
                <a:gd name="f98" fmla="*/ f82 f40 1"/>
                <a:gd name="f99" fmla="*/ f83 f39 1"/>
                <a:gd name="f100" fmla="*/ f84 f40 1"/>
                <a:gd name="f101" fmla="*/ f85 f39 1"/>
                <a:gd name="f102" fmla="*/ f86 f40 1"/>
                <a:gd name="f103" fmla="*/ f87 f39 1"/>
                <a:gd name="f104" fmla="*/ f88 f40 1"/>
                <a:gd name="f105" fmla="*/ f89 f39 1"/>
                <a:gd name="f106" fmla="*/ f90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5" y="f96"/>
                </a:cxn>
                <a:cxn ang="f62">
                  <a:pos x="f97" y="f98"/>
                </a:cxn>
                <a:cxn ang="f62">
                  <a:pos x="f99" y="f100"/>
                </a:cxn>
                <a:cxn ang="f62">
                  <a:pos x="f101" y="f102"/>
                </a:cxn>
                <a:cxn ang="f62">
                  <a:pos x="f103" y="f104"/>
                </a:cxn>
                <a:cxn ang="f62">
                  <a:pos x="f105" y="f106"/>
                </a:cxn>
                <a:cxn ang="f62">
                  <a:pos x="f95" y="f96"/>
                </a:cxn>
              </a:cxnLst>
              <a:rect l="f91" t="f94" r="f92" b="f93"/>
              <a:pathLst>
                <a:path w="125" h="143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5"/>
                    <a:pt x="f18" y="f19"/>
                  </a:cubicBezTo>
                  <a:cubicBezTo>
                    <a:pt x="f20" y="f21"/>
                    <a:pt x="f22" y="f7"/>
                    <a:pt x="f23" y="f24"/>
                  </a:cubicBezTo>
                  <a:cubicBezTo>
                    <a:pt x="f25" y="f26"/>
                    <a:pt x="f5" y="f27"/>
                    <a:pt x="f28" y="f29"/>
                  </a:cubicBezTo>
                  <a:cubicBezTo>
                    <a:pt x="f30" y="f31"/>
                    <a:pt x="f32" y="f5"/>
                    <a:pt x="f33" y="f34"/>
                  </a:cubicBezTo>
                  <a:cubicBezTo>
                    <a:pt x="f35" y="f36"/>
                    <a:pt x="f11" y="f37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7A7F92D5-F6D4-F583-8822-631AAA7D6402}"/>
                </a:ext>
              </a:extLst>
            </p:cNvPr>
            <p:cNvSpPr/>
            <p:nvPr/>
          </p:nvSpPr>
          <p:spPr>
            <a:xfrm>
              <a:off x="7664683" y="2142576"/>
              <a:ext cx="309021" cy="2648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"/>
                <a:gd name="f7" fmla="val 126"/>
                <a:gd name="f8" fmla="val 70"/>
                <a:gd name="f9" fmla="val 90"/>
                <a:gd name="f10" fmla="val 8"/>
                <a:gd name="f11" fmla="val 108"/>
                <a:gd name="f12" fmla="val 15"/>
                <a:gd name="f13" fmla="val 125"/>
                <a:gd name="f14" fmla="val 23"/>
                <a:gd name="f15" fmla="val 130"/>
                <a:gd name="f16" fmla="val 25"/>
                <a:gd name="f17" fmla="val 135"/>
                <a:gd name="f18" fmla="val 30"/>
                <a:gd name="f19" fmla="val 137"/>
                <a:gd name="f20" fmla="val 36"/>
                <a:gd name="f21" fmla="val 62"/>
                <a:gd name="f22" fmla="val 136"/>
                <a:gd name="f23" fmla="val 92"/>
                <a:gd name="f24" fmla="val 112"/>
                <a:gd name="f25" fmla="val 109"/>
                <a:gd name="f26" fmla="val 89"/>
                <a:gd name="f27" fmla="val 56"/>
                <a:gd name="f28" fmla="val 34"/>
                <a:gd name="f29" fmla="val 10"/>
                <a:gd name="f30" fmla="val 61"/>
                <a:gd name="f31" fmla="val 9"/>
                <a:gd name="f32" fmla="val 35"/>
                <a:gd name="f33" fmla="val 11"/>
                <a:gd name="f34" fmla="val 17"/>
                <a:gd name="f35" fmla="val 22"/>
                <a:gd name="f36" fmla="val 19"/>
                <a:gd name="f37" fmla="val 40"/>
                <a:gd name="f38" fmla="val 18"/>
                <a:gd name="f39" fmla="val 48"/>
                <a:gd name="f40" fmla="val 14"/>
                <a:gd name="f41" fmla="val 57"/>
                <a:gd name="f42" fmla="val 64"/>
                <a:gd name="f43" fmla="val 4"/>
                <a:gd name="f44" fmla="+- 0 0 -90"/>
                <a:gd name="f45" fmla="*/ f3 1 146"/>
                <a:gd name="f46" fmla="*/ f4 1 126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146"/>
                <a:gd name="f55" fmla="*/ f51 1 126"/>
                <a:gd name="f56" fmla="*/ 70 f52 1"/>
                <a:gd name="f57" fmla="*/ 0 f51 1"/>
                <a:gd name="f58" fmla="*/ 125 f52 1"/>
                <a:gd name="f59" fmla="*/ 23 f51 1"/>
                <a:gd name="f60" fmla="*/ 137 f52 1"/>
                <a:gd name="f61" fmla="*/ 36 f51 1"/>
                <a:gd name="f62" fmla="*/ 112 f52 1"/>
                <a:gd name="f63" fmla="*/ 109 f51 1"/>
                <a:gd name="f64" fmla="*/ 34 f52 1"/>
                <a:gd name="f65" fmla="*/ 9 f52 1"/>
                <a:gd name="f66" fmla="*/ 35 f51 1"/>
                <a:gd name="f67" fmla="*/ 22 f52 1"/>
                <a:gd name="f68" fmla="*/ 48 f52 1"/>
                <a:gd name="f69" fmla="*/ 14 f51 1"/>
                <a:gd name="f70" fmla="+- f53 0 f1"/>
                <a:gd name="f71" fmla="*/ f56 1 146"/>
                <a:gd name="f72" fmla="*/ f57 1 126"/>
                <a:gd name="f73" fmla="*/ f58 1 146"/>
                <a:gd name="f74" fmla="*/ f59 1 126"/>
                <a:gd name="f75" fmla="*/ f60 1 146"/>
                <a:gd name="f76" fmla="*/ f61 1 126"/>
                <a:gd name="f77" fmla="*/ f62 1 146"/>
                <a:gd name="f78" fmla="*/ f63 1 126"/>
                <a:gd name="f79" fmla="*/ f64 1 146"/>
                <a:gd name="f80" fmla="*/ f65 1 146"/>
                <a:gd name="f81" fmla="*/ f66 1 126"/>
                <a:gd name="f82" fmla="*/ f67 1 146"/>
                <a:gd name="f83" fmla="*/ f68 1 146"/>
                <a:gd name="f84" fmla="*/ f69 1 126"/>
                <a:gd name="f85" fmla="*/ 0 1 f54"/>
                <a:gd name="f86" fmla="*/ f48 1 f54"/>
                <a:gd name="f87" fmla="*/ 0 1 f55"/>
                <a:gd name="f88" fmla="*/ f49 1 f55"/>
                <a:gd name="f89" fmla="*/ f71 1 f54"/>
                <a:gd name="f90" fmla="*/ f72 1 f55"/>
                <a:gd name="f91" fmla="*/ f73 1 f54"/>
                <a:gd name="f92" fmla="*/ f74 1 f55"/>
                <a:gd name="f93" fmla="*/ f75 1 f54"/>
                <a:gd name="f94" fmla="*/ f76 1 f55"/>
                <a:gd name="f95" fmla="*/ f77 1 f54"/>
                <a:gd name="f96" fmla="*/ f78 1 f55"/>
                <a:gd name="f97" fmla="*/ f79 1 f54"/>
                <a:gd name="f98" fmla="*/ f80 1 f54"/>
                <a:gd name="f99" fmla="*/ f81 1 f55"/>
                <a:gd name="f100" fmla="*/ f82 1 f54"/>
                <a:gd name="f101" fmla="*/ f83 1 f54"/>
                <a:gd name="f102" fmla="*/ f84 1 f55"/>
                <a:gd name="f103" fmla="*/ f85 f45 1"/>
                <a:gd name="f104" fmla="*/ f86 f45 1"/>
                <a:gd name="f105" fmla="*/ f88 f46 1"/>
                <a:gd name="f106" fmla="*/ f87 f46 1"/>
                <a:gd name="f107" fmla="*/ f89 f45 1"/>
                <a:gd name="f108" fmla="*/ f90 f46 1"/>
                <a:gd name="f109" fmla="*/ f91 f45 1"/>
                <a:gd name="f110" fmla="*/ f92 f46 1"/>
                <a:gd name="f111" fmla="*/ f93 f45 1"/>
                <a:gd name="f112" fmla="*/ f94 f46 1"/>
                <a:gd name="f113" fmla="*/ f95 f45 1"/>
                <a:gd name="f114" fmla="*/ f96 f46 1"/>
                <a:gd name="f115" fmla="*/ f97 f45 1"/>
                <a:gd name="f116" fmla="*/ f98 f45 1"/>
                <a:gd name="f117" fmla="*/ f99 f46 1"/>
                <a:gd name="f118" fmla="*/ f100 f45 1"/>
                <a:gd name="f119" fmla="*/ f101 f45 1"/>
                <a:gd name="f120" fmla="*/ f102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107" y="f108"/>
                </a:cxn>
                <a:cxn ang="f70">
                  <a:pos x="f109" y="f110"/>
                </a:cxn>
                <a:cxn ang="f70">
                  <a:pos x="f111" y="f112"/>
                </a:cxn>
                <a:cxn ang="f70">
                  <a:pos x="f113" y="f114"/>
                </a:cxn>
                <a:cxn ang="f70">
                  <a:pos x="f115" y="f114"/>
                </a:cxn>
                <a:cxn ang="f70">
                  <a:pos x="f116" y="f117"/>
                </a:cxn>
                <a:cxn ang="f70">
                  <a:pos x="f118" y="f110"/>
                </a:cxn>
                <a:cxn ang="f70">
                  <a:pos x="f119" y="f120"/>
                </a:cxn>
                <a:cxn ang="f70">
                  <a:pos x="f107" y="f108"/>
                </a:cxn>
              </a:cxnLst>
              <a:rect l="f103" t="f106" r="f104" b="f105"/>
              <a:pathLst>
                <a:path w="146" h="126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6" y="f21"/>
                    <a:pt x="f22" y="f23"/>
                    <a:pt x="f24" y="f25"/>
                  </a:cubicBezTo>
                  <a:cubicBezTo>
                    <a:pt x="f26" y="f7"/>
                    <a:pt x="f27" y="f7"/>
                    <a:pt x="f28" y="f25"/>
                  </a:cubicBezTo>
                  <a:cubicBezTo>
                    <a:pt x="f29" y="f23"/>
                    <a:pt x="f5" y="f30"/>
                    <a:pt x="f31" y="f32"/>
                  </a:cubicBezTo>
                  <a:cubicBezTo>
                    <a:pt x="f33" y="f18"/>
                    <a:pt x="f34" y="f16"/>
                    <a:pt x="f35" y="f14"/>
                  </a:cubicBezTo>
                  <a:cubicBezTo>
                    <a:pt x="f18" y="f36"/>
                    <a:pt x="f37" y="f38"/>
                    <a:pt x="f39" y="f40"/>
                  </a:cubicBezTo>
                  <a:cubicBezTo>
                    <a:pt x="f41" y="f29"/>
                    <a:pt x="f42" y="f43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C97A476-1DCB-E13C-BE62-5D1AB676EDA4}"/>
                </a:ext>
              </a:extLst>
            </p:cNvPr>
            <p:cNvSpPr/>
            <p:nvPr/>
          </p:nvSpPr>
          <p:spPr>
            <a:xfrm>
              <a:off x="7668085" y="1600949"/>
              <a:ext cx="300526" cy="2682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3"/>
                <a:gd name="f7" fmla="val 127"/>
                <a:gd name="f8" fmla="val 74"/>
                <a:gd name="f9" fmla="val 56"/>
                <a:gd name="f10" fmla="val 119"/>
                <a:gd name="f11" fmla="val 41"/>
                <a:gd name="f12" fmla="val 109"/>
                <a:gd name="f13" fmla="val 25"/>
                <a:gd name="f14" fmla="val 106"/>
                <a:gd name="f15" fmla="val 10"/>
                <a:gd name="f16" fmla="val 103"/>
                <a:gd name="f17" fmla="val 6"/>
                <a:gd name="f18" fmla="val 95"/>
                <a:gd name="f19" fmla="val 4"/>
                <a:gd name="f20" fmla="val 83"/>
                <a:gd name="f21" fmla="val 13"/>
                <a:gd name="f22" fmla="val 28"/>
                <a:gd name="f23" fmla="val 38"/>
                <a:gd name="f24" fmla="val 14"/>
                <a:gd name="f25" fmla="val 63"/>
                <a:gd name="f26" fmla="val 89"/>
                <a:gd name="f27" fmla="val 2"/>
                <a:gd name="f28" fmla="val 112"/>
                <a:gd name="f29" fmla="val 19"/>
                <a:gd name="f30" fmla="val 133"/>
                <a:gd name="f31" fmla="val 34"/>
                <a:gd name="f32" fmla="val 65"/>
                <a:gd name="f33" fmla="val 135"/>
                <a:gd name="f34" fmla="val 90"/>
                <a:gd name="f35" fmla="val 134"/>
                <a:gd name="f36" fmla="val 96"/>
                <a:gd name="f37" fmla="val 129"/>
                <a:gd name="f38" fmla="val 101"/>
                <a:gd name="f39" fmla="val 124"/>
                <a:gd name="f40" fmla="val 115"/>
                <a:gd name="f41" fmla="val 108"/>
                <a:gd name="f42" fmla="val 105"/>
                <a:gd name="f43" fmla="val 113"/>
                <a:gd name="f44" fmla="val 88"/>
                <a:gd name="f45" fmla="val 117"/>
                <a:gd name="f46" fmla="val 80"/>
                <a:gd name="f47" fmla="val 123"/>
                <a:gd name="f48" fmla="+- 0 0 -90"/>
                <a:gd name="f49" fmla="*/ f3 1 143"/>
                <a:gd name="f50" fmla="*/ f4 1 127"/>
                <a:gd name="f51" fmla="val f5"/>
                <a:gd name="f52" fmla="val f6"/>
                <a:gd name="f53" fmla="val f7"/>
                <a:gd name="f54" fmla="*/ f48 f0 1"/>
                <a:gd name="f55" fmla="+- f53 0 f51"/>
                <a:gd name="f56" fmla="+- f52 0 f51"/>
                <a:gd name="f57" fmla="*/ f54 1 f2"/>
                <a:gd name="f58" fmla="*/ f56 1 143"/>
                <a:gd name="f59" fmla="*/ f55 1 127"/>
                <a:gd name="f60" fmla="*/ 74 f56 1"/>
                <a:gd name="f61" fmla="*/ 127 f55 1"/>
                <a:gd name="f62" fmla="*/ 25 f56 1"/>
                <a:gd name="f63" fmla="*/ 106 f55 1"/>
                <a:gd name="f64" fmla="*/ 4 f56 1"/>
                <a:gd name="f65" fmla="*/ 83 f55 1"/>
                <a:gd name="f66" fmla="*/ 38 f56 1"/>
                <a:gd name="f67" fmla="*/ 14 f55 1"/>
                <a:gd name="f68" fmla="*/ 112 f56 1"/>
                <a:gd name="f69" fmla="*/ 19 f55 1"/>
                <a:gd name="f70" fmla="*/ 135 f56 1"/>
                <a:gd name="f71" fmla="*/ 90 f55 1"/>
                <a:gd name="f72" fmla="*/ 124 f56 1"/>
                <a:gd name="f73" fmla="*/ 103 f55 1"/>
                <a:gd name="f74" fmla="*/ 96 f56 1"/>
                <a:gd name="f75" fmla="*/ 113 f55 1"/>
                <a:gd name="f76" fmla="+- f57 0 f1"/>
                <a:gd name="f77" fmla="*/ f60 1 143"/>
                <a:gd name="f78" fmla="*/ f61 1 127"/>
                <a:gd name="f79" fmla="*/ f62 1 143"/>
                <a:gd name="f80" fmla="*/ f63 1 127"/>
                <a:gd name="f81" fmla="*/ f64 1 143"/>
                <a:gd name="f82" fmla="*/ f65 1 127"/>
                <a:gd name="f83" fmla="*/ f66 1 143"/>
                <a:gd name="f84" fmla="*/ f67 1 127"/>
                <a:gd name="f85" fmla="*/ f68 1 143"/>
                <a:gd name="f86" fmla="*/ f69 1 127"/>
                <a:gd name="f87" fmla="*/ f70 1 143"/>
                <a:gd name="f88" fmla="*/ f71 1 127"/>
                <a:gd name="f89" fmla="*/ f72 1 143"/>
                <a:gd name="f90" fmla="*/ f73 1 127"/>
                <a:gd name="f91" fmla="*/ f74 1 143"/>
                <a:gd name="f92" fmla="*/ f75 1 127"/>
                <a:gd name="f93" fmla="*/ 0 1 f58"/>
                <a:gd name="f94" fmla="*/ f52 1 f58"/>
                <a:gd name="f95" fmla="*/ 0 1 f59"/>
                <a:gd name="f96" fmla="*/ f53 1 f59"/>
                <a:gd name="f97" fmla="*/ f77 1 f58"/>
                <a:gd name="f98" fmla="*/ f78 1 f59"/>
                <a:gd name="f99" fmla="*/ f79 1 f58"/>
                <a:gd name="f100" fmla="*/ f80 1 f59"/>
                <a:gd name="f101" fmla="*/ f81 1 f58"/>
                <a:gd name="f102" fmla="*/ f82 1 f59"/>
                <a:gd name="f103" fmla="*/ f83 1 f58"/>
                <a:gd name="f104" fmla="*/ f84 1 f59"/>
                <a:gd name="f105" fmla="*/ f85 1 f58"/>
                <a:gd name="f106" fmla="*/ f86 1 f59"/>
                <a:gd name="f107" fmla="*/ f87 1 f58"/>
                <a:gd name="f108" fmla="*/ f88 1 f59"/>
                <a:gd name="f109" fmla="*/ f89 1 f58"/>
                <a:gd name="f110" fmla="*/ f90 1 f59"/>
                <a:gd name="f111" fmla="*/ f91 1 f58"/>
                <a:gd name="f112" fmla="*/ f92 1 f59"/>
                <a:gd name="f113" fmla="*/ f93 f49 1"/>
                <a:gd name="f114" fmla="*/ f94 f49 1"/>
                <a:gd name="f115" fmla="*/ f96 f50 1"/>
                <a:gd name="f116" fmla="*/ f95 f50 1"/>
                <a:gd name="f117" fmla="*/ f97 f49 1"/>
                <a:gd name="f118" fmla="*/ f98 f50 1"/>
                <a:gd name="f119" fmla="*/ f99 f49 1"/>
                <a:gd name="f120" fmla="*/ f100 f50 1"/>
                <a:gd name="f121" fmla="*/ f101 f49 1"/>
                <a:gd name="f122" fmla="*/ f102 f50 1"/>
                <a:gd name="f123" fmla="*/ f103 f49 1"/>
                <a:gd name="f124" fmla="*/ f104 f50 1"/>
                <a:gd name="f125" fmla="*/ f105 f49 1"/>
                <a:gd name="f126" fmla="*/ f106 f50 1"/>
                <a:gd name="f127" fmla="*/ f107 f49 1"/>
                <a:gd name="f128" fmla="*/ f108 f50 1"/>
                <a:gd name="f129" fmla="*/ f109 f49 1"/>
                <a:gd name="f130" fmla="*/ f110 f50 1"/>
                <a:gd name="f131" fmla="*/ f111 f49 1"/>
                <a:gd name="f132" fmla="*/ f112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21" y="f122"/>
                </a:cxn>
                <a:cxn ang="f76">
                  <a:pos x="f123" y="f124"/>
                </a:cxn>
                <a:cxn ang="f76">
                  <a:pos x="f125" y="f126"/>
                </a:cxn>
                <a:cxn ang="f76">
                  <a:pos x="f127" y="f128"/>
                </a:cxn>
                <a:cxn ang="f76">
                  <a:pos x="f129" y="f130"/>
                </a:cxn>
                <a:cxn ang="f76">
                  <a:pos x="f131" y="f132"/>
                </a:cxn>
                <a:cxn ang="f76">
                  <a:pos x="f117" y="f118"/>
                </a:cxn>
              </a:cxnLst>
              <a:rect l="f113" t="f116" r="f114" b="f115"/>
              <a:pathLst>
                <a:path w="143" h="127">
                  <a:moveTo>
                    <a:pt x="f8" y="f7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5" y="f9"/>
                    <a:pt x="f21" y="f22"/>
                    <a:pt x="f23" y="f24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6" y="f32"/>
                    <a:pt x="f33" y="f34"/>
                  </a:cubicBezTo>
                  <a:cubicBezTo>
                    <a:pt x="f35" y="f36"/>
                    <a:pt x="f37" y="f38"/>
                    <a:pt x="f39" y="f16"/>
                  </a:cubicBezTo>
                  <a:cubicBezTo>
                    <a:pt x="f40" y="f41"/>
                    <a:pt x="f42" y="f12"/>
                    <a:pt x="f36" y="f43"/>
                  </a:cubicBezTo>
                  <a:cubicBezTo>
                    <a:pt x="f44" y="f45"/>
                    <a:pt x="f46" y="f47"/>
                    <a:pt x="f8" y="f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61AF80A1-D944-39E8-80DC-C0E592656E46}"/>
                </a:ext>
              </a:extLst>
            </p:cNvPr>
            <p:cNvSpPr/>
            <p:nvPr/>
          </p:nvSpPr>
          <p:spPr>
            <a:xfrm>
              <a:off x="7540736" y="2407450"/>
              <a:ext cx="295433" cy="2326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0"/>
                <a:gd name="f7" fmla="val 110"/>
                <a:gd name="f8" fmla="val 7"/>
                <a:gd name="f9" fmla="val 23"/>
                <a:gd name="f10" fmla="val 33"/>
                <a:gd name="f11" fmla="val 14"/>
                <a:gd name="f12" fmla="val 54"/>
                <a:gd name="f13" fmla="val 6"/>
                <a:gd name="f14" fmla="val 73"/>
                <a:gd name="f15" fmla="val 91"/>
                <a:gd name="f16" fmla="val 5"/>
                <a:gd name="f17" fmla="val 10"/>
                <a:gd name="f18" fmla="val 128"/>
                <a:gd name="f19" fmla="val 17"/>
                <a:gd name="f20" fmla="val 134"/>
                <a:gd name="f21" fmla="val 20"/>
                <a:gd name="f22" fmla="val 139"/>
                <a:gd name="f23" fmla="val 30"/>
                <a:gd name="f24" fmla="val 36"/>
                <a:gd name="f25" fmla="val 64"/>
                <a:gd name="f26" fmla="val 127"/>
                <a:gd name="f27" fmla="val 86"/>
                <a:gd name="f28" fmla="val 101"/>
                <a:gd name="f29" fmla="val 98"/>
                <a:gd name="f30" fmla="val 75"/>
                <a:gd name="f31" fmla="val 51"/>
                <a:gd name="f32" fmla="val 107"/>
                <a:gd name="f33" fmla="val 29"/>
                <a:gd name="f34" fmla="val 88"/>
                <a:gd name="f35" fmla="val 8"/>
                <a:gd name="f36" fmla="val 70"/>
                <a:gd name="f37" fmla="val 46"/>
                <a:gd name="f38" fmla="+- 0 0 -90"/>
                <a:gd name="f39" fmla="*/ f3 1 140"/>
                <a:gd name="f40" fmla="*/ f4 1 110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140"/>
                <a:gd name="f49" fmla="*/ f45 1 110"/>
                <a:gd name="f50" fmla="*/ 7 f46 1"/>
                <a:gd name="f51" fmla="*/ 23 f45 1"/>
                <a:gd name="f52" fmla="*/ 73 f46 1"/>
                <a:gd name="f53" fmla="*/ 0 f45 1"/>
                <a:gd name="f54" fmla="*/ 128 f46 1"/>
                <a:gd name="f55" fmla="*/ 17 f45 1"/>
                <a:gd name="f56" fmla="*/ 140 f46 1"/>
                <a:gd name="f57" fmla="*/ 36 f45 1"/>
                <a:gd name="f58" fmla="*/ 101 f46 1"/>
                <a:gd name="f59" fmla="*/ 98 f45 1"/>
                <a:gd name="f60" fmla="*/ 29 f46 1"/>
                <a:gd name="f61" fmla="*/ 88 f45 1"/>
                <a:gd name="f62" fmla="+- f47 0 f1"/>
                <a:gd name="f63" fmla="*/ f50 1 140"/>
                <a:gd name="f64" fmla="*/ f51 1 110"/>
                <a:gd name="f65" fmla="*/ f52 1 140"/>
                <a:gd name="f66" fmla="*/ f53 1 110"/>
                <a:gd name="f67" fmla="*/ f54 1 140"/>
                <a:gd name="f68" fmla="*/ f55 1 110"/>
                <a:gd name="f69" fmla="*/ f56 1 140"/>
                <a:gd name="f70" fmla="*/ f57 1 110"/>
                <a:gd name="f71" fmla="*/ f58 1 140"/>
                <a:gd name="f72" fmla="*/ f59 1 110"/>
                <a:gd name="f73" fmla="*/ f60 1 140"/>
                <a:gd name="f74" fmla="*/ f61 1 110"/>
                <a:gd name="f75" fmla="*/ 0 1 f48"/>
                <a:gd name="f76" fmla="*/ f42 1 f48"/>
                <a:gd name="f77" fmla="*/ 0 1 f49"/>
                <a:gd name="f78" fmla="*/ f43 1 f49"/>
                <a:gd name="f79" fmla="*/ f63 1 f48"/>
                <a:gd name="f80" fmla="*/ f64 1 f49"/>
                <a:gd name="f81" fmla="*/ f65 1 f48"/>
                <a:gd name="f82" fmla="*/ f66 1 f49"/>
                <a:gd name="f83" fmla="*/ f67 1 f48"/>
                <a:gd name="f84" fmla="*/ f68 1 f49"/>
                <a:gd name="f85" fmla="*/ f69 1 f48"/>
                <a:gd name="f86" fmla="*/ f70 1 f49"/>
                <a:gd name="f87" fmla="*/ f71 1 f48"/>
                <a:gd name="f88" fmla="*/ f72 1 f49"/>
                <a:gd name="f89" fmla="*/ f73 1 f48"/>
                <a:gd name="f90" fmla="*/ f74 1 f49"/>
                <a:gd name="f91" fmla="*/ f75 f39 1"/>
                <a:gd name="f92" fmla="*/ f76 f39 1"/>
                <a:gd name="f93" fmla="*/ f78 f40 1"/>
                <a:gd name="f94" fmla="*/ f77 f40 1"/>
                <a:gd name="f95" fmla="*/ f79 f39 1"/>
                <a:gd name="f96" fmla="*/ f80 f40 1"/>
                <a:gd name="f97" fmla="*/ f81 f39 1"/>
                <a:gd name="f98" fmla="*/ f82 f40 1"/>
                <a:gd name="f99" fmla="*/ f83 f39 1"/>
                <a:gd name="f100" fmla="*/ f84 f40 1"/>
                <a:gd name="f101" fmla="*/ f85 f39 1"/>
                <a:gd name="f102" fmla="*/ f86 f40 1"/>
                <a:gd name="f103" fmla="*/ f87 f39 1"/>
                <a:gd name="f104" fmla="*/ f88 f40 1"/>
                <a:gd name="f105" fmla="*/ f89 f39 1"/>
                <a:gd name="f106" fmla="*/ f90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5" y="f96"/>
                </a:cxn>
                <a:cxn ang="f62">
                  <a:pos x="f97" y="f98"/>
                </a:cxn>
                <a:cxn ang="f62">
                  <a:pos x="f99" y="f100"/>
                </a:cxn>
                <a:cxn ang="f62">
                  <a:pos x="f101" y="f102"/>
                </a:cxn>
                <a:cxn ang="f62">
                  <a:pos x="f103" y="f104"/>
                </a:cxn>
                <a:cxn ang="f62">
                  <a:pos x="f105" y="f106"/>
                </a:cxn>
                <a:cxn ang="f62">
                  <a:pos x="f95" y="f96"/>
                </a:cxn>
              </a:cxnLst>
              <a:rect l="f91" t="f94" r="f92" b="f93"/>
              <a:pathLst>
                <a:path w="140" h="110">
                  <a:moveTo>
                    <a:pt x="f8" y="f9"/>
                  </a:moveTo>
                  <a:cubicBezTo>
                    <a:pt x="f10" y="f11"/>
                    <a:pt x="f12" y="f13"/>
                    <a:pt x="f14" y="f5"/>
                  </a:cubicBezTo>
                  <a:cubicBezTo>
                    <a:pt x="f15" y="f16"/>
                    <a:pt x="f7" y="f17"/>
                    <a:pt x="f18" y="f19"/>
                  </a:cubicBezTo>
                  <a:cubicBezTo>
                    <a:pt x="f20" y="f21"/>
                    <a:pt x="f22" y="f23"/>
                    <a:pt x="f6" y="f24"/>
                  </a:cubicBezTo>
                  <a:cubicBezTo>
                    <a:pt x="f6" y="f25"/>
                    <a:pt x="f26" y="f27"/>
                    <a:pt x="f28" y="f29"/>
                  </a:cubicBezTo>
                  <a:cubicBezTo>
                    <a:pt x="f30" y="f7"/>
                    <a:pt x="f31" y="f32"/>
                    <a:pt x="f33" y="f34"/>
                  </a:cubicBezTo>
                  <a:cubicBezTo>
                    <a:pt x="f35" y="f36"/>
                    <a:pt x="f5" y="f37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296B5DB3-F638-E8F3-8879-7C759DA968F9}"/>
                </a:ext>
              </a:extLst>
            </p:cNvPr>
            <p:cNvSpPr/>
            <p:nvPr/>
          </p:nvSpPr>
          <p:spPr>
            <a:xfrm>
              <a:off x="7668085" y="2640064"/>
              <a:ext cx="297134" cy="2224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1"/>
                <a:gd name="f7" fmla="val 106"/>
                <a:gd name="f8" fmla="val 5"/>
                <a:gd name="f9" fmla="val 21"/>
                <a:gd name="f10" fmla="val 25"/>
                <a:gd name="f11" fmla="val 14"/>
                <a:gd name="f12" fmla="val 43"/>
                <a:gd name="f13" fmla="val 7"/>
                <a:gd name="f14" fmla="val 61"/>
                <a:gd name="f15" fmla="val 2"/>
                <a:gd name="f16" fmla="val 64"/>
                <a:gd name="f17" fmla="val 68"/>
                <a:gd name="f18" fmla="val 72"/>
                <a:gd name="f19" fmla="val 1"/>
                <a:gd name="f20" fmla="val 92"/>
                <a:gd name="f21" fmla="val 113"/>
                <a:gd name="f22" fmla="val 136"/>
                <a:gd name="f23" fmla="val 46"/>
                <a:gd name="f24" fmla="val 134"/>
                <a:gd name="f25" fmla="val 70"/>
                <a:gd name="f26" fmla="val 109"/>
                <a:gd name="f27" fmla="val 88"/>
                <a:gd name="f28" fmla="val 86"/>
                <a:gd name="f29" fmla="val 105"/>
                <a:gd name="f30" fmla="val 37"/>
                <a:gd name="f31" fmla="val 9"/>
                <a:gd name="f32" fmla="val 76"/>
                <a:gd name="f33" fmla="val 50"/>
                <a:gd name="f34" fmla="+- 0 0 -90"/>
                <a:gd name="f35" fmla="*/ f3 1 141"/>
                <a:gd name="f36" fmla="*/ f4 1 106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41"/>
                <a:gd name="f45" fmla="*/ f41 1 106"/>
                <a:gd name="f46" fmla="*/ 5 f42 1"/>
                <a:gd name="f47" fmla="*/ 21 f41 1"/>
                <a:gd name="f48" fmla="*/ 61 f42 1"/>
                <a:gd name="f49" fmla="*/ 2 f41 1"/>
                <a:gd name="f50" fmla="*/ 72 f42 1"/>
                <a:gd name="f51" fmla="*/ 1 f41 1"/>
                <a:gd name="f52" fmla="*/ 136 f42 1"/>
                <a:gd name="f53" fmla="*/ 109 f42 1"/>
                <a:gd name="f54" fmla="*/ 88 f41 1"/>
                <a:gd name="f55" fmla="*/ 37 f42 1"/>
                <a:gd name="f56" fmla="*/ 92 f41 1"/>
                <a:gd name="f57" fmla="+- f43 0 f1"/>
                <a:gd name="f58" fmla="*/ f46 1 141"/>
                <a:gd name="f59" fmla="*/ f47 1 106"/>
                <a:gd name="f60" fmla="*/ f48 1 141"/>
                <a:gd name="f61" fmla="*/ f49 1 106"/>
                <a:gd name="f62" fmla="*/ f50 1 141"/>
                <a:gd name="f63" fmla="*/ f51 1 106"/>
                <a:gd name="f64" fmla="*/ f52 1 141"/>
                <a:gd name="f65" fmla="*/ f53 1 141"/>
                <a:gd name="f66" fmla="*/ f54 1 106"/>
                <a:gd name="f67" fmla="*/ f55 1 141"/>
                <a:gd name="f68" fmla="*/ f56 1 106"/>
                <a:gd name="f69" fmla="*/ 0 1 f44"/>
                <a:gd name="f70" fmla="*/ f38 1 f44"/>
                <a:gd name="f71" fmla="*/ 0 1 f45"/>
                <a:gd name="f72" fmla="*/ f39 1 f45"/>
                <a:gd name="f73" fmla="*/ f58 1 f44"/>
                <a:gd name="f74" fmla="*/ f59 1 f45"/>
                <a:gd name="f75" fmla="*/ f60 1 f44"/>
                <a:gd name="f76" fmla="*/ f61 1 f45"/>
                <a:gd name="f77" fmla="*/ f62 1 f44"/>
                <a:gd name="f78" fmla="*/ f63 1 f45"/>
                <a:gd name="f79" fmla="*/ f64 1 f44"/>
                <a:gd name="f80" fmla="*/ f65 1 f44"/>
                <a:gd name="f81" fmla="*/ f66 1 f45"/>
                <a:gd name="f82" fmla="*/ f67 1 f44"/>
                <a:gd name="f83" fmla="*/ f68 1 f45"/>
                <a:gd name="f84" fmla="*/ f69 f35 1"/>
                <a:gd name="f85" fmla="*/ f70 f35 1"/>
                <a:gd name="f86" fmla="*/ f72 f36 1"/>
                <a:gd name="f87" fmla="*/ f71 f36 1"/>
                <a:gd name="f88" fmla="*/ f73 f35 1"/>
                <a:gd name="f89" fmla="*/ f74 f36 1"/>
                <a:gd name="f90" fmla="*/ f75 f35 1"/>
                <a:gd name="f91" fmla="*/ f76 f36 1"/>
                <a:gd name="f92" fmla="*/ f77 f35 1"/>
                <a:gd name="f93" fmla="*/ f78 f36 1"/>
                <a:gd name="f94" fmla="*/ f79 f35 1"/>
                <a:gd name="f95" fmla="*/ f80 f35 1"/>
                <a:gd name="f96" fmla="*/ f81 f36 1"/>
                <a:gd name="f97" fmla="*/ f82 f35 1"/>
                <a:gd name="f98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88" y="f89"/>
                </a:cxn>
                <a:cxn ang="f57">
                  <a:pos x="f90" y="f91"/>
                </a:cxn>
                <a:cxn ang="f57">
                  <a:pos x="f92" y="f93"/>
                </a:cxn>
                <a:cxn ang="f57">
                  <a:pos x="f94" y="f89"/>
                </a:cxn>
                <a:cxn ang="f57">
                  <a:pos x="f95" y="f96"/>
                </a:cxn>
                <a:cxn ang="f57">
                  <a:pos x="f97" y="f98"/>
                </a:cxn>
                <a:cxn ang="f57">
                  <a:pos x="f88" y="f89"/>
                </a:cxn>
              </a:cxnLst>
              <a:rect l="f84" t="f87" r="f85" b="f86"/>
              <a:pathLst>
                <a:path w="141" h="10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5"/>
                    <a:pt x="f17" y="f5"/>
                    <a:pt x="f18" y="f19"/>
                  </a:cubicBezTo>
                  <a:cubicBezTo>
                    <a:pt x="f20" y="f13"/>
                    <a:pt x="f21" y="f11"/>
                    <a:pt x="f22" y="f9"/>
                  </a:cubicBezTo>
                  <a:cubicBezTo>
                    <a:pt x="f6" y="f23"/>
                    <a:pt x="f24" y="f25"/>
                    <a:pt x="f26" y="f27"/>
                  </a:cubicBezTo>
                  <a:cubicBezTo>
                    <a:pt x="f28" y="f29"/>
                    <a:pt x="f14" y="f7"/>
                    <a:pt x="f30" y="f20"/>
                  </a:cubicBezTo>
                  <a:cubicBezTo>
                    <a:pt x="f31" y="f32"/>
                    <a:pt x="f5" y="f33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E3442556-E307-2C0F-8C81-C74CE8954E4C}"/>
                </a:ext>
              </a:extLst>
            </p:cNvPr>
            <p:cNvSpPr/>
            <p:nvPr/>
          </p:nvSpPr>
          <p:spPr>
            <a:xfrm>
              <a:off x="7420191" y="2142576"/>
              <a:ext cx="244501" cy="2699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"/>
                <a:gd name="f7" fmla="val 128"/>
                <a:gd name="f8" fmla="val 106"/>
                <a:gd name="f9" fmla="val 22"/>
                <a:gd name="f10" fmla="val 97"/>
                <a:gd name="f11" fmla="val 51"/>
                <a:gd name="f12" fmla="val 100"/>
                <a:gd name="f13" fmla="val 79"/>
                <a:gd name="f14" fmla="val 104"/>
                <a:gd name="f15" fmla="val 91"/>
                <a:gd name="f16" fmla="val 125"/>
                <a:gd name="f17" fmla="val 64"/>
                <a:gd name="f18" fmla="val 38"/>
                <a:gd name="f19" fmla="val 114"/>
                <a:gd name="f20" fmla="val 14"/>
                <a:gd name="f21" fmla="val 72"/>
                <a:gd name="f22" fmla="val 6"/>
                <a:gd name="f23" fmla="val 43"/>
                <a:gd name="f24" fmla="val 8"/>
                <a:gd name="f25" fmla="val 34"/>
                <a:gd name="f26" fmla="val 16"/>
                <a:gd name="f27" fmla="val 26"/>
                <a:gd name="f28" fmla="val 24"/>
                <a:gd name="f29" fmla="val 21"/>
                <a:gd name="f30" fmla="val 36"/>
                <a:gd name="f31" fmla="val 13"/>
                <a:gd name="f32" fmla="val 50"/>
                <a:gd name="f33" fmla="val 7"/>
                <a:gd name="f34" fmla="val 65"/>
                <a:gd name="f35" fmla="val 69"/>
                <a:gd name="f36" fmla="val 3"/>
                <a:gd name="f37" fmla="val 75"/>
                <a:gd name="f38" fmla="val 82"/>
                <a:gd name="f39" fmla="val 11"/>
                <a:gd name="f40" fmla="val 89"/>
                <a:gd name="f41" fmla="val 15"/>
                <a:gd name="f42" fmla="val 96"/>
                <a:gd name="f43" fmla="val 18"/>
                <a:gd name="f44" fmla="+- 0 0 -90"/>
                <a:gd name="f45" fmla="*/ f3 1 116"/>
                <a:gd name="f46" fmla="*/ f4 1 128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116"/>
                <a:gd name="f55" fmla="*/ f51 1 128"/>
                <a:gd name="f56" fmla="*/ 106 f52 1"/>
                <a:gd name="f57" fmla="*/ 22 f51 1"/>
                <a:gd name="f58" fmla="*/ 116 f52 1"/>
                <a:gd name="f59" fmla="*/ 104 f51 1"/>
                <a:gd name="f60" fmla="*/ 38 f52 1"/>
                <a:gd name="f61" fmla="*/ 114 f51 1"/>
                <a:gd name="f62" fmla="*/ 6 f52 1"/>
                <a:gd name="f63" fmla="*/ 43 f51 1"/>
                <a:gd name="f64" fmla="*/ 24 f52 1"/>
                <a:gd name="f65" fmla="*/ 21 f51 1"/>
                <a:gd name="f66" fmla="*/ 65 f52 1"/>
                <a:gd name="f67" fmla="*/ 0 f51 1"/>
                <a:gd name="f68" fmla="*/ 82 f52 1"/>
                <a:gd name="f69" fmla="*/ 11 f51 1"/>
                <a:gd name="f70" fmla="+- f53 0 f1"/>
                <a:gd name="f71" fmla="*/ f56 1 116"/>
                <a:gd name="f72" fmla="*/ f57 1 128"/>
                <a:gd name="f73" fmla="*/ f58 1 116"/>
                <a:gd name="f74" fmla="*/ f59 1 128"/>
                <a:gd name="f75" fmla="*/ f60 1 116"/>
                <a:gd name="f76" fmla="*/ f61 1 128"/>
                <a:gd name="f77" fmla="*/ f62 1 116"/>
                <a:gd name="f78" fmla="*/ f63 1 128"/>
                <a:gd name="f79" fmla="*/ f64 1 116"/>
                <a:gd name="f80" fmla="*/ f65 1 128"/>
                <a:gd name="f81" fmla="*/ f66 1 116"/>
                <a:gd name="f82" fmla="*/ f67 1 128"/>
                <a:gd name="f83" fmla="*/ f68 1 116"/>
                <a:gd name="f84" fmla="*/ f69 1 128"/>
                <a:gd name="f85" fmla="*/ 0 1 f54"/>
                <a:gd name="f86" fmla="*/ f48 1 f54"/>
                <a:gd name="f87" fmla="*/ 0 1 f55"/>
                <a:gd name="f88" fmla="*/ f49 1 f55"/>
                <a:gd name="f89" fmla="*/ f71 1 f54"/>
                <a:gd name="f90" fmla="*/ f72 1 f55"/>
                <a:gd name="f91" fmla="*/ f73 1 f54"/>
                <a:gd name="f92" fmla="*/ f74 1 f55"/>
                <a:gd name="f93" fmla="*/ f75 1 f54"/>
                <a:gd name="f94" fmla="*/ f76 1 f55"/>
                <a:gd name="f95" fmla="*/ f77 1 f54"/>
                <a:gd name="f96" fmla="*/ f78 1 f55"/>
                <a:gd name="f97" fmla="*/ f79 1 f54"/>
                <a:gd name="f98" fmla="*/ f80 1 f55"/>
                <a:gd name="f99" fmla="*/ f81 1 f54"/>
                <a:gd name="f100" fmla="*/ f82 1 f55"/>
                <a:gd name="f101" fmla="*/ f83 1 f54"/>
                <a:gd name="f102" fmla="*/ f84 1 f55"/>
                <a:gd name="f103" fmla="*/ f85 f45 1"/>
                <a:gd name="f104" fmla="*/ f86 f45 1"/>
                <a:gd name="f105" fmla="*/ f88 f46 1"/>
                <a:gd name="f106" fmla="*/ f87 f46 1"/>
                <a:gd name="f107" fmla="*/ f89 f45 1"/>
                <a:gd name="f108" fmla="*/ f90 f46 1"/>
                <a:gd name="f109" fmla="*/ f91 f45 1"/>
                <a:gd name="f110" fmla="*/ f92 f46 1"/>
                <a:gd name="f111" fmla="*/ f93 f45 1"/>
                <a:gd name="f112" fmla="*/ f94 f46 1"/>
                <a:gd name="f113" fmla="*/ f95 f45 1"/>
                <a:gd name="f114" fmla="*/ f96 f46 1"/>
                <a:gd name="f115" fmla="*/ f97 f45 1"/>
                <a:gd name="f116" fmla="*/ f98 f46 1"/>
                <a:gd name="f117" fmla="*/ f99 f45 1"/>
                <a:gd name="f118" fmla="*/ f100 f46 1"/>
                <a:gd name="f119" fmla="*/ f101 f45 1"/>
                <a:gd name="f120" fmla="*/ f102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107" y="f108"/>
                </a:cxn>
                <a:cxn ang="f70">
                  <a:pos x="f109" y="f110"/>
                </a:cxn>
                <a:cxn ang="f70">
                  <a:pos x="f111" y="f112"/>
                </a:cxn>
                <a:cxn ang="f70">
                  <a:pos x="f113" y="f114"/>
                </a:cxn>
                <a:cxn ang="f70">
                  <a:pos x="f115" y="f116"/>
                </a:cxn>
                <a:cxn ang="f70">
                  <a:pos x="f117" y="f118"/>
                </a:cxn>
                <a:cxn ang="f70">
                  <a:pos x="f119" y="f120"/>
                </a:cxn>
                <a:cxn ang="f70">
                  <a:pos x="f107" y="f108"/>
                </a:cxn>
              </a:cxnLst>
              <a:rect l="f103" t="f106" r="f104" b="f105"/>
              <a:pathLst>
                <a:path w="116" h="128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cubicBezTo>
                    <a:pt x="f15" y="f16"/>
                    <a:pt x="f17" y="f7"/>
                    <a:pt x="f18" y="f19"/>
                  </a:cubicBezTo>
                  <a:cubicBezTo>
                    <a:pt x="f20" y="f12"/>
                    <a:pt x="f5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5"/>
                  </a:cubicBezTo>
                  <a:cubicBezTo>
                    <a:pt x="f35" y="f36"/>
                    <a:pt x="f37" y="f24"/>
                    <a:pt x="f38" y="f39"/>
                  </a:cubicBezTo>
                  <a:cubicBezTo>
                    <a:pt x="f40" y="f41"/>
                    <a:pt x="f42" y="f43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9EB1BC2-DA9C-A7B6-E047-BA704ED3E2AD}"/>
                </a:ext>
              </a:extLst>
            </p:cNvPr>
            <p:cNvSpPr/>
            <p:nvPr/>
          </p:nvSpPr>
          <p:spPr>
            <a:xfrm>
              <a:off x="7975405" y="2140884"/>
              <a:ext cx="244501" cy="2699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"/>
                <a:gd name="f7" fmla="val 128"/>
                <a:gd name="f8" fmla="val 52"/>
                <a:gd name="f9" fmla="val 66"/>
                <a:gd name="f10" fmla="val 7"/>
                <a:gd name="f11" fmla="val 81"/>
                <a:gd name="f12" fmla="val 13"/>
                <a:gd name="f13" fmla="val 96"/>
                <a:gd name="f14" fmla="val 21"/>
                <a:gd name="f15" fmla="val 100"/>
                <a:gd name="f16" fmla="val 23"/>
                <a:gd name="f17" fmla="val 104"/>
                <a:gd name="f18" fmla="val 29"/>
                <a:gd name="f19" fmla="val 106"/>
                <a:gd name="f20" fmla="val 34"/>
                <a:gd name="f21" fmla="val 61"/>
                <a:gd name="f22" fmla="val 91"/>
                <a:gd name="f23" fmla="val 82"/>
                <a:gd name="f24" fmla="val 110"/>
                <a:gd name="f25" fmla="val 58"/>
                <a:gd name="f26" fmla="val 26"/>
                <a:gd name="f27" fmla="val 126"/>
                <a:gd name="f28" fmla="val 105"/>
                <a:gd name="f29" fmla="val 16"/>
                <a:gd name="f30" fmla="val 80"/>
                <a:gd name="f31" fmla="val 18"/>
                <a:gd name="f32" fmla="val 9"/>
                <a:gd name="f33" fmla="val 24"/>
                <a:gd name="f34" fmla="val 39"/>
                <a:gd name="f35" fmla="val 8"/>
                <a:gd name="f36" fmla="+- 0 0 -90"/>
                <a:gd name="f37" fmla="*/ f3 1 116"/>
                <a:gd name="f38" fmla="*/ f4 1 128"/>
                <a:gd name="f39" fmla="val f5"/>
                <a:gd name="f40" fmla="val f6"/>
                <a:gd name="f41" fmla="val f7"/>
                <a:gd name="f42" fmla="*/ f36 f0 1"/>
                <a:gd name="f43" fmla="+- f41 0 f39"/>
                <a:gd name="f44" fmla="+- f40 0 f39"/>
                <a:gd name="f45" fmla="*/ f42 1 f2"/>
                <a:gd name="f46" fmla="*/ f44 1 116"/>
                <a:gd name="f47" fmla="*/ f43 1 128"/>
                <a:gd name="f48" fmla="*/ 52 f44 1"/>
                <a:gd name="f49" fmla="*/ 0 f43 1"/>
                <a:gd name="f50" fmla="*/ 96 f44 1"/>
                <a:gd name="f51" fmla="*/ 21 f43 1"/>
                <a:gd name="f52" fmla="*/ 106 f44 1"/>
                <a:gd name="f53" fmla="*/ 34 f43 1"/>
                <a:gd name="f54" fmla="*/ 82 f44 1"/>
                <a:gd name="f55" fmla="*/ 110 f43 1"/>
                <a:gd name="f56" fmla="*/ 0 f44 1"/>
                <a:gd name="f57" fmla="*/ 105 f43 1"/>
                <a:gd name="f58" fmla="*/ 9 f44 1"/>
                <a:gd name="f59" fmla="*/ 24 f43 1"/>
                <a:gd name="f60" fmla="+- f45 0 f1"/>
                <a:gd name="f61" fmla="*/ f48 1 116"/>
                <a:gd name="f62" fmla="*/ f49 1 128"/>
                <a:gd name="f63" fmla="*/ f50 1 116"/>
                <a:gd name="f64" fmla="*/ f51 1 128"/>
                <a:gd name="f65" fmla="*/ f52 1 116"/>
                <a:gd name="f66" fmla="*/ f53 1 128"/>
                <a:gd name="f67" fmla="*/ f54 1 116"/>
                <a:gd name="f68" fmla="*/ f55 1 128"/>
                <a:gd name="f69" fmla="*/ f56 1 116"/>
                <a:gd name="f70" fmla="*/ f57 1 128"/>
                <a:gd name="f71" fmla="*/ f58 1 116"/>
                <a:gd name="f72" fmla="*/ f59 1 128"/>
                <a:gd name="f73" fmla="*/ 0 1 f46"/>
                <a:gd name="f74" fmla="*/ f40 1 f46"/>
                <a:gd name="f75" fmla="*/ 0 1 f47"/>
                <a:gd name="f76" fmla="*/ f41 1 f47"/>
                <a:gd name="f77" fmla="*/ f61 1 f46"/>
                <a:gd name="f78" fmla="*/ f62 1 f47"/>
                <a:gd name="f79" fmla="*/ f63 1 f46"/>
                <a:gd name="f80" fmla="*/ f64 1 f47"/>
                <a:gd name="f81" fmla="*/ f65 1 f46"/>
                <a:gd name="f82" fmla="*/ f66 1 f47"/>
                <a:gd name="f83" fmla="*/ f67 1 f46"/>
                <a:gd name="f84" fmla="*/ f68 1 f47"/>
                <a:gd name="f85" fmla="*/ f69 1 f46"/>
                <a:gd name="f86" fmla="*/ f70 1 f47"/>
                <a:gd name="f87" fmla="*/ f71 1 f46"/>
                <a:gd name="f88" fmla="*/ f72 1 f47"/>
                <a:gd name="f89" fmla="*/ f73 f37 1"/>
                <a:gd name="f90" fmla="*/ f74 f37 1"/>
                <a:gd name="f91" fmla="*/ f76 f38 1"/>
                <a:gd name="f92" fmla="*/ f75 f38 1"/>
                <a:gd name="f93" fmla="*/ f77 f37 1"/>
                <a:gd name="f94" fmla="*/ f78 f38 1"/>
                <a:gd name="f95" fmla="*/ f79 f37 1"/>
                <a:gd name="f96" fmla="*/ f80 f38 1"/>
                <a:gd name="f97" fmla="*/ f81 f37 1"/>
                <a:gd name="f98" fmla="*/ f82 f38 1"/>
                <a:gd name="f99" fmla="*/ f83 f37 1"/>
                <a:gd name="f100" fmla="*/ f84 f38 1"/>
                <a:gd name="f101" fmla="*/ f85 f37 1"/>
                <a:gd name="f102" fmla="*/ f86 f38 1"/>
                <a:gd name="f103" fmla="*/ f87 f37 1"/>
                <a:gd name="f104" fmla="*/ f88 f3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93" y="f94"/>
                </a:cxn>
                <a:cxn ang="f60">
                  <a:pos x="f95" y="f96"/>
                </a:cxn>
                <a:cxn ang="f60">
                  <a:pos x="f97" y="f98"/>
                </a:cxn>
                <a:cxn ang="f60">
                  <a:pos x="f99" y="f100"/>
                </a:cxn>
                <a:cxn ang="f60">
                  <a:pos x="f101" y="f102"/>
                </a:cxn>
                <a:cxn ang="f60">
                  <a:pos x="f103" y="f104"/>
                </a:cxn>
                <a:cxn ang="f60">
                  <a:pos x="f93" y="f94"/>
                </a:cxn>
              </a:cxnLst>
              <a:rect l="f89" t="f92" r="f90" b="f91"/>
              <a:pathLst>
                <a:path w="116" h="128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6" y="f21"/>
                    <a:pt x="f19" y="f22"/>
                    <a:pt x="f23" y="f24"/>
                  </a:cubicBezTo>
                  <a:cubicBezTo>
                    <a:pt x="f25" y="f7"/>
                    <a:pt x="f26" y="f27"/>
                    <a:pt x="f5" y="f28"/>
                  </a:cubicBezTo>
                  <a:cubicBezTo>
                    <a:pt x="f29" y="f30"/>
                    <a:pt x="f31" y="f8"/>
                    <a:pt x="f32" y="f33"/>
                  </a:cubicBezTo>
                  <a:cubicBezTo>
                    <a:pt x="f33" y="f29"/>
                    <a:pt x="f34" y="f35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6789DCCF-AF8A-6FF4-C48B-0A9CB3F2A7A2}"/>
                </a:ext>
              </a:extLst>
            </p:cNvPr>
            <p:cNvSpPr/>
            <p:nvPr/>
          </p:nvSpPr>
          <p:spPr>
            <a:xfrm>
              <a:off x="7416789" y="1602650"/>
              <a:ext cx="230913" cy="2665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"/>
                <a:gd name="f7" fmla="val 126"/>
                <a:gd name="f8" fmla="val 18"/>
                <a:gd name="f9" fmla="val 107"/>
                <a:gd name="f10" fmla="val 48"/>
                <a:gd name="f11" fmla="val 104"/>
                <a:gd name="f12" fmla="val 75"/>
                <a:gd name="f13" fmla="val 101"/>
                <a:gd name="f14" fmla="val 106"/>
                <a:gd name="f15" fmla="val 93"/>
                <a:gd name="f16" fmla="val 111"/>
                <a:gd name="f17" fmla="val 78"/>
                <a:gd name="f18" fmla="val 119"/>
                <a:gd name="f19" fmla="val 66"/>
                <a:gd name="f20" fmla="val 50"/>
                <a:gd name="f21" fmla="val 35"/>
                <a:gd name="f22" fmla="val 113"/>
                <a:gd name="f23" fmla="val 21"/>
                <a:gd name="f24" fmla="val 105"/>
                <a:gd name="f25" fmla="val 15"/>
                <a:gd name="f26" fmla="val 102"/>
                <a:gd name="f27" fmla="val 9"/>
                <a:gd name="f28" fmla="val 94"/>
                <a:gd name="f29" fmla="val 8"/>
                <a:gd name="f30" fmla="val 88"/>
                <a:gd name="f31" fmla="val 60"/>
                <a:gd name="f32" fmla="val 11"/>
                <a:gd name="f33" fmla="val 32"/>
                <a:gd name="f34" fmla="val 17"/>
                <a:gd name="f35" fmla="val 59"/>
                <a:gd name="f36" fmla="val 2"/>
                <a:gd name="f37" fmla="+- 0 0 -90"/>
                <a:gd name="f38" fmla="*/ f3 1 110"/>
                <a:gd name="f39" fmla="*/ f4 1 126"/>
                <a:gd name="f40" fmla="val f5"/>
                <a:gd name="f41" fmla="val f6"/>
                <a:gd name="f42" fmla="val f7"/>
                <a:gd name="f43" fmla="*/ f37 f0 1"/>
                <a:gd name="f44" fmla="+- f42 0 f40"/>
                <a:gd name="f45" fmla="+- f41 0 f40"/>
                <a:gd name="f46" fmla="*/ f43 1 f2"/>
                <a:gd name="f47" fmla="*/ f45 1 110"/>
                <a:gd name="f48" fmla="*/ f44 1 126"/>
                <a:gd name="f49" fmla="*/ 110 f45 1"/>
                <a:gd name="f50" fmla="*/ 18 f44 1"/>
                <a:gd name="f51" fmla="*/ 101 f45 1"/>
                <a:gd name="f52" fmla="*/ 106 f44 1"/>
                <a:gd name="f53" fmla="*/ 66 f45 1"/>
                <a:gd name="f54" fmla="*/ 126 f44 1"/>
                <a:gd name="f55" fmla="*/ 21 f45 1"/>
                <a:gd name="f56" fmla="*/ 105 f44 1"/>
                <a:gd name="f57" fmla="*/ 8 f45 1"/>
                <a:gd name="f58" fmla="*/ 88 f44 1"/>
                <a:gd name="f59" fmla="*/ 35 f45 1"/>
                <a:gd name="f60" fmla="*/ 17 f44 1"/>
                <a:gd name="f61" fmla="+- f46 0 f1"/>
                <a:gd name="f62" fmla="*/ f49 1 110"/>
                <a:gd name="f63" fmla="*/ f50 1 126"/>
                <a:gd name="f64" fmla="*/ f51 1 110"/>
                <a:gd name="f65" fmla="*/ f52 1 126"/>
                <a:gd name="f66" fmla="*/ f53 1 110"/>
                <a:gd name="f67" fmla="*/ f54 1 126"/>
                <a:gd name="f68" fmla="*/ f55 1 110"/>
                <a:gd name="f69" fmla="*/ f56 1 126"/>
                <a:gd name="f70" fmla="*/ f57 1 110"/>
                <a:gd name="f71" fmla="*/ f58 1 126"/>
                <a:gd name="f72" fmla="*/ f59 1 110"/>
                <a:gd name="f73" fmla="*/ f60 1 126"/>
                <a:gd name="f74" fmla="*/ 0 1 f47"/>
                <a:gd name="f75" fmla="*/ f41 1 f47"/>
                <a:gd name="f76" fmla="*/ 0 1 f48"/>
                <a:gd name="f77" fmla="*/ f42 1 f48"/>
                <a:gd name="f78" fmla="*/ f62 1 f47"/>
                <a:gd name="f79" fmla="*/ f63 1 f48"/>
                <a:gd name="f80" fmla="*/ f64 1 f47"/>
                <a:gd name="f81" fmla="*/ f65 1 f48"/>
                <a:gd name="f82" fmla="*/ f66 1 f47"/>
                <a:gd name="f83" fmla="*/ f67 1 f48"/>
                <a:gd name="f84" fmla="*/ f68 1 f47"/>
                <a:gd name="f85" fmla="*/ f69 1 f48"/>
                <a:gd name="f86" fmla="*/ f70 1 f47"/>
                <a:gd name="f87" fmla="*/ f71 1 f48"/>
                <a:gd name="f88" fmla="*/ f72 1 f47"/>
                <a:gd name="f89" fmla="*/ f73 1 f48"/>
                <a:gd name="f90" fmla="*/ f74 f38 1"/>
                <a:gd name="f91" fmla="*/ f75 f38 1"/>
                <a:gd name="f92" fmla="*/ f77 f39 1"/>
                <a:gd name="f93" fmla="*/ f76 f39 1"/>
                <a:gd name="f94" fmla="*/ f78 f38 1"/>
                <a:gd name="f95" fmla="*/ f79 f39 1"/>
                <a:gd name="f96" fmla="*/ f80 f38 1"/>
                <a:gd name="f97" fmla="*/ f81 f39 1"/>
                <a:gd name="f98" fmla="*/ f82 f38 1"/>
                <a:gd name="f99" fmla="*/ f83 f39 1"/>
                <a:gd name="f100" fmla="*/ f84 f38 1"/>
                <a:gd name="f101" fmla="*/ f85 f39 1"/>
                <a:gd name="f102" fmla="*/ f86 f38 1"/>
                <a:gd name="f103" fmla="*/ f87 f39 1"/>
                <a:gd name="f104" fmla="*/ f88 f38 1"/>
                <a:gd name="f105" fmla="*/ f89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94" y="f95"/>
                </a:cxn>
                <a:cxn ang="f61">
                  <a:pos x="f96" y="f97"/>
                </a:cxn>
                <a:cxn ang="f61">
                  <a:pos x="f98" y="f99"/>
                </a:cxn>
                <a:cxn ang="f61">
                  <a:pos x="f100" y="f101"/>
                </a:cxn>
                <a:cxn ang="f61">
                  <a:pos x="f102" y="f103"/>
                </a:cxn>
                <a:cxn ang="f61">
                  <a:pos x="f104" y="f105"/>
                </a:cxn>
                <a:cxn ang="f61">
                  <a:pos x="f94" y="f95"/>
                </a:cxn>
              </a:cxnLst>
              <a:rect l="f90" t="f93" r="f91" b="f92"/>
              <a:pathLst>
                <a:path w="110" h="126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7"/>
                  </a:cubicBezTo>
                  <a:cubicBezTo>
                    <a:pt x="f20" y="f18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5" y="f31"/>
                    <a:pt x="f32" y="f33"/>
                    <a:pt x="f21" y="f34"/>
                  </a:cubicBezTo>
                  <a:cubicBezTo>
                    <a:pt x="f35" y="f5"/>
                    <a:pt x="f30" y="f36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87A5B04F-04ED-0EB6-A8CA-2CAFB03B4862}"/>
                </a:ext>
              </a:extLst>
            </p:cNvPr>
            <p:cNvSpPr/>
            <p:nvPr/>
          </p:nvSpPr>
          <p:spPr>
            <a:xfrm>
              <a:off x="7970303" y="1599249"/>
              <a:ext cx="244501" cy="2665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"/>
                <a:gd name="f7" fmla="val 127"/>
                <a:gd name="f8" fmla="val 23"/>
                <a:gd name="f9" fmla="val 27"/>
                <a:gd name="f10" fmla="val 2"/>
                <a:gd name="f11" fmla="val 54"/>
                <a:gd name="f12" fmla="val 80"/>
                <a:gd name="f13" fmla="val 17"/>
                <a:gd name="f14" fmla="val 104"/>
                <a:gd name="f15" fmla="val 32"/>
                <a:gd name="f16" fmla="val 61"/>
                <a:gd name="f17" fmla="val 108"/>
                <a:gd name="f18" fmla="val 89"/>
                <a:gd name="f19" fmla="val 106"/>
                <a:gd name="f20" fmla="val 96"/>
                <a:gd name="f21" fmla="val 98"/>
                <a:gd name="f22" fmla="val 103"/>
                <a:gd name="f23" fmla="val 91"/>
                <a:gd name="f24" fmla="val 115"/>
                <a:gd name="f25" fmla="val 67"/>
                <a:gd name="f26" fmla="val 120"/>
                <a:gd name="f27" fmla="val 53"/>
                <a:gd name="f28" fmla="val 48"/>
                <a:gd name="f29" fmla="val 124"/>
                <a:gd name="f30" fmla="val 41"/>
                <a:gd name="f31" fmla="val 119"/>
                <a:gd name="f32" fmla="val 34"/>
                <a:gd name="f33" fmla="val 111"/>
                <a:gd name="f34" fmla="val 19"/>
                <a:gd name="f35" fmla="val 109"/>
                <a:gd name="f36" fmla="val 10"/>
                <a:gd name="f37" fmla="val 105"/>
                <a:gd name="f38" fmla="val 20"/>
                <a:gd name="f39" fmla="val 77"/>
                <a:gd name="f40" fmla="val 49"/>
                <a:gd name="f41" fmla="+- 0 0 -90"/>
                <a:gd name="f42" fmla="*/ f3 1 116"/>
                <a:gd name="f43" fmla="*/ f4 1 127"/>
                <a:gd name="f44" fmla="val f5"/>
                <a:gd name="f45" fmla="val f6"/>
                <a:gd name="f46" fmla="val f7"/>
                <a:gd name="f47" fmla="*/ f41 f0 1"/>
                <a:gd name="f48" fmla="+- f46 0 f44"/>
                <a:gd name="f49" fmla="+- f45 0 f44"/>
                <a:gd name="f50" fmla="*/ f47 1 f2"/>
                <a:gd name="f51" fmla="*/ f49 1 116"/>
                <a:gd name="f52" fmla="*/ f48 1 127"/>
                <a:gd name="f53" fmla="*/ 0 f49 1"/>
                <a:gd name="f54" fmla="*/ 23 f48 1"/>
                <a:gd name="f55" fmla="*/ 80 f49 1"/>
                <a:gd name="f56" fmla="*/ 17 f48 1"/>
                <a:gd name="f57" fmla="*/ 108 f49 1"/>
                <a:gd name="f58" fmla="*/ 89 f48 1"/>
                <a:gd name="f59" fmla="*/ 91 f49 1"/>
                <a:gd name="f60" fmla="*/ 108 f48 1"/>
                <a:gd name="f61" fmla="*/ 53 f49 1"/>
                <a:gd name="f62" fmla="*/ 127 f48 1"/>
                <a:gd name="f63" fmla="*/ 34 f49 1"/>
                <a:gd name="f64" fmla="*/ 115 f48 1"/>
                <a:gd name="f65" fmla="*/ 10 f49 1"/>
                <a:gd name="f66" fmla="*/ 105 f48 1"/>
                <a:gd name="f67" fmla="+- f50 0 f1"/>
                <a:gd name="f68" fmla="*/ f53 1 116"/>
                <a:gd name="f69" fmla="*/ f54 1 127"/>
                <a:gd name="f70" fmla="*/ f55 1 116"/>
                <a:gd name="f71" fmla="*/ f56 1 127"/>
                <a:gd name="f72" fmla="*/ f57 1 116"/>
                <a:gd name="f73" fmla="*/ f58 1 127"/>
                <a:gd name="f74" fmla="*/ f59 1 116"/>
                <a:gd name="f75" fmla="*/ f60 1 127"/>
                <a:gd name="f76" fmla="*/ f61 1 116"/>
                <a:gd name="f77" fmla="*/ f62 1 127"/>
                <a:gd name="f78" fmla="*/ f63 1 116"/>
                <a:gd name="f79" fmla="*/ f64 1 127"/>
                <a:gd name="f80" fmla="*/ f65 1 116"/>
                <a:gd name="f81" fmla="*/ f66 1 127"/>
                <a:gd name="f82" fmla="*/ 0 1 f51"/>
                <a:gd name="f83" fmla="*/ f45 1 f51"/>
                <a:gd name="f84" fmla="*/ 0 1 f52"/>
                <a:gd name="f85" fmla="*/ f46 1 f52"/>
                <a:gd name="f86" fmla="*/ f68 1 f51"/>
                <a:gd name="f87" fmla="*/ f69 1 f52"/>
                <a:gd name="f88" fmla="*/ f70 1 f51"/>
                <a:gd name="f89" fmla="*/ f71 1 f52"/>
                <a:gd name="f90" fmla="*/ f72 1 f51"/>
                <a:gd name="f91" fmla="*/ f73 1 f52"/>
                <a:gd name="f92" fmla="*/ f74 1 f51"/>
                <a:gd name="f93" fmla="*/ f75 1 f52"/>
                <a:gd name="f94" fmla="*/ f76 1 f51"/>
                <a:gd name="f95" fmla="*/ f77 1 f52"/>
                <a:gd name="f96" fmla="*/ f78 1 f51"/>
                <a:gd name="f97" fmla="*/ f79 1 f52"/>
                <a:gd name="f98" fmla="*/ f80 1 f51"/>
                <a:gd name="f99" fmla="*/ f81 1 f52"/>
                <a:gd name="f100" fmla="*/ f82 f42 1"/>
                <a:gd name="f101" fmla="*/ f83 f42 1"/>
                <a:gd name="f102" fmla="*/ f85 f43 1"/>
                <a:gd name="f103" fmla="*/ f84 f43 1"/>
                <a:gd name="f104" fmla="*/ f86 f42 1"/>
                <a:gd name="f105" fmla="*/ f87 f43 1"/>
                <a:gd name="f106" fmla="*/ f88 f42 1"/>
                <a:gd name="f107" fmla="*/ f89 f43 1"/>
                <a:gd name="f108" fmla="*/ f90 f42 1"/>
                <a:gd name="f109" fmla="*/ f91 f43 1"/>
                <a:gd name="f110" fmla="*/ f92 f42 1"/>
                <a:gd name="f111" fmla="*/ f93 f43 1"/>
                <a:gd name="f112" fmla="*/ f94 f42 1"/>
                <a:gd name="f113" fmla="*/ f95 f43 1"/>
                <a:gd name="f114" fmla="*/ f96 f42 1"/>
                <a:gd name="f115" fmla="*/ f97 f43 1"/>
                <a:gd name="f116" fmla="*/ f98 f42 1"/>
                <a:gd name="f117" fmla="*/ f99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4" y="f105"/>
                </a:cxn>
                <a:cxn ang="f67">
                  <a:pos x="f106" y="f107"/>
                </a:cxn>
                <a:cxn ang="f67">
                  <a:pos x="f108" y="f109"/>
                </a:cxn>
                <a:cxn ang="f67">
                  <a:pos x="f110" y="f111"/>
                </a:cxn>
                <a:cxn ang="f67">
                  <a:pos x="f112" y="f113"/>
                </a:cxn>
                <a:cxn ang="f67">
                  <a:pos x="f114" y="f115"/>
                </a:cxn>
                <a:cxn ang="f67">
                  <a:pos x="f116" y="f117"/>
                </a:cxn>
                <a:cxn ang="f67">
                  <a:pos x="f104" y="f105"/>
                </a:cxn>
              </a:cxnLst>
              <a:rect l="f100" t="f103" r="f101" b="f102"/>
              <a:pathLst>
                <a:path w="116" h="127">
                  <a:moveTo>
                    <a:pt x="f5" y="f8"/>
                  </a:moveTo>
                  <a:cubicBezTo>
                    <a:pt x="f9" y="f10"/>
                    <a:pt x="f11" y="f5"/>
                    <a:pt x="f12" y="f13"/>
                  </a:cubicBezTo>
                  <a:cubicBezTo>
                    <a:pt x="f14" y="f15"/>
                    <a:pt x="f6" y="f16"/>
                    <a:pt x="f17" y="f18"/>
                  </a:cubicBezTo>
                  <a:cubicBezTo>
                    <a:pt x="f19" y="f20"/>
                    <a:pt x="f21" y="f22"/>
                    <a:pt x="f23" y="f17"/>
                  </a:cubicBezTo>
                  <a:cubicBezTo>
                    <a:pt x="f12" y="f24"/>
                    <a:pt x="f25" y="f26"/>
                    <a:pt x="f27" y="f7"/>
                  </a:cubicBezTo>
                  <a:cubicBezTo>
                    <a:pt x="f28" y="f29"/>
                    <a:pt x="f30" y="f31"/>
                    <a:pt x="f32" y="f24"/>
                  </a:cubicBezTo>
                  <a:cubicBezTo>
                    <a:pt x="f9" y="f33"/>
                    <a:pt x="f34" y="f35"/>
                    <a:pt x="f36" y="f37"/>
                  </a:cubicBezTo>
                  <a:cubicBezTo>
                    <a:pt x="f38" y="f39"/>
                    <a:pt x="f13" y="f40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8F1BDC7B-67EC-935B-1CF2-AFC7DBF02F91}"/>
                </a:ext>
              </a:extLst>
            </p:cNvPr>
            <p:cNvSpPr/>
            <p:nvPr/>
          </p:nvSpPr>
          <p:spPr>
            <a:xfrm>
              <a:off x="6666323" y="1074602"/>
              <a:ext cx="288639" cy="57897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7"/>
                <a:gd name="f7" fmla="val 275"/>
                <a:gd name="f8" fmla="val 69"/>
                <a:gd name="f9" fmla="val 274"/>
                <a:gd name="f10" fmla="val 50"/>
                <a:gd name="f11" fmla="val 233"/>
                <a:gd name="f12" fmla="val 56"/>
                <a:gd name="f13" fmla="val 191"/>
                <a:gd name="f14" fmla="val 66"/>
                <a:gd name="f15" fmla="val 147"/>
                <a:gd name="f16" fmla="val 47"/>
                <a:gd name="f17" fmla="val 159"/>
                <a:gd name="f18" fmla="val 28"/>
                <a:gd name="f19" fmla="val 171"/>
                <a:gd name="f20" fmla="val 9"/>
                <a:gd name="f21" fmla="val 183"/>
                <a:gd name="f22" fmla="val 5"/>
                <a:gd name="f23" fmla="val 175"/>
                <a:gd name="f24" fmla="val 3"/>
                <a:gd name="f25" fmla="val 169"/>
                <a:gd name="f26" fmla="val 163"/>
                <a:gd name="f27" fmla="val 6"/>
                <a:gd name="f28" fmla="val 12"/>
                <a:gd name="f29" fmla="val 154"/>
                <a:gd name="f30" fmla="val 18"/>
                <a:gd name="f31" fmla="val 151"/>
                <a:gd name="f32" fmla="val 70"/>
                <a:gd name="f33" fmla="val 124"/>
                <a:gd name="f34" fmla="val 98"/>
                <a:gd name="f35" fmla="val 80"/>
                <a:gd name="f36" fmla="val 112"/>
                <a:gd name="f37" fmla="val 25"/>
                <a:gd name="f38" fmla="val 114"/>
                <a:gd name="f39" fmla="val 16"/>
                <a:gd name="f40" fmla="val 123"/>
                <a:gd name="f41" fmla="val 8"/>
                <a:gd name="f42" fmla="val 128"/>
                <a:gd name="f43" fmla="val 131"/>
                <a:gd name="f44" fmla="val 1"/>
                <a:gd name="f45" fmla="val 134"/>
                <a:gd name="f46" fmla="val 2"/>
                <a:gd name="f47" fmla="val 17"/>
                <a:gd name="f48" fmla="val 132"/>
                <a:gd name="f49" fmla="val 31"/>
                <a:gd name="f50" fmla="val 44"/>
                <a:gd name="f51" fmla="val 113"/>
                <a:gd name="f52" fmla="val 90"/>
                <a:gd name="f53" fmla="val 95"/>
                <a:gd name="f54" fmla="val 136"/>
                <a:gd name="f55" fmla="val 82"/>
                <a:gd name="f56" fmla="val 77"/>
                <a:gd name="f57" fmla="val 201"/>
                <a:gd name="f58" fmla="val 81"/>
                <a:gd name="f59" fmla="val 222"/>
                <a:gd name="f60" fmla="val 242"/>
                <a:gd name="f61" fmla="val 253"/>
                <a:gd name="f62" fmla="val 264"/>
                <a:gd name="f63" fmla="val 76"/>
                <a:gd name="f64" fmla="val 73"/>
                <a:gd name="f65" fmla="val 71"/>
                <a:gd name="f66" fmla="+- 0 0 -90"/>
                <a:gd name="f67" fmla="*/ f3 1 137"/>
                <a:gd name="f68" fmla="*/ f4 1 275"/>
                <a:gd name="f69" fmla="val f5"/>
                <a:gd name="f70" fmla="val f6"/>
                <a:gd name="f71" fmla="val f7"/>
                <a:gd name="f72" fmla="*/ f66 f0 1"/>
                <a:gd name="f73" fmla="+- f71 0 f69"/>
                <a:gd name="f74" fmla="+- f70 0 f69"/>
                <a:gd name="f75" fmla="*/ f72 1 f2"/>
                <a:gd name="f76" fmla="*/ f74 1 137"/>
                <a:gd name="f77" fmla="*/ f73 1 275"/>
                <a:gd name="f78" fmla="*/ 69 f74 1"/>
                <a:gd name="f79" fmla="*/ 274 f73 1"/>
                <a:gd name="f80" fmla="*/ 66 f74 1"/>
                <a:gd name="f81" fmla="*/ 147 f73 1"/>
                <a:gd name="f82" fmla="*/ 9 f74 1"/>
                <a:gd name="f83" fmla="*/ 183 f73 1"/>
                <a:gd name="f84" fmla="*/ 0 f74 1"/>
                <a:gd name="f85" fmla="*/ 163 f73 1"/>
                <a:gd name="f86" fmla="*/ 18 f74 1"/>
                <a:gd name="f87" fmla="*/ 151 f73 1"/>
                <a:gd name="f88" fmla="*/ 112 f74 1"/>
                <a:gd name="f89" fmla="*/ 25 f73 1"/>
                <a:gd name="f90" fmla="*/ 128 f74 1"/>
                <a:gd name="f91" fmla="*/ 0 f73 1"/>
                <a:gd name="f92" fmla="*/ 137 f74 1"/>
                <a:gd name="f93" fmla="*/ 3 f73 1"/>
                <a:gd name="f94" fmla="*/ 44 f73 1"/>
                <a:gd name="f95" fmla="*/ 82 f74 1"/>
                <a:gd name="f96" fmla="*/ 80 f74 1"/>
                <a:gd name="f97" fmla="*/ 242 f73 1"/>
                <a:gd name="f98" fmla="*/ 76 f74 1"/>
                <a:gd name="f99" fmla="*/ 275 f73 1"/>
                <a:gd name="f100" fmla="+- f75 0 f1"/>
                <a:gd name="f101" fmla="*/ f78 1 137"/>
                <a:gd name="f102" fmla="*/ f79 1 275"/>
                <a:gd name="f103" fmla="*/ f80 1 137"/>
                <a:gd name="f104" fmla="*/ f81 1 275"/>
                <a:gd name="f105" fmla="*/ f82 1 137"/>
                <a:gd name="f106" fmla="*/ f83 1 275"/>
                <a:gd name="f107" fmla="*/ f84 1 137"/>
                <a:gd name="f108" fmla="*/ f85 1 275"/>
                <a:gd name="f109" fmla="*/ f86 1 137"/>
                <a:gd name="f110" fmla="*/ f87 1 275"/>
                <a:gd name="f111" fmla="*/ f88 1 137"/>
                <a:gd name="f112" fmla="*/ f89 1 275"/>
                <a:gd name="f113" fmla="*/ f90 1 137"/>
                <a:gd name="f114" fmla="*/ f91 1 275"/>
                <a:gd name="f115" fmla="*/ f92 1 137"/>
                <a:gd name="f116" fmla="*/ f93 1 275"/>
                <a:gd name="f117" fmla="*/ f94 1 275"/>
                <a:gd name="f118" fmla="*/ f95 1 137"/>
                <a:gd name="f119" fmla="*/ f96 1 137"/>
                <a:gd name="f120" fmla="*/ f97 1 275"/>
                <a:gd name="f121" fmla="*/ f98 1 137"/>
                <a:gd name="f122" fmla="*/ f99 1 275"/>
                <a:gd name="f123" fmla="*/ 0 1 f76"/>
                <a:gd name="f124" fmla="*/ f70 1 f76"/>
                <a:gd name="f125" fmla="*/ 0 1 f77"/>
                <a:gd name="f126" fmla="*/ f71 1 f77"/>
                <a:gd name="f127" fmla="*/ f101 1 f76"/>
                <a:gd name="f128" fmla="*/ f102 1 f77"/>
                <a:gd name="f129" fmla="*/ f103 1 f76"/>
                <a:gd name="f130" fmla="*/ f104 1 f77"/>
                <a:gd name="f131" fmla="*/ f105 1 f76"/>
                <a:gd name="f132" fmla="*/ f106 1 f77"/>
                <a:gd name="f133" fmla="*/ f107 1 f76"/>
                <a:gd name="f134" fmla="*/ f108 1 f77"/>
                <a:gd name="f135" fmla="*/ f109 1 f76"/>
                <a:gd name="f136" fmla="*/ f110 1 f77"/>
                <a:gd name="f137" fmla="*/ f111 1 f76"/>
                <a:gd name="f138" fmla="*/ f112 1 f77"/>
                <a:gd name="f139" fmla="*/ f113 1 f76"/>
                <a:gd name="f140" fmla="*/ f114 1 f77"/>
                <a:gd name="f141" fmla="*/ f115 1 f76"/>
                <a:gd name="f142" fmla="*/ f116 1 f77"/>
                <a:gd name="f143" fmla="*/ f117 1 f77"/>
                <a:gd name="f144" fmla="*/ f118 1 f76"/>
                <a:gd name="f145" fmla="*/ f119 1 f76"/>
                <a:gd name="f146" fmla="*/ f120 1 f77"/>
                <a:gd name="f147" fmla="*/ f121 1 f76"/>
                <a:gd name="f148" fmla="*/ f122 1 f77"/>
                <a:gd name="f149" fmla="*/ f123 f67 1"/>
                <a:gd name="f150" fmla="*/ f124 f67 1"/>
                <a:gd name="f151" fmla="*/ f126 f68 1"/>
                <a:gd name="f152" fmla="*/ f125 f68 1"/>
                <a:gd name="f153" fmla="*/ f127 f67 1"/>
                <a:gd name="f154" fmla="*/ f128 f68 1"/>
                <a:gd name="f155" fmla="*/ f129 f67 1"/>
                <a:gd name="f156" fmla="*/ f130 f68 1"/>
                <a:gd name="f157" fmla="*/ f131 f67 1"/>
                <a:gd name="f158" fmla="*/ f132 f68 1"/>
                <a:gd name="f159" fmla="*/ f133 f67 1"/>
                <a:gd name="f160" fmla="*/ f134 f68 1"/>
                <a:gd name="f161" fmla="*/ f135 f67 1"/>
                <a:gd name="f162" fmla="*/ f136 f68 1"/>
                <a:gd name="f163" fmla="*/ f137 f67 1"/>
                <a:gd name="f164" fmla="*/ f138 f68 1"/>
                <a:gd name="f165" fmla="*/ f139 f67 1"/>
                <a:gd name="f166" fmla="*/ f140 f68 1"/>
                <a:gd name="f167" fmla="*/ f141 f67 1"/>
                <a:gd name="f168" fmla="*/ f142 f68 1"/>
                <a:gd name="f169" fmla="*/ f143 f68 1"/>
                <a:gd name="f170" fmla="*/ f144 f67 1"/>
                <a:gd name="f171" fmla="*/ f145 f67 1"/>
                <a:gd name="f172" fmla="*/ f146 f68 1"/>
                <a:gd name="f173" fmla="*/ f147 f67 1"/>
                <a:gd name="f174" fmla="*/ f148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53" y="f154"/>
                </a:cxn>
                <a:cxn ang="f100">
                  <a:pos x="f155" y="f156"/>
                </a:cxn>
                <a:cxn ang="f100">
                  <a:pos x="f157" y="f158"/>
                </a:cxn>
                <a:cxn ang="f100">
                  <a:pos x="f159" y="f160"/>
                </a:cxn>
                <a:cxn ang="f100">
                  <a:pos x="f161" y="f162"/>
                </a:cxn>
                <a:cxn ang="f100">
                  <a:pos x="f163" y="f164"/>
                </a:cxn>
                <a:cxn ang="f100">
                  <a:pos x="f165" y="f166"/>
                </a:cxn>
                <a:cxn ang="f100">
                  <a:pos x="f167" y="f168"/>
                </a:cxn>
                <a:cxn ang="f100">
                  <a:pos x="f165" y="f169"/>
                </a:cxn>
                <a:cxn ang="f100">
                  <a:pos x="f170" y="f158"/>
                </a:cxn>
                <a:cxn ang="f100">
                  <a:pos x="f171" y="f172"/>
                </a:cxn>
                <a:cxn ang="f100">
                  <a:pos x="f173" y="f174"/>
                </a:cxn>
                <a:cxn ang="f100">
                  <a:pos x="f153" y="f154"/>
                </a:cxn>
              </a:cxnLst>
              <a:rect l="f149" t="f152" r="f150" b="f151"/>
              <a:pathLst>
                <a:path w="137" h="27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cubicBezTo>
                    <a:pt x="f27" y="f1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5"/>
                  </a:cubicBezTo>
                  <a:cubicBezTo>
                    <a:pt x="f43" y="f44"/>
                    <a:pt x="f45" y="f46"/>
                    <a:pt x="f6" y="f24"/>
                  </a:cubicBezTo>
                  <a:cubicBezTo>
                    <a:pt x="f45" y="f47"/>
                    <a:pt x="f48" y="f49"/>
                    <a:pt x="f42" y="f50"/>
                  </a:cubicBezTo>
                  <a:cubicBezTo>
                    <a:pt x="f51" y="f52"/>
                    <a:pt x="f53" y="f54"/>
                    <a:pt x="f55" y="f21"/>
                  </a:cubicBezTo>
                  <a:cubicBezTo>
                    <a:pt x="f56" y="f57"/>
                    <a:pt x="f58" y="f59"/>
                    <a:pt x="f35" y="f60"/>
                  </a:cubicBezTo>
                  <a:cubicBezTo>
                    <a:pt x="f35" y="f61"/>
                    <a:pt x="f56" y="f62"/>
                    <a:pt x="f63" y="f7"/>
                  </a:cubicBezTo>
                  <a:cubicBezTo>
                    <a:pt x="f64" y="f7"/>
                    <a:pt x="f65" y="f7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BC3C3135-2AB6-76EB-4478-BD4C3D8789A4}"/>
                </a:ext>
              </a:extLst>
            </p:cNvPr>
            <p:cNvSpPr/>
            <p:nvPr/>
          </p:nvSpPr>
          <p:spPr>
            <a:xfrm>
              <a:off x="7853150" y="2402357"/>
              <a:ext cx="213933" cy="2597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"/>
                <a:gd name="f7" fmla="val 124"/>
                <a:gd name="f8" fmla="val 99"/>
                <a:gd name="f9" fmla="val 6"/>
                <a:gd name="f10" fmla="val 70"/>
                <a:gd name="f11" fmla="val 11"/>
                <a:gd name="f12" fmla="val 45"/>
                <a:gd name="f13" fmla="val 16"/>
                <a:gd name="f14" fmla="val 19"/>
                <a:gd name="f15" fmla="val 14"/>
                <a:gd name="f16" fmla="val 12"/>
                <a:gd name="f17" fmla="val 18"/>
                <a:gd name="f18" fmla="val 10"/>
                <a:gd name="f19" fmla="val 21"/>
                <a:gd name="f20" fmla="val 32"/>
                <a:gd name="f21" fmla="val 5"/>
                <a:gd name="f22" fmla="val 41"/>
                <a:gd name="f23" fmla="val 57"/>
                <a:gd name="f24" fmla="val 71"/>
                <a:gd name="f25" fmla="val 13"/>
                <a:gd name="f26" fmla="val 86"/>
                <a:gd name="f27" fmla="val 17"/>
                <a:gd name="f28" fmla="val 22"/>
                <a:gd name="f29" fmla="val 101"/>
                <a:gd name="f30" fmla="val 34"/>
                <a:gd name="f31" fmla="val 100"/>
                <a:gd name="f32" fmla="val 44"/>
                <a:gd name="f33" fmla="val 94"/>
                <a:gd name="f34" fmla="+- 0 0 -90"/>
                <a:gd name="f35" fmla="*/ f3 1 102"/>
                <a:gd name="f36" fmla="*/ f4 1 124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02"/>
                <a:gd name="f45" fmla="*/ f41 1 124"/>
                <a:gd name="f46" fmla="*/ 0 f42 1"/>
                <a:gd name="f47" fmla="*/ 99 f41 1"/>
                <a:gd name="f48" fmla="*/ 16 f42 1"/>
                <a:gd name="f49" fmla="*/ 19 f41 1"/>
                <a:gd name="f50" fmla="*/ 10 f42 1"/>
                <a:gd name="f51" fmla="*/ 18 f41 1"/>
                <a:gd name="f52" fmla="*/ 41 f42 1"/>
                <a:gd name="f53" fmla="*/ 0 f41 1"/>
                <a:gd name="f54" fmla="*/ 86 f42 1"/>
                <a:gd name="f55" fmla="*/ 17 f41 1"/>
                <a:gd name="f56" fmla="*/ 100 f42 1"/>
                <a:gd name="f57" fmla="*/ 44 f41 1"/>
                <a:gd name="f58" fmla="+- f43 0 f1"/>
                <a:gd name="f59" fmla="*/ f46 1 102"/>
                <a:gd name="f60" fmla="*/ f47 1 124"/>
                <a:gd name="f61" fmla="*/ f48 1 102"/>
                <a:gd name="f62" fmla="*/ f49 1 124"/>
                <a:gd name="f63" fmla="*/ f50 1 102"/>
                <a:gd name="f64" fmla="*/ f51 1 124"/>
                <a:gd name="f65" fmla="*/ f52 1 102"/>
                <a:gd name="f66" fmla="*/ f53 1 124"/>
                <a:gd name="f67" fmla="*/ f54 1 102"/>
                <a:gd name="f68" fmla="*/ f55 1 124"/>
                <a:gd name="f69" fmla="*/ f56 1 102"/>
                <a:gd name="f70" fmla="*/ f57 1 124"/>
                <a:gd name="f71" fmla="*/ 0 1 f44"/>
                <a:gd name="f72" fmla="*/ f38 1 f44"/>
                <a:gd name="f73" fmla="*/ 0 1 f45"/>
                <a:gd name="f74" fmla="*/ f39 1 f45"/>
                <a:gd name="f75" fmla="*/ f59 1 f44"/>
                <a:gd name="f76" fmla="*/ f60 1 f45"/>
                <a:gd name="f77" fmla="*/ f61 1 f44"/>
                <a:gd name="f78" fmla="*/ f62 1 f45"/>
                <a:gd name="f79" fmla="*/ f63 1 f44"/>
                <a:gd name="f80" fmla="*/ f64 1 f45"/>
                <a:gd name="f81" fmla="*/ f65 1 f44"/>
                <a:gd name="f82" fmla="*/ f66 1 f45"/>
                <a:gd name="f83" fmla="*/ f67 1 f44"/>
                <a:gd name="f84" fmla="*/ f68 1 f45"/>
                <a:gd name="f85" fmla="*/ f69 1 f44"/>
                <a:gd name="f86" fmla="*/ f70 1 f45"/>
                <a:gd name="f87" fmla="*/ f71 f35 1"/>
                <a:gd name="f88" fmla="*/ f72 f35 1"/>
                <a:gd name="f89" fmla="*/ f74 f36 1"/>
                <a:gd name="f90" fmla="*/ f73 f36 1"/>
                <a:gd name="f91" fmla="*/ f75 f35 1"/>
                <a:gd name="f92" fmla="*/ f76 f36 1"/>
                <a:gd name="f93" fmla="*/ f77 f35 1"/>
                <a:gd name="f94" fmla="*/ f78 f36 1"/>
                <a:gd name="f95" fmla="*/ f79 f35 1"/>
                <a:gd name="f96" fmla="*/ f80 f36 1"/>
                <a:gd name="f97" fmla="*/ f81 f35 1"/>
                <a:gd name="f98" fmla="*/ f82 f36 1"/>
                <a:gd name="f99" fmla="*/ f83 f35 1"/>
                <a:gd name="f100" fmla="*/ f84 f36 1"/>
                <a:gd name="f101" fmla="*/ f85 f35 1"/>
                <a:gd name="f102" fmla="*/ f8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91" y="f92"/>
                </a:cxn>
                <a:cxn ang="f58">
                  <a:pos x="f93" y="f94"/>
                </a:cxn>
                <a:cxn ang="f58">
                  <a:pos x="f95" y="f96"/>
                </a:cxn>
                <a:cxn ang="f58">
                  <a:pos x="f97" y="f98"/>
                </a:cxn>
                <a:cxn ang="f58">
                  <a:pos x="f99" y="f100"/>
                </a:cxn>
                <a:cxn ang="f58">
                  <a:pos x="f101" y="f102"/>
                </a:cxn>
                <a:cxn ang="f58">
                  <a:pos x="f91" y="f92"/>
                </a:cxn>
              </a:cxnLst>
              <a:rect l="f87" t="f90" r="f88" b="f89"/>
              <a:pathLst>
                <a:path w="102" h="124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4"/>
                    <a:pt x="f16" y="f17"/>
                    <a:pt x="f18" y="f17"/>
                  </a:cubicBezTo>
                  <a:cubicBezTo>
                    <a:pt x="f19" y="f11"/>
                    <a:pt x="f20" y="f21"/>
                    <a:pt x="f22" y="f5"/>
                  </a:cubicBezTo>
                  <a:cubicBezTo>
                    <a:pt x="f23" y="f9"/>
                    <a:pt x="f24" y="f25"/>
                    <a:pt x="f26" y="f27"/>
                  </a:cubicBezTo>
                  <a:cubicBezTo>
                    <a:pt x="f6" y="f28"/>
                    <a:pt x="f29" y="f30"/>
                    <a:pt x="f31" y="f32"/>
                  </a:cubicBezTo>
                  <a:cubicBezTo>
                    <a:pt x="f33" y="f29"/>
                    <a:pt x="f20" y="f7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2849A63A-9CBD-7606-A5C9-E7FDE141C5C5}"/>
              </a:ext>
            </a:extLst>
          </p:cNvPr>
          <p:cNvGrpSpPr/>
          <p:nvPr/>
        </p:nvGrpSpPr>
        <p:grpSpPr>
          <a:xfrm>
            <a:off x="29678" y="4144694"/>
            <a:ext cx="633413" cy="950911"/>
            <a:chOff x="1612901" y="2530473"/>
            <a:chExt cx="633413" cy="950911"/>
          </a:xfrm>
        </p:grpSpPr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46CB7ED-1E68-B3A9-7F28-4E61E34646A4}"/>
                </a:ext>
              </a:extLst>
            </p:cNvPr>
            <p:cNvSpPr/>
            <p:nvPr/>
          </p:nvSpPr>
          <p:spPr>
            <a:xfrm>
              <a:off x="1612901" y="2987673"/>
              <a:ext cx="617540" cy="4937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6"/>
                <a:gd name="f7" fmla="val 293"/>
                <a:gd name="f8" fmla="val 31"/>
                <a:gd name="f9" fmla="val 88"/>
                <a:gd name="f10" fmla="val 99"/>
                <a:gd name="f11" fmla="val 109"/>
                <a:gd name="f12" fmla="val 120"/>
                <a:gd name="f13" fmla="val 30"/>
                <a:gd name="f14" fmla="val 124"/>
                <a:gd name="f15" fmla="val 27"/>
                <a:gd name="f16" fmla="val 127"/>
                <a:gd name="f17" fmla="val 25"/>
                <a:gd name="f18" fmla="val 130"/>
                <a:gd name="f19" fmla="val 23"/>
                <a:gd name="f20" fmla="val 19"/>
                <a:gd name="f21" fmla="val 18"/>
                <a:gd name="f22" fmla="val 101"/>
                <a:gd name="f23" fmla="val 83"/>
                <a:gd name="f24" fmla="val 8"/>
                <a:gd name="f25" fmla="val 65"/>
                <a:gd name="f26" fmla="val 52"/>
                <a:gd name="f27" fmla="val 36"/>
                <a:gd name="f28" fmla="val 21"/>
                <a:gd name="f29" fmla="val 32"/>
                <a:gd name="f30" fmla="val 38"/>
                <a:gd name="f31" fmla="val 26"/>
                <a:gd name="f32" fmla="val 40"/>
                <a:gd name="f33" fmla="val 15"/>
                <a:gd name="f34" fmla="val 135"/>
                <a:gd name="f35" fmla="val 231"/>
                <a:gd name="f36" fmla="val 328"/>
                <a:gd name="f37" fmla="val 329"/>
                <a:gd name="f38" fmla="val 16"/>
                <a:gd name="f39" fmla="val 362"/>
                <a:gd name="f40" fmla="val 35"/>
                <a:gd name="f41" fmla="val 47"/>
                <a:gd name="f42" fmla="val 351"/>
                <a:gd name="f43" fmla="val 81"/>
                <a:gd name="f44" fmla="val 346"/>
                <a:gd name="f45" fmla="val 91"/>
                <a:gd name="f46" fmla="val 350"/>
                <a:gd name="f47" fmla="val 104"/>
                <a:gd name="f48" fmla="val 348"/>
                <a:gd name="f49" fmla="val 116"/>
                <a:gd name="f50" fmla="val 121"/>
                <a:gd name="f51" fmla="val 344"/>
                <a:gd name="f52" fmla="val 126"/>
                <a:gd name="f53" fmla="val 342"/>
                <a:gd name="f54" fmla="val 340"/>
                <a:gd name="f55" fmla="val 336"/>
                <a:gd name="f56" fmla="val 335"/>
                <a:gd name="f57" fmla="val 107"/>
                <a:gd name="f58" fmla="val 98"/>
                <a:gd name="f59" fmla="val 333"/>
                <a:gd name="f60" fmla="val 331"/>
                <a:gd name="f61" fmla="val 87"/>
                <a:gd name="f62" fmla="val 95"/>
                <a:gd name="f63" fmla="val 326"/>
                <a:gd name="f64" fmla="val 103"/>
                <a:gd name="f65" fmla="val 325"/>
                <a:gd name="f66" fmla="val 111"/>
                <a:gd name="f67" fmla="val 318"/>
                <a:gd name="f68" fmla="val 157"/>
                <a:gd name="f69" fmla="val 313"/>
                <a:gd name="f70" fmla="val 205"/>
                <a:gd name="f71" fmla="val 304"/>
                <a:gd name="f72" fmla="val 251"/>
                <a:gd name="f73" fmla="val 295"/>
                <a:gd name="f74" fmla="val 292"/>
                <a:gd name="f75" fmla="val 250"/>
                <a:gd name="f76" fmla="val 198"/>
                <a:gd name="f77" fmla="val 145"/>
                <a:gd name="f78" fmla="val 92"/>
                <a:gd name="f79" fmla="val 80"/>
                <a:gd name="f80" fmla="val 76"/>
                <a:gd name="f81" fmla="val 289"/>
                <a:gd name="f82" fmla="val 72"/>
                <a:gd name="f83" fmla="val 278"/>
                <a:gd name="f84" fmla="val 54"/>
                <a:gd name="f85" fmla="val 226"/>
                <a:gd name="f86" fmla="val 173"/>
                <a:gd name="f87" fmla="val 42"/>
                <a:gd name="f88" fmla="val 119"/>
                <a:gd name="f89" fmla="val 41"/>
                <a:gd name="f90" fmla="val 108"/>
                <a:gd name="f91" fmla="val 39"/>
                <a:gd name="f92" fmla="val 34"/>
                <a:gd name="f93" fmla="val 139"/>
                <a:gd name="f94" fmla="val 249"/>
                <a:gd name="f95" fmla="val 243"/>
                <a:gd name="f96" fmla="val 228"/>
                <a:gd name="f97" fmla="val 77"/>
                <a:gd name="f98" fmla="val 204"/>
                <a:gd name="f99" fmla="val 50"/>
                <a:gd name="f100" fmla="val 167"/>
                <a:gd name="f101" fmla="val 49"/>
                <a:gd name="f102" fmla="val 142"/>
                <a:gd name="f103" fmla="val 74"/>
                <a:gd name="f104" fmla="val 169"/>
                <a:gd name="f105" fmla="val 141"/>
                <a:gd name="f106" fmla="val 202"/>
                <a:gd name="f107" fmla="val 230"/>
                <a:gd name="f108" fmla="val 229"/>
                <a:gd name="f109" fmla="val 227"/>
                <a:gd name="f110" fmla="val 184"/>
                <a:gd name="f111" fmla="val 163"/>
                <a:gd name="f112" fmla="+- 0 0 -90"/>
                <a:gd name="f113" fmla="*/ f3 1 366"/>
                <a:gd name="f114" fmla="*/ f4 1 293"/>
                <a:gd name="f115" fmla="val f5"/>
                <a:gd name="f116" fmla="val f6"/>
                <a:gd name="f117" fmla="val f7"/>
                <a:gd name="f118" fmla="*/ f112 f0 1"/>
                <a:gd name="f119" fmla="+- f117 0 f115"/>
                <a:gd name="f120" fmla="+- f116 0 f115"/>
                <a:gd name="f121" fmla="*/ f118 1 f2"/>
                <a:gd name="f122" fmla="*/ f120 1 366"/>
                <a:gd name="f123" fmla="*/ f119 1 293"/>
                <a:gd name="f124" fmla="*/ 31 f120 1"/>
                <a:gd name="f125" fmla="*/ 88 f119 1"/>
                <a:gd name="f126" fmla="*/ 120 f119 1"/>
                <a:gd name="f127" fmla="*/ 25 f120 1"/>
                <a:gd name="f128" fmla="*/ 130 f119 1"/>
                <a:gd name="f129" fmla="*/ 19 f120 1"/>
                <a:gd name="f130" fmla="*/ 8 f120 1"/>
                <a:gd name="f131" fmla="*/ 65 f119 1"/>
                <a:gd name="f132" fmla="*/ 21 f120 1"/>
                <a:gd name="f133" fmla="*/ 32 f119 1"/>
                <a:gd name="f134" fmla="*/ 38 f120 1"/>
                <a:gd name="f135" fmla="*/ 0 f119 1"/>
                <a:gd name="f136" fmla="*/ 328 f120 1"/>
                <a:gd name="f137" fmla="*/ 329 f120 1"/>
                <a:gd name="f138" fmla="*/ 23 f119 1"/>
                <a:gd name="f139" fmla="*/ 351 f120 1"/>
                <a:gd name="f140" fmla="*/ 81 f119 1"/>
                <a:gd name="f141" fmla="*/ 348 f120 1"/>
                <a:gd name="f142" fmla="*/ 116 f119 1"/>
                <a:gd name="f143" fmla="*/ 342 f120 1"/>
                <a:gd name="f144" fmla="*/ 336 f120 1"/>
                <a:gd name="f145" fmla="*/ 87 f119 1"/>
                <a:gd name="f146" fmla="*/ 325 f120 1"/>
                <a:gd name="f147" fmla="*/ 111 f119 1"/>
                <a:gd name="f148" fmla="*/ 304 f120 1"/>
                <a:gd name="f149" fmla="*/ 251 f119 1"/>
                <a:gd name="f150" fmla="*/ 250 f120 1"/>
                <a:gd name="f151" fmla="*/ 292 f119 1"/>
                <a:gd name="f152" fmla="*/ 92 f120 1"/>
                <a:gd name="f153" fmla="*/ 293 f119 1"/>
                <a:gd name="f154" fmla="*/ 72 f120 1"/>
                <a:gd name="f155" fmla="*/ 278 f119 1"/>
                <a:gd name="f156" fmla="*/ 42 f120 1"/>
                <a:gd name="f157" fmla="*/ 119 f119 1"/>
                <a:gd name="f158" fmla="*/ 39 f120 1"/>
                <a:gd name="f159" fmla="*/ 139 f119 1"/>
                <a:gd name="f160" fmla="*/ 228 f120 1"/>
                <a:gd name="f161" fmla="*/ 77 f119 1"/>
                <a:gd name="f162" fmla="*/ 142 f120 1"/>
                <a:gd name="f163" fmla="*/ 74 f119 1"/>
                <a:gd name="f164" fmla="*/ 141 f120 1"/>
                <a:gd name="f165" fmla="*/ 202 f119 1"/>
                <a:gd name="f166" fmla="*/ 227 f120 1"/>
                <a:gd name="f167" fmla="+- f121 0 f1"/>
                <a:gd name="f168" fmla="*/ f124 1 366"/>
                <a:gd name="f169" fmla="*/ f125 1 293"/>
                <a:gd name="f170" fmla="*/ f126 1 293"/>
                <a:gd name="f171" fmla="*/ f127 1 366"/>
                <a:gd name="f172" fmla="*/ f128 1 293"/>
                <a:gd name="f173" fmla="*/ f129 1 366"/>
                <a:gd name="f174" fmla="*/ f130 1 366"/>
                <a:gd name="f175" fmla="*/ f131 1 293"/>
                <a:gd name="f176" fmla="*/ f132 1 366"/>
                <a:gd name="f177" fmla="*/ f133 1 293"/>
                <a:gd name="f178" fmla="*/ f134 1 366"/>
                <a:gd name="f179" fmla="*/ f135 1 293"/>
                <a:gd name="f180" fmla="*/ f136 1 366"/>
                <a:gd name="f181" fmla="*/ f137 1 366"/>
                <a:gd name="f182" fmla="*/ f138 1 293"/>
                <a:gd name="f183" fmla="*/ f139 1 366"/>
                <a:gd name="f184" fmla="*/ f140 1 293"/>
                <a:gd name="f185" fmla="*/ f141 1 366"/>
                <a:gd name="f186" fmla="*/ f142 1 293"/>
                <a:gd name="f187" fmla="*/ f143 1 366"/>
                <a:gd name="f188" fmla="*/ f144 1 366"/>
                <a:gd name="f189" fmla="*/ f145 1 293"/>
                <a:gd name="f190" fmla="*/ f146 1 366"/>
                <a:gd name="f191" fmla="*/ f147 1 293"/>
                <a:gd name="f192" fmla="*/ f148 1 366"/>
                <a:gd name="f193" fmla="*/ f149 1 293"/>
                <a:gd name="f194" fmla="*/ f150 1 366"/>
                <a:gd name="f195" fmla="*/ f151 1 293"/>
                <a:gd name="f196" fmla="*/ f152 1 366"/>
                <a:gd name="f197" fmla="*/ f153 1 293"/>
                <a:gd name="f198" fmla="*/ f154 1 366"/>
                <a:gd name="f199" fmla="*/ f155 1 293"/>
                <a:gd name="f200" fmla="*/ f156 1 366"/>
                <a:gd name="f201" fmla="*/ f157 1 293"/>
                <a:gd name="f202" fmla="*/ f158 1 366"/>
                <a:gd name="f203" fmla="*/ f159 1 293"/>
                <a:gd name="f204" fmla="*/ f160 1 366"/>
                <a:gd name="f205" fmla="*/ f161 1 293"/>
                <a:gd name="f206" fmla="*/ f162 1 366"/>
                <a:gd name="f207" fmla="*/ f163 1 293"/>
                <a:gd name="f208" fmla="*/ f164 1 366"/>
                <a:gd name="f209" fmla="*/ f165 1 293"/>
                <a:gd name="f210" fmla="*/ f166 1 366"/>
                <a:gd name="f211" fmla="*/ 0 1 f122"/>
                <a:gd name="f212" fmla="*/ f116 1 f122"/>
                <a:gd name="f213" fmla="*/ 0 1 f123"/>
                <a:gd name="f214" fmla="*/ f117 1 f123"/>
                <a:gd name="f215" fmla="*/ f168 1 f122"/>
                <a:gd name="f216" fmla="*/ f169 1 f123"/>
                <a:gd name="f217" fmla="*/ f170 1 f123"/>
                <a:gd name="f218" fmla="*/ f171 1 f122"/>
                <a:gd name="f219" fmla="*/ f172 1 f123"/>
                <a:gd name="f220" fmla="*/ f173 1 f122"/>
                <a:gd name="f221" fmla="*/ f174 1 f122"/>
                <a:gd name="f222" fmla="*/ f175 1 f123"/>
                <a:gd name="f223" fmla="*/ f176 1 f122"/>
                <a:gd name="f224" fmla="*/ f177 1 f123"/>
                <a:gd name="f225" fmla="*/ f178 1 f122"/>
                <a:gd name="f226" fmla="*/ f179 1 f123"/>
                <a:gd name="f227" fmla="*/ f180 1 f122"/>
                <a:gd name="f228" fmla="*/ f181 1 f122"/>
                <a:gd name="f229" fmla="*/ f182 1 f123"/>
                <a:gd name="f230" fmla="*/ f183 1 f122"/>
                <a:gd name="f231" fmla="*/ f184 1 f123"/>
                <a:gd name="f232" fmla="*/ f185 1 f122"/>
                <a:gd name="f233" fmla="*/ f186 1 f123"/>
                <a:gd name="f234" fmla="*/ f187 1 f122"/>
                <a:gd name="f235" fmla="*/ f188 1 f122"/>
                <a:gd name="f236" fmla="*/ f189 1 f123"/>
                <a:gd name="f237" fmla="*/ f190 1 f122"/>
                <a:gd name="f238" fmla="*/ f191 1 f123"/>
                <a:gd name="f239" fmla="*/ f192 1 f122"/>
                <a:gd name="f240" fmla="*/ f193 1 f123"/>
                <a:gd name="f241" fmla="*/ f194 1 f122"/>
                <a:gd name="f242" fmla="*/ f195 1 f123"/>
                <a:gd name="f243" fmla="*/ f196 1 f122"/>
                <a:gd name="f244" fmla="*/ f197 1 f123"/>
                <a:gd name="f245" fmla="*/ f198 1 f122"/>
                <a:gd name="f246" fmla="*/ f199 1 f123"/>
                <a:gd name="f247" fmla="*/ f200 1 f122"/>
                <a:gd name="f248" fmla="*/ f201 1 f123"/>
                <a:gd name="f249" fmla="*/ f202 1 f122"/>
                <a:gd name="f250" fmla="*/ f203 1 f123"/>
                <a:gd name="f251" fmla="*/ f204 1 f122"/>
                <a:gd name="f252" fmla="*/ f205 1 f123"/>
                <a:gd name="f253" fmla="*/ f206 1 f122"/>
                <a:gd name="f254" fmla="*/ f207 1 f123"/>
                <a:gd name="f255" fmla="*/ f208 1 f122"/>
                <a:gd name="f256" fmla="*/ f209 1 f123"/>
                <a:gd name="f257" fmla="*/ f210 1 f122"/>
                <a:gd name="f258" fmla="*/ f211 f113 1"/>
                <a:gd name="f259" fmla="*/ f212 f113 1"/>
                <a:gd name="f260" fmla="*/ f214 f114 1"/>
                <a:gd name="f261" fmla="*/ f213 f114 1"/>
                <a:gd name="f262" fmla="*/ f215 f113 1"/>
                <a:gd name="f263" fmla="*/ f216 f114 1"/>
                <a:gd name="f264" fmla="*/ f217 f114 1"/>
                <a:gd name="f265" fmla="*/ f218 f113 1"/>
                <a:gd name="f266" fmla="*/ f219 f114 1"/>
                <a:gd name="f267" fmla="*/ f220 f113 1"/>
                <a:gd name="f268" fmla="*/ f221 f113 1"/>
                <a:gd name="f269" fmla="*/ f222 f114 1"/>
                <a:gd name="f270" fmla="*/ f223 f113 1"/>
                <a:gd name="f271" fmla="*/ f224 f114 1"/>
                <a:gd name="f272" fmla="*/ f225 f113 1"/>
                <a:gd name="f273" fmla="*/ f226 f114 1"/>
                <a:gd name="f274" fmla="*/ f227 f113 1"/>
                <a:gd name="f275" fmla="*/ f228 f113 1"/>
                <a:gd name="f276" fmla="*/ f229 f114 1"/>
                <a:gd name="f277" fmla="*/ f230 f113 1"/>
                <a:gd name="f278" fmla="*/ f231 f114 1"/>
                <a:gd name="f279" fmla="*/ f232 f113 1"/>
                <a:gd name="f280" fmla="*/ f233 f114 1"/>
                <a:gd name="f281" fmla="*/ f234 f113 1"/>
                <a:gd name="f282" fmla="*/ f235 f113 1"/>
                <a:gd name="f283" fmla="*/ f236 f114 1"/>
                <a:gd name="f284" fmla="*/ f237 f113 1"/>
                <a:gd name="f285" fmla="*/ f238 f114 1"/>
                <a:gd name="f286" fmla="*/ f239 f113 1"/>
                <a:gd name="f287" fmla="*/ f240 f114 1"/>
                <a:gd name="f288" fmla="*/ f241 f113 1"/>
                <a:gd name="f289" fmla="*/ f242 f114 1"/>
                <a:gd name="f290" fmla="*/ f243 f113 1"/>
                <a:gd name="f291" fmla="*/ f244 f114 1"/>
                <a:gd name="f292" fmla="*/ f245 f113 1"/>
                <a:gd name="f293" fmla="*/ f246 f114 1"/>
                <a:gd name="f294" fmla="*/ f247 f113 1"/>
                <a:gd name="f295" fmla="*/ f248 f114 1"/>
                <a:gd name="f296" fmla="*/ f249 f113 1"/>
                <a:gd name="f297" fmla="*/ f250 f114 1"/>
                <a:gd name="f298" fmla="*/ f251 f113 1"/>
                <a:gd name="f299" fmla="*/ f252 f114 1"/>
                <a:gd name="f300" fmla="*/ f253 f113 1"/>
                <a:gd name="f301" fmla="*/ f254 f114 1"/>
                <a:gd name="f302" fmla="*/ f255 f113 1"/>
                <a:gd name="f303" fmla="*/ f256 f114 1"/>
                <a:gd name="f304" fmla="*/ f257 f1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7">
                  <a:pos x="f262" y="f263"/>
                </a:cxn>
                <a:cxn ang="f167">
                  <a:pos x="f262" y="f264"/>
                </a:cxn>
                <a:cxn ang="f167">
                  <a:pos x="f265" y="f266"/>
                </a:cxn>
                <a:cxn ang="f167">
                  <a:pos x="f267" y="f264"/>
                </a:cxn>
                <a:cxn ang="f167">
                  <a:pos x="f268" y="f269"/>
                </a:cxn>
                <a:cxn ang="f167">
                  <a:pos x="f270" y="f271"/>
                </a:cxn>
                <a:cxn ang="f167">
                  <a:pos x="f272" y="f273"/>
                </a:cxn>
                <a:cxn ang="f167">
                  <a:pos x="f274" y="f273"/>
                </a:cxn>
                <a:cxn ang="f167">
                  <a:pos x="f275" y="f276"/>
                </a:cxn>
                <a:cxn ang="f167">
                  <a:pos x="f277" y="f278"/>
                </a:cxn>
                <a:cxn ang="f167">
                  <a:pos x="f279" y="f280"/>
                </a:cxn>
                <a:cxn ang="f167">
                  <a:pos x="f281" y="f266"/>
                </a:cxn>
                <a:cxn ang="f167">
                  <a:pos x="f282" y="f280"/>
                </a:cxn>
                <a:cxn ang="f167">
                  <a:pos x="f282" y="f263"/>
                </a:cxn>
                <a:cxn ang="f167">
                  <a:pos x="f275" y="f283"/>
                </a:cxn>
                <a:cxn ang="f167">
                  <a:pos x="f284" y="f285"/>
                </a:cxn>
                <a:cxn ang="f167">
                  <a:pos x="f286" y="f287"/>
                </a:cxn>
                <a:cxn ang="f167">
                  <a:pos x="f288" y="f289"/>
                </a:cxn>
                <a:cxn ang="f167">
                  <a:pos x="f290" y="f291"/>
                </a:cxn>
                <a:cxn ang="f167">
                  <a:pos x="f292" y="f293"/>
                </a:cxn>
                <a:cxn ang="f167">
                  <a:pos x="f294" y="f295"/>
                </a:cxn>
                <a:cxn ang="f167">
                  <a:pos x="f296" y="f263"/>
                </a:cxn>
                <a:cxn ang="f167">
                  <a:pos x="f262" y="f263"/>
                </a:cxn>
                <a:cxn ang="f167">
                  <a:pos x="f288" y="f297"/>
                </a:cxn>
                <a:cxn ang="f167">
                  <a:pos x="f298" y="f299"/>
                </a:cxn>
                <a:cxn ang="f167">
                  <a:pos x="f300" y="f301"/>
                </a:cxn>
                <a:cxn ang="f167">
                  <a:pos x="f302" y="f303"/>
                </a:cxn>
                <a:cxn ang="f167">
                  <a:pos x="f304" y="f303"/>
                </a:cxn>
                <a:cxn ang="f167">
                  <a:pos x="f288" y="f297"/>
                </a:cxn>
              </a:cxnLst>
              <a:rect l="f258" t="f261" r="f259" b="f260"/>
              <a:pathLst>
                <a:path w="366" h="293">
                  <a:moveTo>
                    <a:pt x="f8" y="f9"/>
                  </a:move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16"/>
                    <a:pt x="f20" y="f14"/>
                    <a:pt x="f20" y="f12"/>
                  </a:cubicBezTo>
                  <a:cubicBezTo>
                    <a:pt x="f21" y="f22"/>
                    <a:pt x="f20" y="f23"/>
                    <a:pt x="f24" y="f25"/>
                  </a:cubicBezTo>
                  <a:cubicBezTo>
                    <a:pt x="f5" y="f26"/>
                    <a:pt x="f24" y="f27"/>
                    <a:pt x="f28" y="f29"/>
                  </a:cubicBezTo>
                  <a:cubicBezTo>
                    <a:pt x="f30" y="f31"/>
                    <a:pt x="f32" y="f33"/>
                    <a:pt x="f30" y="f5"/>
                  </a:cubicBezTo>
                  <a:cubicBezTo>
                    <a:pt x="f34" y="f5"/>
                    <a:pt x="f35" y="f5"/>
                    <a:pt x="f36" y="f5"/>
                  </a:cubicBezTo>
                  <a:cubicBezTo>
                    <a:pt x="f36" y="f24"/>
                    <a:pt x="f37" y="f38"/>
                    <a:pt x="f37" y="f19"/>
                  </a:cubicBezTo>
                  <a:cubicBezTo>
                    <a:pt x="f39" y="f40"/>
                    <a:pt x="f6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48" y="f50"/>
                    <a:pt x="f51" y="f52"/>
                    <a:pt x="f53" y="f18"/>
                  </a:cubicBezTo>
                  <a:cubicBezTo>
                    <a:pt x="f54" y="f52"/>
                    <a:pt x="f55" y="f50"/>
                    <a:pt x="f55" y="f49"/>
                  </a:cubicBezTo>
                  <a:cubicBezTo>
                    <a:pt x="f56" y="f57"/>
                    <a:pt x="f55" y="f58"/>
                    <a:pt x="f55" y="f9"/>
                  </a:cubicBezTo>
                  <a:cubicBezTo>
                    <a:pt x="f59" y="f9"/>
                    <a:pt x="f60" y="f9"/>
                    <a:pt x="f37" y="f61"/>
                  </a:cubicBezTo>
                  <a:cubicBezTo>
                    <a:pt x="f36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"/>
                    <a:pt x="f7" y="f74"/>
                    <a:pt x="f75" y="f74"/>
                  </a:cubicBezTo>
                  <a:cubicBezTo>
                    <a:pt x="f76" y="f74"/>
                    <a:pt x="f77" y="f74"/>
                    <a:pt x="f78" y="f7"/>
                  </a:cubicBezTo>
                  <a:cubicBezTo>
                    <a:pt x="f79" y="f7"/>
                    <a:pt x="f80" y="f81"/>
                    <a:pt x="f82" y="f83"/>
                  </a:cubicBezTo>
                  <a:cubicBezTo>
                    <a:pt x="f84" y="f85"/>
                    <a:pt x="f41" y="f86"/>
                    <a:pt x="f87" y="f88"/>
                  </a:cubicBezTo>
                  <a:cubicBezTo>
                    <a:pt x="f89" y="f90"/>
                    <a:pt x="f32" y="f58"/>
                    <a:pt x="f91" y="f9"/>
                  </a:cubicBezTo>
                  <a:cubicBezTo>
                    <a:pt x="f27" y="f9"/>
                    <a:pt x="f92" y="f9"/>
                    <a:pt x="f8" y="f9"/>
                  </a:cubicBezTo>
                  <a:close/>
                  <a:moveTo>
                    <a:pt x="f75" y="f93"/>
                  </a:moveTo>
                  <a:cubicBezTo>
                    <a:pt x="f94" y="f49"/>
                    <a:pt x="f95" y="f62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1" y="f57"/>
                    <a:pt x="f11" y="f104"/>
                    <a:pt x="f105" y="f106"/>
                  </a:cubicBezTo>
                  <a:cubicBezTo>
                    <a:pt x="f100" y="f107"/>
                    <a:pt x="f106" y="f108"/>
                    <a:pt x="f109" y="f106"/>
                  </a:cubicBezTo>
                  <a:cubicBezTo>
                    <a:pt x="f95" y="f110"/>
                    <a:pt x="f94" y="f111"/>
                    <a:pt x="f75" y="f93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F152844-5A6B-5EBE-1B58-19603012ABC6}"/>
                </a:ext>
              </a:extLst>
            </p:cNvPr>
            <p:cNvSpPr/>
            <p:nvPr/>
          </p:nvSpPr>
          <p:spPr>
            <a:xfrm>
              <a:off x="1900242" y="2530473"/>
              <a:ext cx="207961" cy="3556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"/>
                <a:gd name="f7" fmla="val 211"/>
                <a:gd name="f8" fmla="val 87"/>
                <a:gd name="f9" fmla="val 210"/>
                <a:gd name="f10" fmla="val 57"/>
                <a:gd name="f11" fmla="val 28"/>
                <a:gd name="f12" fmla="val 42"/>
                <a:gd name="f13" fmla="val 167"/>
                <a:gd name="f14" fmla="val 47"/>
                <a:gd name="f15" fmla="val 110"/>
                <a:gd name="f16" fmla="val 60"/>
                <a:gd name="f17" fmla="val 56"/>
                <a:gd name="f18" fmla="val 62"/>
                <a:gd name="f19" fmla="val 46"/>
                <a:gd name="f20" fmla="val 61"/>
                <a:gd name="f21" fmla="val 34"/>
                <a:gd name="f22" fmla="val 64"/>
                <a:gd name="f23" fmla="val 24"/>
                <a:gd name="f24" fmla="val 66"/>
                <a:gd name="f25" fmla="val 16"/>
                <a:gd name="f26" fmla="val 71"/>
                <a:gd name="f27" fmla="val 8"/>
                <a:gd name="f28" fmla="val 74"/>
                <a:gd name="f29" fmla="val 89"/>
                <a:gd name="f30" fmla="val 4"/>
                <a:gd name="f31" fmla="val 101"/>
                <a:gd name="f32" fmla="val 6"/>
                <a:gd name="f33" fmla="val 113"/>
                <a:gd name="f34" fmla="val 9"/>
                <a:gd name="f35" fmla="val 112"/>
                <a:gd name="f36" fmla="val 36"/>
                <a:gd name="f37" fmla="val 108"/>
                <a:gd name="f38" fmla="val 49"/>
                <a:gd name="f39" fmla="val 100"/>
                <a:gd name="f40" fmla="val 73"/>
                <a:gd name="f41" fmla="val 96"/>
                <a:gd name="f42" fmla="val 98"/>
                <a:gd name="f43" fmla="val 90"/>
                <a:gd name="f44" fmla="val 83"/>
                <a:gd name="f45" fmla="val 152"/>
                <a:gd name="f46" fmla="val 181"/>
                <a:gd name="f47" fmla="+- 0 0 -90"/>
                <a:gd name="f48" fmla="*/ f3 1 123"/>
                <a:gd name="f49" fmla="*/ f4 1 211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123"/>
                <a:gd name="f58" fmla="*/ f54 1 211"/>
                <a:gd name="f59" fmla="*/ 87 f55 1"/>
                <a:gd name="f60" fmla="*/ 210 f54 1"/>
                <a:gd name="f61" fmla="*/ 0 f55 1"/>
                <a:gd name="f62" fmla="*/ 60 f55 1"/>
                <a:gd name="f63" fmla="*/ 56 f54 1"/>
                <a:gd name="f64" fmla="*/ 64 f55 1"/>
                <a:gd name="f65" fmla="*/ 24 f54 1"/>
                <a:gd name="f66" fmla="*/ 74 f55 1"/>
                <a:gd name="f67" fmla="*/ 0 f54 1"/>
                <a:gd name="f68" fmla="*/ 113 f55 1"/>
                <a:gd name="f69" fmla="*/ 9 f54 1"/>
                <a:gd name="f70" fmla="*/ 108 f55 1"/>
                <a:gd name="f71" fmla="*/ 49 f54 1"/>
                <a:gd name="f72" fmla="*/ 90 f55 1"/>
                <a:gd name="f73" fmla="*/ 123 f54 1"/>
                <a:gd name="f74" fmla="+- f56 0 f1"/>
                <a:gd name="f75" fmla="*/ f59 1 123"/>
                <a:gd name="f76" fmla="*/ f60 1 211"/>
                <a:gd name="f77" fmla="*/ f61 1 123"/>
                <a:gd name="f78" fmla="*/ f62 1 123"/>
                <a:gd name="f79" fmla="*/ f63 1 211"/>
                <a:gd name="f80" fmla="*/ f64 1 123"/>
                <a:gd name="f81" fmla="*/ f65 1 211"/>
                <a:gd name="f82" fmla="*/ f66 1 123"/>
                <a:gd name="f83" fmla="*/ f67 1 211"/>
                <a:gd name="f84" fmla="*/ f68 1 123"/>
                <a:gd name="f85" fmla="*/ f69 1 211"/>
                <a:gd name="f86" fmla="*/ f70 1 123"/>
                <a:gd name="f87" fmla="*/ f71 1 211"/>
                <a:gd name="f88" fmla="*/ f72 1 123"/>
                <a:gd name="f89" fmla="*/ f73 1 211"/>
                <a:gd name="f90" fmla="*/ 0 1 f57"/>
                <a:gd name="f91" fmla="*/ f51 1 f57"/>
                <a:gd name="f92" fmla="*/ 0 1 f58"/>
                <a:gd name="f93" fmla="*/ f52 1 f58"/>
                <a:gd name="f94" fmla="*/ f75 1 f57"/>
                <a:gd name="f95" fmla="*/ f76 1 f58"/>
                <a:gd name="f96" fmla="*/ f77 1 f57"/>
                <a:gd name="f97" fmla="*/ f78 1 f57"/>
                <a:gd name="f98" fmla="*/ f79 1 f58"/>
                <a:gd name="f99" fmla="*/ f80 1 f57"/>
                <a:gd name="f100" fmla="*/ f81 1 f58"/>
                <a:gd name="f101" fmla="*/ f82 1 f57"/>
                <a:gd name="f102" fmla="*/ f83 1 f58"/>
                <a:gd name="f103" fmla="*/ f84 1 f57"/>
                <a:gd name="f104" fmla="*/ f85 1 f58"/>
                <a:gd name="f105" fmla="*/ f86 1 f57"/>
                <a:gd name="f106" fmla="*/ f87 1 f58"/>
                <a:gd name="f107" fmla="*/ f88 1 f57"/>
                <a:gd name="f108" fmla="*/ f89 1 f58"/>
                <a:gd name="f109" fmla="*/ f90 f48 1"/>
                <a:gd name="f110" fmla="*/ f91 f48 1"/>
                <a:gd name="f111" fmla="*/ f93 f49 1"/>
                <a:gd name="f112" fmla="*/ f92 f49 1"/>
                <a:gd name="f113" fmla="*/ f94 f48 1"/>
                <a:gd name="f114" fmla="*/ f95 f49 1"/>
                <a:gd name="f115" fmla="*/ f96 f48 1"/>
                <a:gd name="f116" fmla="*/ f97 f48 1"/>
                <a:gd name="f117" fmla="*/ f98 f49 1"/>
                <a:gd name="f118" fmla="*/ f99 f48 1"/>
                <a:gd name="f119" fmla="*/ f100 f49 1"/>
                <a:gd name="f120" fmla="*/ f101 f48 1"/>
                <a:gd name="f121" fmla="*/ f102 f49 1"/>
                <a:gd name="f122" fmla="*/ f103 f48 1"/>
                <a:gd name="f123" fmla="*/ f104 f49 1"/>
                <a:gd name="f124" fmla="*/ f105 f48 1"/>
                <a:gd name="f125" fmla="*/ f106 f49 1"/>
                <a:gd name="f126" fmla="*/ f107 f48 1"/>
                <a:gd name="f127" fmla="*/ f10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13" y="f114"/>
                </a:cxn>
                <a:cxn ang="f74">
                  <a:pos x="f115" y="f114"/>
                </a:cxn>
                <a:cxn ang="f74">
                  <a:pos x="f115" y="f114"/>
                </a:cxn>
                <a:cxn ang="f74">
                  <a:pos x="f116" y="f117"/>
                </a:cxn>
                <a:cxn ang="f74">
                  <a:pos x="f118" y="f119"/>
                </a:cxn>
                <a:cxn ang="f74">
                  <a:pos x="f120" y="f121"/>
                </a:cxn>
                <a:cxn ang="f74">
                  <a:pos x="f122" y="f123"/>
                </a:cxn>
                <a:cxn ang="f74">
                  <a:pos x="f124" y="f125"/>
                </a:cxn>
                <a:cxn ang="f74">
                  <a:pos x="f126" y="f127"/>
                </a:cxn>
                <a:cxn ang="f74">
                  <a:pos x="f113" y="f114"/>
                </a:cxn>
              </a:cxnLst>
              <a:rect l="f109" t="f112" r="f110" b="f111"/>
              <a:pathLst>
                <a:path w="123" h="211">
                  <a:moveTo>
                    <a:pt x="f8" y="f9"/>
                  </a:moveTo>
                  <a:cubicBezTo>
                    <a:pt x="f10" y="f9"/>
                    <a:pt x="f11" y="f9"/>
                    <a:pt x="f5" y="f9"/>
                  </a:cubicBezTo>
                  <a:cubicBezTo>
                    <a:pt x="f5" y="f7"/>
                    <a:pt x="f5" y="f9"/>
                    <a:pt x="f5" y="f9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5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6" y="f2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6"/>
                  </a:cubicBezTo>
                  <a:cubicBezTo>
                    <a:pt x="f44" y="f45"/>
                    <a:pt x="f40" y="f46"/>
                    <a:pt x="f8" y="f9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A9004F54-4DAA-9765-B80E-36B0D2E0F302}"/>
                </a:ext>
              </a:extLst>
            </p:cNvPr>
            <p:cNvSpPr/>
            <p:nvPr/>
          </p:nvSpPr>
          <p:spPr>
            <a:xfrm>
              <a:off x="1679579" y="2919414"/>
              <a:ext cx="487366" cy="412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9"/>
                <a:gd name="f7" fmla="val 24"/>
                <a:gd name="f8" fmla="val 16"/>
                <a:gd name="f9" fmla="val 9"/>
                <a:gd name="f10" fmla="val 96"/>
                <a:gd name="f11" fmla="val 192"/>
                <a:gd name="f12" fmla="val 8"/>
                <a:gd name="f13" fmla="val 193"/>
                <a:gd name="f14" fmla="val 97"/>
                <a:gd name="f15" fmla="+- 0 0 -90"/>
                <a:gd name="f16" fmla="*/ f3 1 289"/>
                <a:gd name="f17" fmla="*/ f4 1 24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289"/>
                <a:gd name="f26" fmla="*/ f22 1 24"/>
                <a:gd name="f27" fmla="*/ 0 f23 1"/>
                <a:gd name="f28" fmla="*/ 24 f22 1"/>
                <a:gd name="f29" fmla="*/ 0 f22 1"/>
                <a:gd name="f30" fmla="*/ 289 f23 1"/>
                <a:gd name="f31" fmla="+- f24 0 f1"/>
                <a:gd name="f32" fmla="*/ f27 1 289"/>
                <a:gd name="f33" fmla="*/ f28 1 24"/>
                <a:gd name="f34" fmla="*/ f29 1 24"/>
                <a:gd name="f35" fmla="*/ f30 1 289"/>
                <a:gd name="f36" fmla="*/ 0 1 f25"/>
                <a:gd name="f37" fmla="*/ f19 1 f25"/>
                <a:gd name="f38" fmla="*/ 0 1 f26"/>
                <a:gd name="f39" fmla="*/ f20 1 f26"/>
                <a:gd name="f40" fmla="*/ f32 1 f25"/>
                <a:gd name="f41" fmla="*/ f33 1 f26"/>
                <a:gd name="f42" fmla="*/ f34 1 f26"/>
                <a:gd name="f43" fmla="*/ f35 1 f25"/>
                <a:gd name="f44" fmla="*/ f36 f16 1"/>
                <a:gd name="f45" fmla="*/ f37 f16 1"/>
                <a:gd name="f46" fmla="*/ f39 f17 1"/>
                <a:gd name="f47" fmla="*/ f38 f17 1"/>
                <a:gd name="f48" fmla="*/ f40 f16 1"/>
                <a:gd name="f49" fmla="*/ f41 f17 1"/>
                <a:gd name="f50" fmla="*/ f42 f17 1"/>
                <a:gd name="f51" fmla="*/ f43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8" y="f49"/>
                </a:cxn>
                <a:cxn ang="f31">
                  <a:pos x="f48" y="f50"/>
                </a:cxn>
                <a:cxn ang="f31">
                  <a:pos x="f51" y="f50"/>
                </a:cxn>
                <a:cxn ang="f31">
                  <a:pos x="f51" y="f49"/>
                </a:cxn>
                <a:cxn ang="f31">
                  <a:pos x="f48" y="f49"/>
                </a:cxn>
              </a:cxnLst>
              <a:rect l="f44" t="f47" r="f45" b="f46"/>
              <a:pathLst>
                <a:path w="289" h="24">
                  <a:moveTo>
                    <a:pt x="f5" y="f7"/>
                  </a:moveTo>
                  <a:cubicBezTo>
                    <a:pt x="f5" y="f8"/>
                    <a:pt x="f5" y="f9"/>
                    <a:pt x="f5" y="f5"/>
                  </a:cubicBezTo>
                  <a:cubicBezTo>
                    <a:pt x="f10" y="f5"/>
                    <a:pt x="f11" y="f5"/>
                    <a:pt x="f6" y="f5"/>
                  </a:cubicBezTo>
                  <a:cubicBezTo>
                    <a:pt x="f6" y="f12"/>
                    <a:pt x="f6" y="f8"/>
                    <a:pt x="f6" y="f7"/>
                  </a:cubicBezTo>
                  <a:cubicBezTo>
                    <a:pt x="f13" y="f7"/>
                    <a:pt x="f14" y="f7"/>
                    <a:pt x="f5" y="f7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31F0FC57-EB46-8DBC-BB96-8A2F64194B4F}"/>
                </a:ext>
              </a:extLst>
            </p:cNvPr>
            <p:cNvSpPr/>
            <p:nvPr/>
          </p:nvSpPr>
          <p:spPr>
            <a:xfrm>
              <a:off x="2066928" y="2668584"/>
              <a:ext cx="179386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132"/>
                <a:gd name="f8" fmla="val 63"/>
                <a:gd name="f9" fmla="val 73"/>
                <a:gd name="f10" fmla="val 5"/>
                <a:gd name="f11" fmla="val 79"/>
                <a:gd name="f12" fmla="val 8"/>
                <a:gd name="f13" fmla="val 85"/>
                <a:gd name="f14" fmla="val 11"/>
                <a:gd name="f15" fmla="val 91"/>
                <a:gd name="f16" fmla="val 13"/>
                <a:gd name="f17" fmla="val 96"/>
                <a:gd name="f18" fmla="val 16"/>
                <a:gd name="f19" fmla="val 21"/>
                <a:gd name="f20" fmla="val 100"/>
                <a:gd name="f21" fmla="val 33"/>
                <a:gd name="f22" fmla="val 93"/>
                <a:gd name="f23" fmla="val 43"/>
                <a:gd name="f24" fmla="val 87"/>
                <a:gd name="f25" fmla="val 55"/>
                <a:gd name="f26" fmla="val 77"/>
                <a:gd name="f27" fmla="val 75"/>
                <a:gd name="f28" fmla="val 66"/>
                <a:gd name="f29" fmla="val 95"/>
                <a:gd name="f30" fmla="val 57"/>
                <a:gd name="f31" fmla="val 115"/>
                <a:gd name="f32" fmla="val 52"/>
                <a:gd name="f33" fmla="val 128"/>
                <a:gd name="f34" fmla="val 44"/>
                <a:gd name="f35" fmla="val 31"/>
                <a:gd name="f36" fmla="val 131"/>
                <a:gd name="f37" fmla="val 22"/>
                <a:gd name="f38" fmla="val 130"/>
                <a:gd name="f39" fmla="val 12"/>
                <a:gd name="f40" fmla="val 86"/>
                <a:gd name="f41" fmla="val 42"/>
                <a:gd name="f42" fmla="+- 0 0 -90"/>
                <a:gd name="f43" fmla="*/ f3 1 106"/>
                <a:gd name="f44" fmla="*/ f4 1 132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106"/>
                <a:gd name="f53" fmla="*/ f49 1 132"/>
                <a:gd name="f54" fmla="*/ 63 f50 1"/>
                <a:gd name="f55" fmla="*/ 0 f49 1"/>
                <a:gd name="f56" fmla="*/ 85 f50 1"/>
                <a:gd name="f57" fmla="*/ 11 f49 1"/>
                <a:gd name="f58" fmla="*/ 106 f50 1"/>
                <a:gd name="f59" fmla="*/ 21 f49 1"/>
                <a:gd name="f60" fmla="*/ 87 f50 1"/>
                <a:gd name="f61" fmla="*/ 55 f49 1"/>
                <a:gd name="f62" fmla="*/ 57 f50 1"/>
                <a:gd name="f63" fmla="*/ 115 f49 1"/>
                <a:gd name="f64" fmla="*/ 31 f50 1"/>
                <a:gd name="f65" fmla="*/ 131 f49 1"/>
                <a:gd name="f66" fmla="*/ 0 f50 1"/>
                <a:gd name="f67" fmla="+- f51 0 f1"/>
                <a:gd name="f68" fmla="*/ f54 1 106"/>
                <a:gd name="f69" fmla="*/ f55 1 132"/>
                <a:gd name="f70" fmla="*/ f56 1 106"/>
                <a:gd name="f71" fmla="*/ f57 1 132"/>
                <a:gd name="f72" fmla="*/ f58 1 106"/>
                <a:gd name="f73" fmla="*/ f59 1 132"/>
                <a:gd name="f74" fmla="*/ f60 1 106"/>
                <a:gd name="f75" fmla="*/ f61 1 132"/>
                <a:gd name="f76" fmla="*/ f62 1 106"/>
                <a:gd name="f77" fmla="*/ f63 1 132"/>
                <a:gd name="f78" fmla="*/ f64 1 106"/>
                <a:gd name="f79" fmla="*/ f65 1 132"/>
                <a:gd name="f80" fmla="*/ f66 1 106"/>
                <a:gd name="f81" fmla="*/ 0 1 f52"/>
                <a:gd name="f82" fmla="*/ f46 1 f52"/>
                <a:gd name="f83" fmla="*/ 0 1 f53"/>
                <a:gd name="f84" fmla="*/ f47 1 f53"/>
                <a:gd name="f85" fmla="*/ f68 1 f52"/>
                <a:gd name="f86" fmla="*/ f69 1 f53"/>
                <a:gd name="f87" fmla="*/ f70 1 f52"/>
                <a:gd name="f88" fmla="*/ f71 1 f53"/>
                <a:gd name="f89" fmla="*/ f72 1 f52"/>
                <a:gd name="f90" fmla="*/ f73 1 f53"/>
                <a:gd name="f91" fmla="*/ f74 1 f52"/>
                <a:gd name="f92" fmla="*/ f75 1 f53"/>
                <a:gd name="f93" fmla="*/ f76 1 f52"/>
                <a:gd name="f94" fmla="*/ f77 1 f53"/>
                <a:gd name="f95" fmla="*/ f78 1 f52"/>
                <a:gd name="f96" fmla="*/ f79 1 f53"/>
                <a:gd name="f97" fmla="*/ f80 1 f52"/>
                <a:gd name="f98" fmla="*/ f81 f43 1"/>
                <a:gd name="f99" fmla="*/ f82 f43 1"/>
                <a:gd name="f100" fmla="*/ f84 f44 1"/>
                <a:gd name="f101" fmla="*/ f83 f44 1"/>
                <a:gd name="f102" fmla="*/ f85 f43 1"/>
                <a:gd name="f103" fmla="*/ f86 f44 1"/>
                <a:gd name="f104" fmla="*/ f87 f43 1"/>
                <a:gd name="f105" fmla="*/ f88 f44 1"/>
                <a:gd name="f106" fmla="*/ f89 f43 1"/>
                <a:gd name="f107" fmla="*/ f90 f44 1"/>
                <a:gd name="f108" fmla="*/ f91 f43 1"/>
                <a:gd name="f109" fmla="*/ f92 f44 1"/>
                <a:gd name="f110" fmla="*/ f93 f43 1"/>
                <a:gd name="f111" fmla="*/ f94 f44 1"/>
                <a:gd name="f112" fmla="*/ f95 f43 1"/>
                <a:gd name="f113" fmla="*/ f96 f44 1"/>
                <a:gd name="f114" fmla="*/ f97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2" y="f103"/>
                </a:cxn>
                <a:cxn ang="f67">
                  <a:pos x="f104" y="f105"/>
                </a:cxn>
                <a:cxn ang="f67">
                  <a:pos x="f106" y="f107"/>
                </a:cxn>
                <a:cxn ang="f67">
                  <a:pos x="f108" y="f109"/>
                </a:cxn>
                <a:cxn ang="f67">
                  <a:pos x="f110" y="f111"/>
                </a:cxn>
                <a:cxn ang="f67">
                  <a:pos x="f112" y="f113"/>
                </a:cxn>
                <a:cxn ang="f67">
                  <a:pos x="f114" y="f113"/>
                </a:cxn>
                <a:cxn ang="f67">
                  <a:pos x="f102" y="f103"/>
                </a:cxn>
              </a:cxnLst>
              <a:rect l="f98" t="f101" r="f99" b="f100"/>
              <a:pathLst>
                <a:path w="106" h="132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6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7"/>
                    <a:pt x="f35" y="f36"/>
                  </a:cubicBezTo>
                  <a:cubicBezTo>
                    <a:pt x="f37" y="f38"/>
                    <a:pt x="f39" y="f36"/>
                    <a:pt x="f5" y="f36"/>
                  </a:cubicBezTo>
                  <a:cubicBezTo>
                    <a:pt x="f37" y="f40"/>
                    <a:pt x="f41" y="f23"/>
                    <a:pt x="f8" y="f5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4BAED369-CE04-5542-1307-E77AFB289E70}"/>
                </a:ext>
              </a:extLst>
            </p:cNvPr>
            <p:cNvSpPr/>
            <p:nvPr/>
          </p:nvSpPr>
          <p:spPr>
            <a:xfrm>
              <a:off x="1843092" y="3109910"/>
              <a:ext cx="161921" cy="2254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33"/>
                <a:gd name="f8" fmla="val 64"/>
                <a:gd name="f9" fmla="val 7"/>
                <a:gd name="f10" fmla="val 48"/>
                <a:gd name="f11" fmla="val 12"/>
                <a:gd name="f12" fmla="val 32"/>
                <a:gd name="f13" fmla="val 21"/>
                <a:gd name="f14" fmla="val 19"/>
                <a:gd name="f15" fmla="val 34"/>
                <a:gd name="f16" fmla="val 59"/>
                <a:gd name="f17" fmla="val 1"/>
                <a:gd name="f18" fmla="val 74"/>
                <a:gd name="f19" fmla="val 18"/>
                <a:gd name="f20" fmla="val 95"/>
                <a:gd name="f21" fmla="val 41"/>
                <a:gd name="f22" fmla="val 88"/>
                <a:gd name="f23" fmla="val 76"/>
                <a:gd name="f24" fmla="val 112"/>
                <a:gd name="f25" fmla="val 132"/>
                <a:gd name="f26" fmla="val 111"/>
                <a:gd name="f27" fmla="val 10"/>
                <a:gd name="f28" fmla="val 98"/>
                <a:gd name="f29" fmla="val 81"/>
                <a:gd name="f30" fmla="+- 0 0 -90"/>
                <a:gd name="f31" fmla="*/ f3 1 96"/>
                <a:gd name="f32" fmla="*/ f4 1 133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96"/>
                <a:gd name="f41" fmla="*/ f37 1 133"/>
                <a:gd name="f42" fmla="*/ 0 f38 1"/>
                <a:gd name="f43" fmla="*/ 64 f37 1"/>
                <a:gd name="f44" fmla="*/ 21 f38 1"/>
                <a:gd name="f45" fmla="*/ 19 f37 1"/>
                <a:gd name="f46" fmla="*/ 74 f38 1"/>
                <a:gd name="f47" fmla="*/ 18 f37 1"/>
                <a:gd name="f48" fmla="*/ 76 f38 1"/>
                <a:gd name="f49" fmla="*/ 112 f37 1"/>
                <a:gd name="f50" fmla="*/ 19 f38 1"/>
                <a:gd name="f51" fmla="*/ 111 f37 1"/>
                <a:gd name="f52" fmla="+- f39 0 f1"/>
                <a:gd name="f53" fmla="*/ f42 1 96"/>
                <a:gd name="f54" fmla="*/ f43 1 133"/>
                <a:gd name="f55" fmla="*/ f44 1 96"/>
                <a:gd name="f56" fmla="*/ f45 1 133"/>
                <a:gd name="f57" fmla="*/ f46 1 96"/>
                <a:gd name="f58" fmla="*/ f47 1 133"/>
                <a:gd name="f59" fmla="*/ f48 1 96"/>
                <a:gd name="f60" fmla="*/ f49 1 133"/>
                <a:gd name="f61" fmla="*/ f50 1 96"/>
                <a:gd name="f62" fmla="*/ f51 1 133"/>
                <a:gd name="f63" fmla="*/ 0 1 f40"/>
                <a:gd name="f64" fmla="*/ f34 1 f40"/>
                <a:gd name="f65" fmla="*/ 0 1 f41"/>
                <a:gd name="f66" fmla="*/ f35 1 f41"/>
                <a:gd name="f67" fmla="*/ f53 1 f40"/>
                <a:gd name="f68" fmla="*/ f54 1 f41"/>
                <a:gd name="f69" fmla="*/ f55 1 f40"/>
                <a:gd name="f70" fmla="*/ f56 1 f41"/>
                <a:gd name="f71" fmla="*/ f57 1 f40"/>
                <a:gd name="f72" fmla="*/ f58 1 f41"/>
                <a:gd name="f73" fmla="*/ f59 1 f40"/>
                <a:gd name="f74" fmla="*/ f60 1 f41"/>
                <a:gd name="f75" fmla="*/ f61 1 f40"/>
                <a:gd name="f76" fmla="*/ f62 1 f41"/>
                <a:gd name="f77" fmla="*/ f63 f31 1"/>
                <a:gd name="f78" fmla="*/ f64 f31 1"/>
                <a:gd name="f79" fmla="*/ f66 f32 1"/>
                <a:gd name="f80" fmla="*/ f65 f32 1"/>
                <a:gd name="f81" fmla="*/ f67 f31 1"/>
                <a:gd name="f82" fmla="*/ f68 f32 1"/>
                <a:gd name="f83" fmla="*/ f69 f31 1"/>
                <a:gd name="f84" fmla="*/ f70 f32 1"/>
                <a:gd name="f85" fmla="*/ f71 f31 1"/>
                <a:gd name="f86" fmla="*/ f72 f32 1"/>
                <a:gd name="f87" fmla="*/ f73 f31 1"/>
                <a:gd name="f88" fmla="*/ f74 f32 1"/>
                <a:gd name="f89" fmla="*/ f75 f31 1"/>
                <a:gd name="f90" fmla="*/ f7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81" y="f82"/>
                </a:cxn>
                <a:cxn ang="f52">
                  <a:pos x="f83" y="f84"/>
                </a:cxn>
                <a:cxn ang="f52">
                  <a:pos x="f85" y="f86"/>
                </a:cxn>
                <a:cxn ang="f52">
                  <a:pos x="f87" y="f88"/>
                </a:cxn>
                <a:cxn ang="f52">
                  <a:pos x="f89" y="f90"/>
                </a:cxn>
                <a:cxn ang="f52">
                  <a:pos x="f81" y="f82"/>
                </a:cxn>
              </a:cxnLst>
              <a:rect l="f77" t="f80" r="f78" b="f79"/>
              <a:pathLst>
                <a:path w="96" h="133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5"/>
                    <a:pt x="f16" y="f17"/>
                    <a:pt x="f18" y="f19"/>
                  </a:cubicBezTo>
                  <a:cubicBezTo>
                    <a:pt x="f20" y="f21"/>
                    <a:pt x="f6" y="f22"/>
                    <a:pt x="f23" y="f24"/>
                  </a:cubicBezTo>
                  <a:cubicBezTo>
                    <a:pt x="f16" y="f25"/>
                    <a:pt x="f15" y="f7"/>
                    <a:pt x="f14" y="f26"/>
                  </a:cubicBezTo>
                  <a:cubicBezTo>
                    <a:pt x="f27" y="f28"/>
                    <a:pt x="f9" y="f29"/>
                    <a:pt x="f5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59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92E8A485-2678-4301-39AE-A2AA6E52BE71}"/>
              </a:ext>
            </a:extLst>
          </p:cNvPr>
          <p:cNvSpPr/>
          <p:nvPr/>
        </p:nvSpPr>
        <p:spPr>
          <a:xfrm>
            <a:off x="609603" y="1016273"/>
            <a:ext cx="6981197" cy="3238201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228;p35">
            <a:extLst>
              <a:ext uri="{FF2B5EF4-FFF2-40B4-BE49-F238E27FC236}">
                <a16:creationId xmlns:a16="http://schemas.microsoft.com/office/drawing/2014/main" id="{B63F6846-B8E4-0003-2402-ACDD6B0F4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2651" y="2726384"/>
            <a:ext cx="4360197" cy="84179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PROBLèMES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Détectés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230;p35">
            <a:extLst>
              <a:ext uri="{FF2B5EF4-FFF2-40B4-BE49-F238E27FC236}">
                <a16:creationId xmlns:a16="http://schemas.microsoft.com/office/drawing/2014/main" id="{069C5FFB-F455-1898-49BA-B352C22B6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3" y="1132045"/>
            <a:ext cx="1885316" cy="1439704"/>
          </a:xfrm>
        </p:spPr>
        <p:txBody>
          <a:bodyPr anchor="ctr">
            <a:normAutofit fontScale="90000"/>
          </a:bodyPr>
          <a:lstStyle/>
          <a:p>
            <a:pPr lvl="0" algn="r"/>
            <a:r>
              <a:rPr lang="en-US" sz="11400" dirty="0">
                <a:solidFill>
                  <a:schemeClr val="bg1"/>
                </a:solidFill>
              </a:rPr>
              <a:t>04.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40E8A0-BCE2-DF84-1BAE-7DD9EA6579DF}"/>
              </a:ext>
            </a:extLst>
          </p:cNvPr>
          <p:cNvSpPr/>
          <p:nvPr/>
        </p:nvSpPr>
        <p:spPr>
          <a:xfrm flipH="1">
            <a:off x="7738878" y="88587"/>
            <a:ext cx="1401519" cy="908035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1423BE-0077-82EE-0989-759100A153D7}"/>
              </a:ext>
            </a:extLst>
          </p:cNvPr>
          <p:cNvSpPr/>
          <p:nvPr/>
        </p:nvSpPr>
        <p:spPr>
          <a:xfrm>
            <a:off x="-14328" y="63495"/>
            <a:ext cx="1440244" cy="93312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8" name="Grupo 6">
            <a:extLst>
              <a:ext uri="{FF2B5EF4-FFF2-40B4-BE49-F238E27FC236}">
                <a16:creationId xmlns:a16="http://schemas.microsoft.com/office/drawing/2014/main" id="{6C1A92BB-36E5-C7CE-FF99-D0C16F62FEED}"/>
              </a:ext>
            </a:extLst>
          </p:cNvPr>
          <p:cNvGrpSpPr/>
          <p:nvPr/>
        </p:nvGrpSpPr>
        <p:grpSpPr>
          <a:xfrm>
            <a:off x="107515" y="4376638"/>
            <a:ext cx="520475" cy="722018"/>
            <a:chOff x="107515" y="4376638"/>
            <a:chExt cx="520475" cy="722018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71DDC3A-16C3-CE2C-F9EC-B0D240F9F3B6}"/>
                </a:ext>
              </a:extLst>
            </p:cNvPr>
            <p:cNvSpPr/>
            <p:nvPr/>
          </p:nvSpPr>
          <p:spPr>
            <a:xfrm>
              <a:off x="334816" y="4452295"/>
              <a:ext cx="293174" cy="6463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CAECA44-6C14-9356-4154-7264377E4C7F}"/>
                </a:ext>
              </a:extLst>
            </p:cNvPr>
            <p:cNvSpPr/>
            <p:nvPr/>
          </p:nvSpPr>
          <p:spPr>
            <a:xfrm>
              <a:off x="107515" y="4376638"/>
              <a:ext cx="322527" cy="718105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Elipse 9">
            <a:extLst>
              <a:ext uri="{FF2B5EF4-FFF2-40B4-BE49-F238E27FC236}">
                <a16:creationId xmlns:a16="http://schemas.microsoft.com/office/drawing/2014/main" id="{38C2D159-10F0-0927-5EA6-8D39BC815412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Picture 2" descr="arbol de uvas">
            <a:extLst>
              <a:ext uri="{FF2B5EF4-FFF2-40B4-BE49-F238E27FC236}">
                <a16:creationId xmlns:a16="http://schemas.microsoft.com/office/drawing/2014/main" id="{836B86DB-CEC6-F6D2-61CB-A28A808A44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0" y="0"/>
            <a:ext cx="3429000" cy="51434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4852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0DC19-3341-DA2A-A992-EF068F4C63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336627"/>
            <a:ext cx="8679896" cy="543181"/>
          </a:xfrm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3600" dirty="0" err="1">
                <a:solidFill>
                  <a:srgbClr val="A72424"/>
                </a:solidFill>
                <a:latin typeface="Arial"/>
                <a:cs typeface="Arial" pitchFamily="34"/>
              </a:rPr>
              <a:t>Problèmes</a:t>
            </a:r>
            <a:r>
              <a:rPr lang="en-US" sz="3600" dirty="0">
                <a:solidFill>
                  <a:srgbClr val="A72424"/>
                </a:solidFill>
                <a:latin typeface="Arial"/>
                <a:cs typeface="Arial" pitchFamily="34"/>
              </a:rPr>
              <a:t> </a:t>
            </a:r>
            <a:r>
              <a:rPr lang="en-US" sz="3600" dirty="0" err="1">
                <a:solidFill>
                  <a:srgbClr val="A72424"/>
                </a:solidFill>
                <a:latin typeface="Arial"/>
                <a:cs typeface="Arial" pitchFamily="34"/>
              </a:rPr>
              <a:t>détectés</a:t>
            </a:r>
            <a:endParaRPr lang="en-US" sz="3600" dirty="0">
              <a:solidFill>
                <a:srgbClr val="A72424"/>
              </a:solidFill>
              <a:latin typeface="Arial"/>
              <a:cs typeface="Arial" pitchFamily="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ADE56-AE40-FF94-7D66-0EFF481A1787}"/>
              </a:ext>
            </a:extLst>
          </p:cNvPr>
          <p:cNvGrpSpPr/>
          <p:nvPr/>
        </p:nvGrpSpPr>
        <p:grpSpPr>
          <a:xfrm>
            <a:off x="1133252" y="1288919"/>
            <a:ext cx="2025002" cy="715583"/>
            <a:chOff x="1133252" y="1288919"/>
            <a:chExt cx="2025002" cy="7155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59690C-48E7-D7A1-72FA-61C05DD92CB8}"/>
                </a:ext>
              </a:extLst>
            </p:cNvPr>
            <p:cNvSpPr txBox="1"/>
            <p:nvPr/>
          </p:nvSpPr>
          <p:spPr>
            <a:xfrm>
              <a:off x="1133252" y="1496671"/>
              <a:ext cx="2025002" cy="507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Dans ERP,  le “</a:t>
              </a:r>
              <a:r>
                <a:rPr lang="fr-FR" sz="900" b="0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product_id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” 4954 a le statut “</a:t>
              </a:r>
              <a:r>
                <a:rPr lang="fr-FR" sz="900" b="0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instock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” avec un “stock </a:t>
              </a:r>
              <a:r>
                <a:rPr lang="fr-FR" sz="900" b="0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quantity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” à 0 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FZShuTi" pitchFamily="2"/>
                  <a:cs typeface="Arial" pitchFamily="34"/>
                </a:rPr>
                <a:t>.</a:t>
              </a:r>
              <a:endParaRPr lang="fr-FR" sz="900" b="0" i="0" u="none" strike="noStrike" kern="0" cap="none" spc="0" baseline="0" dirty="0">
                <a:solidFill>
                  <a:srgbClr val="525252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B76CF2-BC0D-EECD-96EA-FB4DF430A497}"/>
                </a:ext>
              </a:extLst>
            </p:cNvPr>
            <p:cNvSpPr txBox="1"/>
            <p:nvPr/>
          </p:nvSpPr>
          <p:spPr>
            <a:xfrm>
              <a:off x="1133252" y="1288919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de statut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F19AA-C87C-2CF9-489C-A8725214EDE3}"/>
              </a:ext>
            </a:extLst>
          </p:cNvPr>
          <p:cNvGrpSpPr/>
          <p:nvPr/>
        </p:nvGrpSpPr>
        <p:grpSpPr>
          <a:xfrm>
            <a:off x="763792" y="2187650"/>
            <a:ext cx="2025002" cy="854073"/>
            <a:chOff x="558652" y="2525097"/>
            <a:chExt cx="2025002" cy="8540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7892C6-CA29-8489-72CF-FEA1A037ED26}"/>
                </a:ext>
              </a:extLst>
            </p:cNvPr>
            <p:cNvSpPr txBox="1"/>
            <p:nvPr/>
          </p:nvSpPr>
          <p:spPr>
            <a:xfrm>
              <a:off x="558652" y="2732839"/>
              <a:ext cx="2025002" cy="6463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Il y a des articles qui ont le statut “</a:t>
              </a:r>
              <a:r>
                <a:rPr lang="fr-FR" sz="900" b="0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instock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” dans l’ERP et qui ne sont pas en vente dans WEB (1335 bouteilles)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FZShuTi" pitchFamily="2"/>
                  <a:cs typeface="Arial" pitchFamily="34"/>
                </a:rPr>
                <a:t>.</a:t>
              </a:r>
              <a:endParaRPr lang="fr-FR" sz="900" b="0" i="0" u="none" strike="noStrike" kern="0" cap="none" spc="0" baseline="0" dirty="0">
                <a:solidFill>
                  <a:srgbClr val="525252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0C037A-F042-28EF-8D17-85363C6F6FF6}"/>
                </a:ext>
              </a:extLst>
            </p:cNvPr>
            <p:cNvSpPr txBox="1"/>
            <p:nvPr/>
          </p:nvSpPr>
          <p:spPr>
            <a:xfrm>
              <a:off x="558652" y="2525097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de </a:t>
              </a:r>
              <a:r>
                <a:rPr lang="fr-FR" sz="900" b="1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status</a:t>
              </a: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 “</a:t>
              </a:r>
              <a:r>
                <a:rPr lang="fr-FR" sz="900" b="1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instock</a:t>
              </a: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C5EF81-3B83-9E0E-AED2-B57C827590F1}"/>
              </a:ext>
            </a:extLst>
          </p:cNvPr>
          <p:cNvGrpSpPr/>
          <p:nvPr/>
        </p:nvGrpSpPr>
        <p:grpSpPr>
          <a:xfrm>
            <a:off x="797019" y="3072569"/>
            <a:ext cx="2025002" cy="854083"/>
            <a:chOff x="1133252" y="3761265"/>
            <a:chExt cx="2025002" cy="8540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763126-8D9B-2129-291F-2F55C70424C4}"/>
                </a:ext>
              </a:extLst>
            </p:cNvPr>
            <p:cNvSpPr txBox="1"/>
            <p:nvPr/>
          </p:nvSpPr>
          <p:spPr>
            <a:xfrm>
              <a:off x="1133252" y="3969017"/>
              <a:ext cx="2025002" cy="6463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Il y a de nombreuse</a:t>
              </a:r>
              <a:r>
                <a:rPr lang="fr-FR" sz="900" kern="0" dirty="0">
                  <a:solidFill>
                    <a:srgbClr val="525252"/>
                  </a:solidFill>
                  <a:latin typeface="Arial"/>
                  <a:ea typeface="Arial"/>
                  <a:cs typeface="Arial" pitchFamily="34"/>
                </a:rPr>
                <a:t>s colonnes totalement vides et donc inutilisées dans web utilisant inutilement de l’espace de stockage</a:t>
              </a:r>
              <a:endParaRPr lang="fr-FR" sz="900" b="0" i="0" u="none" strike="noStrike" kern="0" cap="none" spc="0" baseline="0" dirty="0">
                <a:solidFill>
                  <a:srgbClr val="525252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77C75-50FF-3AEF-7EC4-0D9D30BF0F89}"/>
                </a:ext>
              </a:extLst>
            </p:cNvPr>
            <p:cNvSpPr txBox="1"/>
            <p:nvPr/>
          </p:nvSpPr>
          <p:spPr>
            <a:xfrm>
              <a:off x="1133252" y="3761265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Colonnes vides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37224-79C1-DB8B-0429-443E6C6D9CDE}"/>
              </a:ext>
            </a:extLst>
          </p:cNvPr>
          <p:cNvGrpSpPr/>
          <p:nvPr/>
        </p:nvGrpSpPr>
        <p:grpSpPr>
          <a:xfrm>
            <a:off x="5581360" y="1197639"/>
            <a:ext cx="2025002" cy="577084"/>
            <a:chOff x="6185449" y="1288919"/>
            <a:chExt cx="2025002" cy="5770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E9C2D5-4CFC-52FA-6DEF-94C6D5DB4DAC}"/>
                </a:ext>
              </a:extLst>
            </p:cNvPr>
            <p:cNvSpPr txBox="1"/>
            <p:nvPr/>
          </p:nvSpPr>
          <p:spPr>
            <a:xfrm>
              <a:off x="6185449" y="1496671"/>
              <a:ext cx="2025002" cy="369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Il y a 2 articles dans web qui n’ont pas de code </a:t>
              </a:r>
              <a:r>
                <a:rPr lang="fr-FR" sz="900" b="0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sku</a:t>
              </a:r>
              <a:endParaRPr lang="fr-FR" sz="900" b="0" i="0" u="none" strike="noStrike" kern="0" cap="none" spc="0" baseline="0" dirty="0">
                <a:solidFill>
                  <a:srgbClr val="525252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67C023-5B19-4557-322B-FEAF934AF319}"/>
                </a:ext>
              </a:extLst>
            </p:cNvPr>
            <p:cNvSpPr txBox="1"/>
            <p:nvPr/>
          </p:nvSpPr>
          <p:spPr>
            <a:xfrm>
              <a:off x="6185449" y="1288919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de code article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FF345B-68D5-697A-1370-773E1C142C23}"/>
              </a:ext>
            </a:extLst>
          </p:cNvPr>
          <p:cNvGrpSpPr/>
          <p:nvPr/>
        </p:nvGrpSpPr>
        <p:grpSpPr>
          <a:xfrm>
            <a:off x="6302808" y="1874176"/>
            <a:ext cx="2025002" cy="992572"/>
            <a:chOff x="6563490" y="2525097"/>
            <a:chExt cx="2025002" cy="9925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4A2AB4-AC45-D7C7-0A7B-FA73A3368D55}"/>
                </a:ext>
              </a:extLst>
            </p:cNvPr>
            <p:cNvSpPr txBox="1"/>
            <p:nvPr/>
          </p:nvSpPr>
          <p:spPr>
            <a:xfrm>
              <a:off x="6563490" y="2732839"/>
              <a:ext cx="2025002" cy="784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Il y a 4 lignes dans web qui n’ont pas le même format que les autres articles : il y a un -1 ajouté après les 5 chiffres (13247-1) + les bons cadeaux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25DBEA-6E96-CDE2-EC75-AFE163B1A7D3}"/>
                </a:ext>
              </a:extLst>
            </p:cNvPr>
            <p:cNvSpPr txBox="1"/>
            <p:nvPr/>
          </p:nvSpPr>
          <p:spPr>
            <a:xfrm>
              <a:off x="6563490" y="2525097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d’identification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5392F41-C3B9-1430-C98E-4DE615AB727F}"/>
              </a:ext>
            </a:extLst>
          </p:cNvPr>
          <p:cNvSpPr/>
          <p:nvPr/>
        </p:nvSpPr>
        <p:spPr>
          <a:xfrm>
            <a:off x="5732104" y="3118695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409202-A9A9-5DD1-4066-6D2D793CFDE7}"/>
              </a:ext>
            </a:extLst>
          </p:cNvPr>
          <p:cNvSpPr/>
          <p:nvPr/>
        </p:nvSpPr>
        <p:spPr>
          <a:xfrm>
            <a:off x="2939462" y="3378727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0A723E-5209-42CC-4A79-9195200896EB}"/>
              </a:ext>
            </a:extLst>
          </p:cNvPr>
          <p:cNvSpPr/>
          <p:nvPr/>
        </p:nvSpPr>
        <p:spPr>
          <a:xfrm>
            <a:off x="2863644" y="2418687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700B28-463E-627B-E77A-80FDE6F5180B}"/>
              </a:ext>
            </a:extLst>
          </p:cNvPr>
          <p:cNvSpPr/>
          <p:nvPr/>
        </p:nvSpPr>
        <p:spPr>
          <a:xfrm>
            <a:off x="3329860" y="1444395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DCFE8-3665-7E5D-C6D5-50F920F4AFE6}"/>
              </a:ext>
            </a:extLst>
          </p:cNvPr>
          <p:cNvSpPr/>
          <p:nvPr/>
        </p:nvSpPr>
        <p:spPr>
          <a:xfrm>
            <a:off x="4957138" y="1273685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A3C50E-E452-F8E4-5CEF-CAEDFB8D8E4D}"/>
              </a:ext>
            </a:extLst>
          </p:cNvPr>
          <p:cNvSpPr/>
          <p:nvPr/>
        </p:nvSpPr>
        <p:spPr>
          <a:xfrm>
            <a:off x="5716128" y="2132110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1BC541FB-C646-13EF-532E-6CF94949ED6D}"/>
              </a:ext>
            </a:extLst>
          </p:cNvPr>
          <p:cNvSpPr/>
          <p:nvPr/>
        </p:nvSpPr>
        <p:spPr>
          <a:xfrm flipH="1">
            <a:off x="7264395" y="88587"/>
            <a:ext cx="1875992" cy="1200332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230C12A-E64F-C91B-74D7-C9A11C06EEC2}"/>
              </a:ext>
            </a:extLst>
          </p:cNvPr>
          <p:cNvSpPr/>
          <p:nvPr/>
        </p:nvSpPr>
        <p:spPr>
          <a:xfrm>
            <a:off x="-14328" y="63495"/>
            <a:ext cx="2007784" cy="1225424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5" name="Grupo 32">
            <a:extLst>
              <a:ext uri="{FF2B5EF4-FFF2-40B4-BE49-F238E27FC236}">
                <a16:creationId xmlns:a16="http://schemas.microsoft.com/office/drawing/2014/main" id="{0C804B0F-BA5A-FE87-D821-E644C6B4C4D2}"/>
              </a:ext>
            </a:extLst>
          </p:cNvPr>
          <p:cNvGrpSpPr/>
          <p:nvPr/>
        </p:nvGrpSpPr>
        <p:grpSpPr>
          <a:xfrm>
            <a:off x="3694111" y="2111377"/>
            <a:ext cx="1746247" cy="1919289"/>
            <a:chOff x="3694111" y="2111377"/>
            <a:chExt cx="1746247" cy="1919289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20593B2-C38F-CAEF-FE36-7CF707991A77}"/>
                </a:ext>
              </a:extLst>
            </p:cNvPr>
            <p:cNvSpPr/>
            <p:nvPr/>
          </p:nvSpPr>
          <p:spPr>
            <a:xfrm>
              <a:off x="3694111" y="2111377"/>
              <a:ext cx="1746247" cy="6603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"/>
                <a:gd name="f7" fmla="val 93"/>
                <a:gd name="f8" fmla="val 57"/>
                <a:gd name="f9" fmla="val 85"/>
                <a:gd name="f10" fmla="val 83"/>
                <a:gd name="f11" fmla="val 58"/>
                <a:gd name="f12" fmla="val 80"/>
                <a:gd name="f13" fmla="val 79"/>
                <a:gd name="f14" fmla="val 39"/>
                <a:gd name="f15" fmla="val 77"/>
                <a:gd name="f16" fmla="val 20"/>
                <a:gd name="f17" fmla="val 76"/>
                <a:gd name="f18" fmla="val 1"/>
                <a:gd name="f19" fmla="val 74"/>
                <a:gd name="f20" fmla="val 73"/>
                <a:gd name="f21" fmla="val 72"/>
                <a:gd name="f22" fmla="val 71"/>
                <a:gd name="f23" fmla="val 6"/>
                <a:gd name="f24" fmla="val 66"/>
                <a:gd name="f25" fmla="val 12"/>
                <a:gd name="f26" fmla="val 60"/>
                <a:gd name="f27" fmla="val 19"/>
                <a:gd name="f28" fmla="val 55"/>
                <a:gd name="f29" fmla="val 26"/>
                <a:gd name="f30" fmla="val 50"/>
                <a:gd name="f31" fmla="val 33"/>
                <a:gd name="f32" fmla="val 45"/>
                <a:gd name="f33" fmla="val 40"/>
                <a:gd name="f34" fmla="val 38"/>
                <a:gd name="f35" fmla="val 36"/>
                <a:gd name="f36" fmla="val 28"/>
                <a:gd name="f37" fmla="val 54"/>
                <a:gd name="f38" fmla="val 13"/>
                <a:gd name="f39" fmla="val 15"/>
                <a:gd name="f40" fmla="val 102"/>
                <a:gd name="f41" fmla="val 16"/>
                <a:gd name="f42" fmla="val 100"/>
                <a:gd name="f43" fmla="val 98"/>
                <a:gd name="f44" fmla="val 10"/>
                <a:gd name="f45" fmla="val 96"/>
                <a:gd name="f46" fmla="val 125"/>
                <a:gd name="f47" fmla="val 7"/>
                <a:gd name="f48" fmla="val 144"/>
                <a:gd name="f49" fmla="val 21"/>
                <a:gd name="f50" fmla="val 157"/>
                <a:gd name="f51" fmla="val 31"/>
                <a:gd name="f52" fmla="val 170"/>
                <a:gd name="f53" fmla="val 171"/>
                <a:gd name="f54" fmla="val 2"/>
                <a:gd name="f55" fmla="val 14"/>
                <a:gd name="f56" fmla="val 167"/>
                <a:gd name="f57" fmla="val 42"/>
                <a:gd name="f58" fmla="val 165"/>
                <a:gd name="f59" fmla="val 56"/>
                <a:gd name="f60" fmla="val 174"/>
                <a:gd name="f61" fmla="val 183"/>
                <a:gd name="f62" fmla="val 189"/>
                <a:gd name="f63" fmla="val 47"/>
                <a:gd name="f64" fmla="val 192"/>
                <a:gd name="f65" fmla="val 43"/>
                <a:gd name="f66" fmla="val 197"/>
                <a:gd name="f67" fmla="val 201"/>
                <a:gd name="f68" fmla="val 209"/>
                <a:gd name="f69" fmla="val 37"/>
                <a:gd name="f70" fmla="val 218"/>
                <a:gd name="f71" fmla="val 34"/>
                <a:gd name="f72" fmla="val 226"/>
                <a:gd name="f73" fmla="val 29"/>
                <a:gd name="f74" fmla="val 224"/>
                <a:gd name="f75" fmla="val 222"/>
                <a:gd name="f76" fmla="val 220"/>
                <a:gd name="f77" fmla="val 35"/>
                <a:gd name="f78" fmla="val 231"/>
                <a:gd name="f79" fmla="val 235"/>
                <a:gd name="f80" fmla="val 244"/>
                <a:gd name="f81" fmla="val 48"/>
                <a:gd name="f82" fmla="val 238"/>
                <a:gd name="f83" fmla="val 63"/>
                <a:gd name="f84" fmla="val 232"/>
                <a:gd name="f85" fmla="val 70"/>
                <a:gd name="f86" fmla="val 215"/>
                <a:gd name="f87" fmla="val 208"/>
                <a:gd name="f88" fmla="val 204"/>
                <a:gd name="f89" fmla="val 205"/>
                <a:gd name="f90" fmla="val 64"/>
                <a:gd name="f91" fmla="val 206"/>
                <a:gd name="f92" fmla="val 51"/>
                <a:gd name="f93" fmla="val 210"/>
                <a:gd name="f94" fmla="val 202"/>
                <a:gd name="f95" fmla="val 195"/>
                <a:gd name="f96" fmla="val 186"/>
                <a:gd name="f97" fmla="val 196"/>
                <a:gd name="f98" fmla="val 62"/>
                <a:gd name="f99" fmla="val 199"/>
                <a:gd name="f100" fmla="val 193"/>
                <a:gd name="f101" fmla="val 190"/>
                <a:gd name="f102" fmla="val 87"/>
                <a:gd name="f103" fmla="val 182"/>
                <a:gd name="f104" fmla="val 90"/>
                <a:gd name="f105" fmla="val 175"/>
                <a:gd name="f106" fmla="val 169"/>
                <a:gd name="f107" fmla="val 172"/>
                <a:gd name="f108" fmla="val 69"/>
                <a:gd name="f109" fmla="val 173"/>
                <a:gd name="f110" fmla="val 67"/>
                <a:gd name="f111" fmla="val 65"/>
                <a:gd name="f112" fmla="val 176"/>
                <a:gd name="f113" fmla="val 178"/>
                <a:gd name="f114" fmla="val 162"/>
                <a:gd name="f115" fmla="val 158"/>
                <a:gd name="f116" fmla="val 149"/>
                <a:gd name="f117" fmla="val 137"/>
                <a:gd name="f118" fmla="val 86"/>
                <a:gd name="f119" fmla="val 122"/>
                <a:gd name="f120" fmla="val 89"/>
                <a:gd name="f121" fmla="val 214"/>
                <a:gd name="f122" fmla="val 52"/>
                <a:gd name="f123" fmla="val 237"/>
                <a:gd name="f124" fmla="val 61"/>
                <a:gd name="f125" fmla="val 49"/>
                <a:gd name="f126" fmla="val 229"/>
                <a:gd name="f127" fmla="val 184"/>
                <a:gd name="f128" fmla="val 59"/>
                <a:gd name="f129" fmla="val 181"/>
                <a:gd name="f130" fmla="val 75"/>
                <a:gd name="f131" fmla="val 177"/>
                <a:gd name="f132" fmla="val 82"/>
                <a:gd name="f133" fmla="val 185"/>
                <a:gd name="f134" fmla="val 187"/>
                <a:gd name="f135" fmla="val 81"/>
                <a:gd name="f136" fmla="val 194"/>
                <a:gd name="f137" fmla="+- 0 0 -90"/>
                <a:gd name="f138" fmla="*/ f3 1 245"/>
                <a:gd name="f139" fmla="*/ f4 1 93"/>
                <a:gd name="f140" fmla="val f5"/>
                <a:gd name="f141" fmla="val f6"/>
                <a:gd name="f142" fmla="val f7"/>
                <a:gd name="f143" fmla="*/ f137 f0 1"/>
                <a:gd name="f144" fmla="+- f142 0 f140"/>
                <a:gd name="f145" fmla="+- f141 0 f140"/>
                <a:gd name="f146" fmla="*/ f143 1 f2"/>
                <a:gd name="f147" fmla="*/ f145 1 245"/>
                <a:gd name="f148" fmla="*/ f144 1 93"/>
                <a:gd name="f149" fmla="*/ 57 f145 1"/>
                <a:gd name="f150" fmla="*/ 85 f144 1"/>
                <a:gd name="f151" fmla="*/ 58 f145 1"/>
                <a:gd name="f152" fmla="*/ 79 f144 1"/>
                <a:gd name="f153" fmla="*/ 1 f145 1"/>
                <a:gd name="f154" fmla="*/ 74 f144 1"/>
                <a:gd name="f155" fmla="*/ 0 f145 1"/>
                <a:gd name="f156" fmla="*/ 71 f144 1"/>
                <a:gd name="f157" fmla="*/ 19 f145 1"/>
                <a:gd name="f158" fmla="*/ 55 f144 1"/>
                <a:gd name="f159" fmla="*/ 40 f145 1"/>
                <a:gd name="f160" fmla="*/ 40 f144 1"/>
                <a:gd name="f161" fmla="*/ 33 f145 1"/>
                <a:gd name="f162" fmla="*/ 28 f144 1"/>
                <a:gd name="f163" fmla="*/ 102 f145 1"/>
                <a:gd name="f164" fmla="*/ 16 f144 1"/>
                <a:gd name="f165" fmla="*/ 96 f145 1"/>
                <a:gd name="f166" fmla="*/ 6 f144 1"/>
                <a:gd name="f167" fmla="*/ 157 f145 1"/>
                <a:gd name="f168" fmla="*/ 45 f144 1"/>
                <a:gd name="f169" fmla="*/ 1 f144 1"/>
                <a:gd name="f170" fmla="*/ 170 f145 1"/>
                <a:gd name="f171" fmla="*/ 14 f144 1"/>
                <a:gd name="f172" fmla="*/ 165 f145 1"/>
                <a:gd name="f173" fmla="*/ 56 f144 1"/>
                <a:gd name="f174" fmla="*/ 189 f145 1"/>
                <a:gd name="f175" fmla="*/ 47 f144 1"/>
                <a:gd name="f176" fmla="*/ 201 f145 1"/>
                <a:gd name="f177" fmla="*/ 226 f145 1"/>
                <a:gd name="f178" fmla="*/ 29 f144 1"/>
                <a:gd name="f179" fmla="*/ 220 f145 1"/>
                <a:gd name="f180" fmla="*/ 35 f144 1"/>
                <a:gd name="f181" fmla="*/ 235 f145 1"/>
                <a:gd name="f182" fmla="*/ 42 f144 1"/>
                <a:gd name="f183" fmla="*/ 238 f145 1"/>
                <a:gd name="f184" fmla="*/ 63 f144 1"/>
                <a:gd name="f185" fmla="*/ 215 f145 1"/>
                <a:gd name="f186" fmla="*/ 205 f145 1"/>
                <a:gd name="f187" fmla="*/ 64 f144 1"/>
                <a:gd name="f188" fmla="*/ 210 f145 1"/>
                <a:gd name="f189" fmla="*/ 186 f145 1"/>
                <a:gd name="f190" fmla="*/ 54 f144 1"/>
                <a:gd name="f191" fmla="*/ 193 f145 1"/>
                <a:gd name="f192" fmla="*/ 80 f144 1"/>
                <a:gd name="f193" fmla="*/ 175 f145 1"/>
                <a:gd name="f194" fmla="*/ 87 f144 1"/>
                <a:gd name="f195" fmla="*/ 171 f145 1"/>
                <a:gd name="f196" fmla="*/ 72 f144 1"/>
                <a:gd name="f197" fmla="*/ 174 f145 1"/>
                <a:gd name="f198" fmla="*/ 65 f144 1"/>
                <a:gd name="f199" fmla="*/ 178 f145 1"/>
                <a:gd name="f200" fmla="*/ 58 f144 1"/>
                <a:gd name="f201" fmla="*/ 158 f145 1"/>
                <a:gd name="f202" fmla="*/ 66 f144 1"/>
                <a:gd name="f203" fmla="*/ 122 f145 1"/>
                <a:gd name="f204" fmla="*/ 89 f144 1"/>
                <a:gd name="f205" fmla="*/ 208 f145 1"/>
                <a:gd name="f206" fmla="*/ 62 f144 1"/>
                <a:gd name="f207" fmla="*/ 70 f144 1"/>
                <a:gd name="f208" fmla="*/ 237 f145 1"/>
                <a:gd name="f209" fmla="*/ 184 f145 1"/>
                <a:gd name="f210" fmla="*/ 59 f144 1"/>
                <a:gd name="f211" fmla="*/ 176 f145 1"/>
                <a:gd name="f212" fmla="*/ 75 f144 1"/>
                <a:gd name="f213" fmla="*/ 177 f145 1"/>
                <a:gd name="f214" fmla="*/ 82 f144 1"/>
                <a:gd name="f215" fmla="*/ 187 f145 1"/>
                <a:gd name="f216" fmla="*/ 81 f144 1"/>
                <a:gd name="f217" fmla="+- f146 0 f1"/>
                <a:gd name="f218" fmla="*/ f149 1 245"/>
                <a:gd name="f219" fmla="*/ f150 1 93"/>
                <a:gd name="f220" fmla="*/ f151 1 245"/>
                <a:gd name="f221" fmla="*/ f152 1 93"/>
                <a:gd name="f222" fmla="*/ f153 1 245"/>
                <a:gd name="f223" fmla="*/ f154 1 93"/>
                <a:gd name="f224" fmla="*/ f155 1 245"/>
                <a:gd name="f225" fmla="*/ f156 1 93"/>
                <a:gd name="f226" fmla="*/ f157 1 245"/>
                <a:gd name="f227" fmla="*/ f158 1 93"/>
                <a:gd name="f228" fmla="*/ f159 1 245"/>
                <a:gd name="f229" fmla="*/ f160 1 93"/>
                <a:gd name="f230" fmla="*/ f161 1 245"/>
                <a:gd name="f231" fmla="*/ f162 1 93"/>
                <a:gd name="f232" fmla="*/ f163 1 245"/>
                <a:gd name="f233" fmla="*/ f164 1 93"/>
                <a:gd name="f234" fmla="*/ f165 1 245"/>
                <a:gd name="f235" fmla="*/ f166 1 93"/>
                <a:gd name="f236" fmla="*/ f167 1 245"/>
                <a:gd name="f237" fmla="*/ f168 1 93"/>
                <a:gd name="f238" fmla="*/ f169 1 93"/>
                <a:gd name="f239" fmla="*/ f170 1 245"/>
                <a:gd name="f240" fmla="*/ f171 1 93"/>
                <a:gd name="f241" fmla="*/ f172 1 245"/>
                <a:gd name="f242" fmla="*/ f173 1 93"/>
                <a:gd name="f243" fmla="*/ f174 1 245"/>
                <a:gd name="f244" fmla="*/ f175 1 93"/>
                <a:gd name="f245" fmla="*/ f176 1 245"/>
                <a:gd name="f246" fmla="*/ f177 1 245"/>
                <a:gd name="f247" fmla="*/ f178 1 93"/>
                <a:gd name="f248" fmla="*/ f179 1 245"/>
                <a:gd name="f249" fmla="*/ f180 1 93"/>
                <a:gd name="f250" fmla="*/ f181 1 245"/>
                <a:gd name="f251" fmla="*/ f182 1 93"/>
                <a:gd name="f252" fmla="*/ f183 1 245"/>
                <a:gd name="f253" fmla="*/ f184 1 93"/>
                <a:gd name="f254" fmla="*/ f185 1 245"/>
                <a:gd name="f255" fmla="*/ f186 1 245"/>
                <a:gd name="f256" fmla="*/ f187 1 93"/>
                <a:gd name="f257" fmla="*/ f188 1 245"/>
                <a:gd name="f258" fmla="*/ f189 1 245"/>
                <a:gd name="f259" fmla="*/ f190 1 93"/>
                <a:gd name="f260" fmla="*/ f191 1 245"/>
                <a:gd name="f261" fmla="*/ f192 1 93"/>
                <a:gd name="f262" fmla="*/ f193 1 245"/>
                <a:gd name="f263" fmla="*/ f194 1 93"/>
                <a:gd name="f264" fmla="*/ f195 1 245"/>
                <a:gd name="f265" fmla="*/ f196 1 93"/>
                <a:gd name="f266" fmla="*/ f197 1 245"/>
                <a:gd name="f267" fmla="*/ f198 1 93"/>
                <a:gd name="f268" fmla="*/ f199 1 245"/>
                <a:gd name="f269" fmla="*/ f200 1 93"/>
                <a:gd name="f270" fmla="*/ f201 1 245"/>
                <a:gd name="f271" fmla="*/ f202 1 93"/>
                <a:gd name="f272" fmla="*/ f203 1 245"/>
                <a:gd name="f273" fmla="*/ f204 1 93"/>
                <a:gd name="f274" fmla="*/ f205 1 245"/>
                <a:gd name="f275" fmla="*/ f206 1 93"/>
                <a:gd name="f276" fmla="*/ f207 1 93"/>
                <a:gd name="f277" fmla="*/ f208 1 245"/>
                <a:gd name="f278" fmla="*/ f209 1 245"/>
                <a:gd name="f279" fmla="*/ f210 1 93"/>
                <a:gd name="f280" fmla="*/ f211 1 245"/>
                <a:gd name="f281" fmla="*/ f212 1 93"/>
                <a:gd name="f282" fmla="*/ f213 1 245"/>
                <a:gd name="f283" fmla="*/ f214 1 93"/>
                <a:gd name="f284" fmla="*/ f215 1 245"/>
                <a:gd name="f285" fmla="*/ f216 1 93"/>
                <a:gd name="f286" fmla="*/ 0 1 f147"/>
                <a:gd name="f287" fmla="*/ f141 1 f147"/>
                <a:gd name="f288" fmla="*/ 0 1 f148"/>
                <a:gd name="f289" fmla="*/ f142 1 f148"/>
                <a:gd name="f290" fmla="*/ f218 1 f147"/>
                <a:gd name="f291" fmla="*/ f219 1 f148"/>
                <a:gd name="f292" fmla="*/ f220 1 f147"/>
                <a:gd name="f293" fmla="*/ f221 1 f148"/>
                <a:gd name="f294" fmla="*/ f222 1 f147"/>
                <a:gd name="f295" fmla="*/ f223 1 f148"/>
                <a:gd name="f296" fmla="*/ f224 1 f147"/>
                <a:gd name="f297" fmla="*/ f225 1 f148"/>
                <a:gd name="f298" fmla="*/ f226 1 f147"/>
                <a:gd name="f299" fmla="*/ f227 1 f148"/>
                <a:gd name="f300" fmla="*/ f228 1 f147"/>
                <a:gd name="f301" fmla="*/ f229 1 f148"/>
                <a:gd name="f302" fmla="*/ f230 1 f147"/>
                <a:gd name="f303" fmla="*/ f231 1 f148"/>
                <a:gd name="f304" fmla="*/ f232 1 f147"/>
                <a:gd name="f305" fmla="*/ f233 1 f148"/>
                <a:gd name="f306" fmla="*/ f234 1 f147"/>
                <a:gd name="f307" fmla="*/ f235 1 f148"/>
                <a:gd name="f308" fmla="*/ f236 1 f147"/>
                <a:gd name="f309" fmla="*/ f237 1 f148"/>
                <a:gd name="f310" fmla="*/ f238 1 f148"/>
                <a:gd name="f311" fmla="*/ f239 1 f147"/>
                <a:gd name="f312" fmla="*/ f240 1 f148"/>
                <a:gd name="f313" fmla="*/ f241 1 f147"/>
                <a:gd name="f314" fmla="*/ f242 1 f148"/>
                <a:gd name="f315" fmla="*/ f243 1 f147"/>
                <a:gd name="f316" fmla="*/ f244 1 f148"/>
                <a:gd name="f317" fmla="*/ f245 1 f147"/>
                <a:gd name="f318" fmla="*/ f246 1 f147"/>
                <a:gd name="f319" fmla="*/ f247 1 f148"/>
                <a:gd name="f320" fmla="*/ f248 1 f147"/>
                <a:gd name="f321" fmla="*/ f249 1 f148"/>
                <a:gd name="f322" fmla="*/ f250 1 f147"/>
                <a:gd name="f323" fmla="*/ f251 1 f148"/>
                <a:gd name="f324" fmla="*/ f252 1 f147"/>
                <a:gd name="f325" fmla="*/ f253 1 f148"/>
                <a:gd name="f326" fmla="*/ f254 1 f147"/>
                <a:gd name="f327" fmla="*/ f255 1 f147"/>
                <a:gd name="f328" fmla="*/ f256 1 f148"/>
                <a:gd name="f329" fmla="*/ f257 1 f147"/>
                <a:gd name="f330" fmla="*/ f258 1 f147"/>
                <a:gd name="f331" fmla="*/ f259 1 f148"/>
                <a:gd name="f332" fmla="*/ f260 1 f147"/>
                <a:gd name="f333" fmla="*/ f261 1 f148"/>
                <a:gd name="f334" fmla="*/ f262 1 f147"/>
                <a:gd name="f335" fmla="*/ f263 1 f148"/>
                <a:gd name="f336" fmla="*/ f264 1 f147"/>
                <a:gd name="f337" fmla="*/ f265 1 f148"/>
                <a:gd name="f338" fmla="*/ f266 1 f147"/>
                <a:gd name="f339" fmla="*/ f267 1 f148"/>
                <a:gd name="f340" fmla="*/ f268 1 f147"/>
                <a:gd name="f341" fmla="*/ f269 1 f148"/>
                <a:gd name="f342" fmla="*/ f270 1 f147"/>
                <a:gd name="f343" fmla="*/ f271 1 f148"/>
                <a:gd name="f344" fmla="*/ f272 1 f147"/>
                <a:gd name="f345" fmla="*/ f273 1 f148"/>
                <a:gd name="f346" fmla="*/ f274 1 f147"/>
                <a:gd name="f347" fmla="*/ f275 1 f148"/>
                <a:gd name="f348" fmla="*/ f276 1 f148"/>
                <a:gd name="f349" fmla="*/ f277 1 f147"/>
                <a:gd name="f350" fmla="*/ f278 1 f147"/>
                <a:gd name="f351" fmla="*/ f279 1 f148"/>
                <a:gd name="f352" fmla="*/ f280 1 f147"/>
                <a:gd name="f353" fmla="*/ f281 1 f148"/>
                <a:gd name="f354" fmla="*/ f282 1 f147"/>
                <a:gd name="f355" fmla="*/ f283 1 f148"/>
                <a:gd name="f356" fmla="*/ f284 1 f147"/>
                <a:gd name="f357" fmla="*/ f285 1 f148"/>
                <a:gd name="f358" fmla="*/ f286 f138 1"/>
                <a:gd name="f359" fmla="*/ f287 f138 1"/>
                <a:gd name="f360" fmla="*/ f289 f139 1"/>
                <a:gd name="f361" fmla="*/ f288 f139 1"/>
                <a:gd name="f362" fmla="*/ f290 f138 1"/>
                <a:gd name="f363" fmla="*/ f291 f139 1"/>
                <a:gd name="f364" fmla="*/ f292 f138 1"/>
                <a:gd name="f365" fmla="*/ f293 f139 1"/>
                <a:gd name="f366" fmla="*/ f294 f138 1"/>
                <a:gd name="f367" fmla="*/ f295 f139 1"/>
                <a:gd name="f368" fmla="*/ f296 f138 1"/>
                <a:gd name="f369" fmla="*/ f297 f139 1"/>
                <a:gd name="f370" fmla="*/ f298 f138 1"/>
                <a:gd name="f371" fmla="*/ f299 f139 1"/>
                <a:gd name="f372" fmla="*/ f300 f138 1"/>
                <a:gd name="f373" fmla="*/ f301 f139 1"/>
                <a:gd name="f374" fmla="*/ f302 f138 1"/>
                <a:gd name="f375" fmla="*/ f303 f139 1"/>
                <a:gd name="f376" fmla="*/ f304 f138 1"/>
                <a:gd name="f377" fmla="*/ f305 f139 1"/>
                <a:gd name="f378" fmla="*/ f306 f138 1"/>
                <a:gd name="f379" fmla="*/ f307 f139 1"/>
                <a:gd name="f380" fmla="*/ f308 f138 1"/>
                <a:gd name="f381" fmla="*/ f309 f139 1"/>
                <a:gd name="f382" fmla="*/ f310 f139 1"/>
                <a:gd name="f383" fmla="*/ f311 f138 1"/>
                <a:gd name="f384" fmla="*/ f312 f139 1"/>
                <a:gd name="f385" fmla="*/ f313 f138 1"/>
                <a:gd name="f386" fmla="*/ f314 f139 1"/>
                <a:gd name="f387" fmla="*/ f315 f138 1"/>
                <a:gd name="f388" fmla="*/ f316 f139 1"/>
                <a:gd name="f389" fmla="*/ f317 f138 1"/>
                <a:gd name="f390" fmla="*/ f318 f138 1"/>
                <a:gd name="f391" fmla="*/ f319 f139 1"/>
                <a:gd name="f392" fmla="*/ f320 f138 1"/>
                <a:gd name="f393" fmla="*/ f321 f139 1"/>
                <a:gd name="f394" fmla="*/ f322 f138 1"/>
                <a:gd name="f395" fmla="*/ f323 f139 1"/>
                <a:gd name="f396" fmla="*/ f324 f138 1"/>
                <a:gd name="f397" fmla="*/ f325 f139 1"/>
                <a:gd name="f398" fmla="*/ f326 f138 1"/>
                <a:gd name="f399" fmla="*/ f327 f138 1"/>
                <a:gd name="f400" fmla="*/ f328 f139 1"/>
                <a:gd name="f401" fmla="*/ f329 f138 1"/>
                <a:gd name="f402" fmla="*/ f330 f138 1"/>
                <a:gd name="f403" fmla="*/ f331 f139 1"/>
                <a:gd name="f404" fmla="*/ f332 f138 1"/>
                <a:gd name="f405" fmla="*/ f333 f139 1"/>
                <a:gd name="f406" fmla="*/ f334 f138 1"/>
                <a:gd name="f407" fmla="*/ f335 f139 1"/>
                <a:gd name="f408" fmla="*/ f336 f138 1"/>
                <a:gd name="f409" fmla="*/ f337 f139 1"/>
                <a:gd name="f410" fmla="*/ f338 f138 1"/>
                <a:gd name="f411" fmla="*/ f339 f139 1"/>
                <a:gd name="f412" fmla="*/ f340 f138 1"/>
                <a:gd name="f413" fmla="*/ f341 f139 1"/>
                <a:gd name="f414" fmla="*/ f342 f138 1"/>
                <a:gd name="f415" fmla="*/ f343 f139 1"/>
                <a:gd name="f416" fmla="*/ f344 f138 1"/>
                <a:gd name="f417" fmla="*/ f345 f139 1"/>
                <a:gd name="f418" fmla="*/ f346 f138 1"/>
                <a:gd name="f419" fmla="*/ f347 f139 1"/>
                <a:gd name="f420" fmla="*/ f348 f139 1"/>
                <a:gd name="f421" fmla="*/ f349 f138 1"/>
                <a:gd name="f422" fmla="*/ f350 f138 1"/>
                <a:gd name="f423" fmla="*/ f351 f139 1"/>
                <a:gd name="f424" fmla="*/ f352 f138 1"/>
                <a:gd name="f425" fmla="*/ f353 f139 1"/>
                <a:gd name="f426" fmla="*/ f354 f138 1"/>
                <a:gd name="f427" fmla="*/ f355 f139 1"/>
                <a:gd name="f428" fmla="*/ f356 f138 1"/>
                <a:gd name="f429" fmla="*/ f357 f1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7">
                  <a:pos x="f362" y="f363"/>
                </a:cxn>
                <a:cxn ang="f217">
                  <a:pos x="f364" y="f365"/>
                </a:cxn>
                <a:cxn ang="f217">
                  <a:pos x="f366" y="f367"/>
                </a:cxn>
                <a:cxn ang="f217">
                  <a:pos x="f368" y="f369"/>
                </a:cxn>
                <a:cxn ang="f217">
                  <a:pos x="f370" y="f371"/>
                </a:cxn>
                <a:cxn ang="f217">
                  <a:pos x="f372" y="f373"/>
                </a:cxn>
                <a:cxn ang="f217">
                  <a:pos x="f374" y="f375"/>
                </a:cxn>
                <a:cxn ang="f217">
                  <a:pos x="f376" y="f377"/>
                </a:cxn>
                <a:cxn ang="f217">
                  <a:pos x="f378" y="f379"/>
                </a:cxn>
                <a:cxn ang="f217">
                  <a:pos x="f380" y="f381"/>
                </a:cxn>
                <a:cxn ang="f217">
                  <a:pos x="f380" y="f382"/>
                </a:cxn>
                <a:cxn ang="f217">
                  <a:pos x="f383" y="f384"/>
                </a:cxn>
                <a:cxn ang="f217">
                  <a:pos x="f385" y="f386"/>
                </a:cxn>
                <a:cxn ang="f217">
                  <a:pos x="f387" y="f388"/>
                </a:cxn>
                <a:cxn ang="f217">
                  <a:pos x="f389" y="f373"/>
                </a:cxn>
                <a:cxn ang="f217">
                  <a:pos x="f390" y="f391"/>
                </a:cxn>
                <a:cxn ang="f217">
                  <a:pos x="f392" y="f393"/>
                </a:cxn>
                <a:cxn ang="f217">
                  <a:pos x="f394" y="f395"/>
                </a:cxn>
                <a:cxn ang="f217">
                  <a:pos x="f396" y="f397"/>
                </a:cxn>
                <a:cxn ang="f217">
                  <a:pos x="f398" y="f367"/>
                </a:cxn>
                <a:cxn ang="f217">
                  <a:pos x="f399" y="f400"/>
                </a:cxn>
                <a:cxn ang="f217">
                  <a:pos x="f401" y="f395"/>
                </a:cxn>
                <a:cxn ang="f217">
                  <a:pos x="f402" y="f403"/>
                </a:cxn>
                <a:cxn ang="f217">
                  <a:pos x="f404" y="f405"/>
                </a:cxn>
                <a:cxn ang="f217">
                  <a:pos x="f406" y="f407"/>
                </a:cxn>
                <a:cxn ang="f217">
                  <a:pos x="f408" y="f409"/>
                </a:cxn>
                <a:cxn ang="f217">
                  <a:pos x="f410" y="f411"/>
                </a:cxn>
                <a:cxn ang="f217">
                  <a:pos x="f412" y="f413"/>
                </a:cxn>
                <a:cxn ang="f217">
                  <a:pos x="f414" y="f415"/>
                </a:cxn>
                <a:cxn ang="f217">
                  <a:pos x="f416" y="f417"/>
                </a:cxn>
                <a:cxn ang="f217">
                  <a:pos x="f362" y="f363"/>
                </a:cxn>
                <a:cxn ang="f217">
                  <a:pos x="f392" y="f395"/>
                </a:cxn>
                <a:cxn ang="f217">
                  <a:pos x="f418" y="f419"/>
                </a:cxn>
                <a:cxn ang="f217">
                  <a:pos x="f398" y="f420"/>
                </a:cxn>
                <a:cxn ang="f217">
                  <a:pos x="f421" y="f403"/>
                </a:cxn>
                <a:cxn ang="f217">
                  <a:pos x="f392" y="f395"/>
                </a:cxn>
                <a:cxn ang="f217">
                  <a:pos x="f422" y="f423"/>
                </a:cxn>
                <a:cxn ang="f217">
                  <a:pos x="f424" y="f425"/>
                </a:cxn>
                <a:cxn ang="f217">
                  <a:pos x="f426" y="f427"/>
                </a:cxn>
                <a:cxn ang="f217">
                  <a:pos x="f428" y="f429"/>
                </a:cxn>
                <a:cxn ang="f217">
                  <a:pos x="f422" y="f423"/>
                </a:cxn>
              </a:cxnLst>
              <a:rect l="f358" t="f361" r="f359" b="f360"/>
              <a:pathLst>
                <a:path w="245" h="93">
                  <a:moveTo>
                    <a:pt x="f8" y="f9"/>
                  </a:moveTo>
                  <a:cubicBezTo>
                    <a:pt x="f8" y="f10"/>
                    <a:pt x="f11" y="f12"/>
                    <a:pt x="f11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5" y="f21"/>
                    <a:pt x="f5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3"/>
                  </a:cubicBezTo>
                  <a:cubicBezTo>
                    <a:pt x="f34" y="f35"/>
                    <a:pt x="f35" y="f31"/>
                    <a:pt x="f31" y="f36"/>
                  </a:cubicBezTo>
                  <a:cubicBezTo>
                    <a:pt x="f37" y="f38"/>
                    <a:pt x="f15" y="f39"/>
                    <a:pt x="f40" y="f41"/>
                  </a:cubicBezTo>
                  <a:cubicBezTo>
                    <a:pt x="f42" y="f38"/>
                    <a:pt x="f43" y="f44"/>
                    <a:pt x="f45" y="f23"/>
                  </a:cubicBezTo>
                  <a:cubicBezTo>
                    <a:pt x="f46" y="f47"/>
                    <a:pt x="f48" y="f49"/>
                    <a:pt x="f50" y="f32"/>
                  </a:cubicBezTo>
                  <a:cubicBezTo>
                    <a:pt x="f50" y="f51"/>
                    <a:pt x="f50" y="f41"/>
                    <a:pt x="f50" y="f18"/>
                  </a:cubicBezTo>
                  <a:cubicBezTo>
                    <a:pt x="f52" y="f5"/>
                    <a:pt x="f53" y="f54"/>
                    <a:pt x="f52" y="f55"/>
                  </a:cubicBezTo>
                  <a:cubicBezTo>
                    <a:pt x="f56" y="f36"/>
                    <a:pt x="f56" y="f57"/>
                    <a:pt x="f58" y="f59"/>
                  </a:cubicBezTo>
                  <a:cubicBezTo>
                    <a:pt x="f60" y="f28"/>
                    <a:pt x="f61" y="f37"/>
                    <a:pt x="f62" y="f63"/>
                  </a:cubicBezTo>
                  <a:cubicBezTo>
                    <a:pt x="f64" y="f65"/>
                    <a:pt x="f66" y="f57"/>
                    <a:pt x="f67" y="f33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51"/>
                    <a:pt x="f75" y="f31"/>
                    <a:pt x="f76" y="f77"/>
                  </a:cubicBezTo>
                  <a:cubicBezTo>
                    <a:pt x="f72" y="f34"/>
                    <a:pt x="f78" y="f14"/>
                    <a:pt x="f79" y="f57"/>
                  </a:cubicBezTo>
                  <a:cubicBezTo>
                    <a:pt x="f80" y="f81"/>
                    <a:pt x="f6" y="f59"/>
                    <a:pt x="f82" y="f83"/>
                  </a:cubicBezTo>
                  <a:cubicBezTo>
                    <a:pt x="f84" y="f85"/>
                    <a:pt x="f74" y="f19"/>
                    <a:pt x="f86" y="f19"/>
                  </a:cubicBezTo>
                  <a:cubicBezTo>
                    <a:pt x="f87" y="f19"/>
                    <a:pt x="f88" y="f22"/>
                    <a:pt x="f89" y="f90"/>
                  </a:cubicBezTo>
                  <a:cubicBezTo>
                    <a:pt x="f91" y="f8"/>
                    <a:pt x="f87" y="f92"/>
                    <a:pt x="f93" y="f57"/>
                  </a:cubicBezTo>
                  <a:cubicBezTo>
                    <a:pt x="f94" y="f63"/>
                    <a:pt x="f95" y="f30"/>
                    <a:pt x="f96" y="f37"/>
                  </a:cubicBezTo>
                  <a:cubicBezTo>
                    <a:pt x="f97" y="f98"/>
                    <a:pt x="f99" y="f22"/>
                    <a:pt x="f100" y="f12"/>
                  </a:cubicBezTo>
                  <a:cubicBezTo>
                    <a:pt x="f101" y="f102"/>
                    <a:pt x="f103" y="f104"/>
                    <a:pt x="f105" y="f102"/>
                  </a:cubicBezTo>
                  <a:cubicBezTo>
                    <a:pt x="f52" y="f9"/>
                    <a:pt x="f106" y="f13"/>
                    <a:pt x="f53" y="f21"/>
                  </a:cubicBezTo>
                  <a:cubicBezTo>
                    <a:pt x="f107" y="f108"/>
                    <a:pt x="f109" y="f110"/>
                    <a:pt x="f60" y="f111"/>
                  </a:cubicBezTo>
                  <a:cubicBezTo>
                    <a:pt x="f105" y="f83"/>
                    <a:pt x="f112" y="f26"/>
                    <a:pt x="f113" y="f11"/>
                  </a:cubicBezTo>
                  <a:cubicBezTo>
                    <a:pt x="f106" y="f59"/>
                    <a:pt x="f114" y="f26"/>
                    <a:pt x="f115" y="f24"/>
                  </a:cubicBezTo>
                  <a:cubicBezTo>
                    <a:pt x="f116" y="f12"/>
                    <a:pt x="f117" y="f118"/>
                    <a:pt x="f119" y="f120"/>
                  </a:cubicBezTo>
                  <a:cubicBezTo>
                    <a:pt x="f42" y="f7"/>
                    <a:pt x="f13" y="f104"/>
                    <a:pt x="f8" y="f9"/>
                  </a:cubicBezTo>
                  <a:close/>
                  <a:moveTo>
                    <a:pt x="f76" y="f57"/>
                  </a:moveTo>
                  <a:cubicBezTo>
                    <a:pt x="f121" y="f57"/>
                    <a:pt x="f87" y="f122"/>
                    <a:pt x="f87" y="f98"/>
                  </a:cubicBezTo>
                  <a:cubicBezTo>
                    <a:pt x="f87" y="f110"/>
                    <a:pt x="f93" y="f85"/>
                    <a:pt x="f86" y="f85"/>
                  </a:cubicBezTo>
                  <a:cubicBezTo>
                    <a:pt x="f74" y="f85"/>
                    <a:pt x="f123" y="f124"/>
                    <a:pt x="f123" y="f37"/>
                  </a:cubicBezTo>
                  <a:cubicBezTo>
                    <a:pt x="f123" y="f125"/>
                    <a:pt x="f126" y="f65"/>
                    <a:pt x="f76" y="f57"/>
                  </a:cubicBezTo>
                  <a:close/>
                  <a:moveTo>
                    <a:pt x="f127" y="f128"/>
                  </a:moveTo>
                  <a:cubicBezTo>
                    <a:pt x="f129" y="f90"/>
                    <a:pt x="f113" y="f108"/>
                    <a:pt x="f112" y="f130"/>
                  </a:cubicBezTo>
                  <a:cubicBezTo>
                    <a:pt x="f105" y="f15"/>
                    <a:pt x="f131" y="f132"/>
                    <a:pt x="f131" y="f132"/>
                  </a:cubicBezTo>
                  <a:cubicBezTo>
                    <a:pt x="f2" y="f132"/>
                    <a:pt x="f133" y="f132"/>
                    <a:pt x="f134" y="f135"/>
                  </a:cubicBezTo>
                  <a:cubicBezTo>
                    <a:pt x="f136" y="f130"/>
                    <a:pt x="f100" y="f111"/>
                    <a:pt x="f127" y="f128"/>
                  </a:cubicBezTo>
                  <a:close/>
                </a:path>
              </a:pathLst>
            </a:custGeom>
            <a:solidFill>
              <a:srgbClr val="AD333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BE88D87-EB6B-29A7-06FF-06F055EA651B}"/>
                </a:ext>
              </a:extLst>
            </p:cNvPr>
            <p:cNvSpPr/>
            <p:nvPr/>
          </p:nvSpPr>
          <p:spPr>
            <a:xfrm>
              <a:off x="4257675" y="3176589"/>
              <a:ext cx="441326" cy="441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48"/>
                <a:gd name="f9" fmla="val 49"/>
                <a:gd name="f10" fmla="val 61"/>
                <a:gd name="f11" fmla="val 15"/>
                <a:gd name="f12" fmla="val 1"/>
                <a:gd name="f13" fmla="val 14"/>
                <a:gd name="f14" fmla="val 29"/>
                <a:gd name="f15" fmla="val 24"/>
                <a:gd name="f16" fmla="val 28"/>
                <a:gd name="f17" fmla="val 19"/>
                <a:gd name="f18" fmla="val 25"/>
                <a:gd name="f19" fmla="val 10"/>
                <a:gd name="f20" fmla="val 20"/>
                <a:gd name="f21" fmla="val 11"/>
                <a:gd name="f22" fmla="val 34"/>
                <a:gd name="f23" fmla="+- 0 0 -90"/>
                <a:gd name="f24" fmla="*/ f3 1 62"/>
                <a:gd name="f25" fmla="*/ f4 1 62"/>
                <a:gd name="f26" fmla="val f5"/>
                <a:gd name="f27" fmla="val f6"/>
                <a:gd name="f28" fmla="*/ f23 f0 1"/>
                <a:gd name="f29" fmla="+- f27 0 f26"/>
                <a:gd name="f30" fmla="*/ f28 1 f2"/>
                <a:gd name="f31" fmla="*/ f29 1 62"/>
                <a:gd name="f32" fmla="*/ 62 f29 1"/>
                <a:gd name="f33" fmla="*/ 31 f29 1"/>
                <a:gd name="f34" fmla="*/ 61 f29 1"/>
                <a:gd name="f35" fmla="*/ 1 f29 1"/>
                <a:gd name="f36" fmla="*/ 0 f29 1"/>
                <a:gd name="f37" fmla="*/ 29 f29 1"/>
                <a:gd name="f38" fmla="*/ 24 f29 1"/>
                <a:gd name="f39" fmla="*/ 19 f29 1"/>
                <a:gd name="f40" fmla="*/ 15 f29 1"/>
                <a:gd name="f41" fmla="*/ 10 f29 1"/>
                <a:gd name="f42" fmla="*/ 25 f29 1"/>
                <a:gd name="f43" fmla="*/ 34 f29 1"/>
                <a:gd name="f44" fmla="+- f30 0 f1"/>
                <a:gd name="f45" fmla="*/ f32 1 62"/>
                <a:gd name="f46" fmla="*/ f33 1 62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0 1 f31"/>
                <a:gd name="f58" fmla="*/ f27 1 f31"/>
                <a:gd name="f59" fmla="*/ f45 1 f31"/>
                <a:gd name="f60" fmla="*/ f46 1 f31"/>
                <a:gd name="f61" fmla="*/ f47 1 f31"/>
                <a:gd name="f62" fmla="*/ f48 1 f31"/>
                <a:gd name="f63" fmla="*/ f49 1 f31"/>
                <a:gd name="f64" fmla="*/ f50 1 f31"/>
                <a:gd name="f65" fmla="*/ f51 1 f31"/>
                <a:gd name="f66" fmla="*/ f52 1 f31"/>
                <a:gd name="f67" fmla="*/ f53 1 f31"/>
                <a:gd name="f68" fmla="*/ f54 1 f31"/>
                <a:gd name="f69" fmla="*/ f55 1 f31"/>
                <a:gd name="f70" fmla="*/ f56 1 f31"/>
                <a:gd name="f71" fmla="*/ f57 f24 1"/>
                <a:gd name="f72" fmla="*/ f58 f24 1"/>
                <a:gd name="f73" fmla="*/ f58 f25 1"/>
                <a:gd name="f74" fmla="*/ f57 f25 1"/>
                <a:gd name="f75" fmla="*/ f59 f24 1"/>
                <a:gd name="f76" fmla="*/ f60 f25 1"/>
                <a:gd name="f77" fmla="*/ f60 f24 1"/>
                <a:gd name="f78" fmla="*/ f61 f25 1"/>
                <a:gd name="f79" fmla="*/ f62 f24 1"/>
                <a:gd name="f80" fmla="*/ f63 f25 1"/>
                <a:gd name="f81" fmla="*/ f64 f24 1"/>
                <a:gd name="f82" fmla="*/ f65 f25 1"/>
                <a:gd name="f83" fmla="*/ f66 f24 1"/>
                <a:gd name="f84" fmla="*/ f67 f25 1"/>
                <a:gd name="f85" fmla="*/ f68 f24 1"/>
                <a:gd name="f86" fmla="*/ f69 f25 1"/>
                <a:gd name="f87" fmla="*/ f7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75" y="f76"/>
                </a:cxn>
                <a:cxn ang="f44">
                  <a:pos x="f77" y="f78"/>
                </a:cxn>
                <a:cxn ang="f44">
                  <a:pos x="f79" y="f76"/>
                </a:cxn>
                <a:cxn ang="f44">
                  <a:pos x="f77" y="f80"/>
                </a:cxn>
                <a:cxn ang="f44">
                  <a:pos x="f75" y="f76"/>
                </a:cxn>
                <a:cxn ang="f44">
                  <a:pos x="f81" y="f82"/>
                </a:cxn>
                <a:cxn ang="f44">
                  <a:pos x="f83" y="f84"/>
                </a:cxn>
                <a:cxn ang="f44">
                  <a:pos x="f85" y="f86"/>
                </a:cxn>
                <a:cxn ang="f44">
                  <a:pos x="f83" y="f87"/>
                </a:cxn>
                <a:cxn ang="f44">
                  <a:pos x="f81" y="f82"/>
                </a:cxn>
              </a:cxnLst>
              <a:rect l="f71" t="f74" r="f72" b="f73"/>
              <a:pathLst>
                <a:path w="62" h="62">
                  <a:moveTo>
                    <a:pt x="f6" y="f7"/>
                  </a:moveTo>
                  <a:cubicBezTo>
                    <a:pt x="f6" y="f8"/>
                    <a:pt x="f9" y="f10"/>
                    <a:pt x="f7" y="f10"/>
                  </a:cubicBezTo>
                  <a:cubicBezTo>
                    <a:pt x="f11" y="f6"/>
                    <a:pt x="f12" y="f8"/>
                    <a:pt x="f12" y="f7"/>
                  </a:cubicBezTo>
                  <a:cubicBezTo>
                    <a:pt x="f5" y="f13"/>
                    <a:pt x="f13" y="f5"/>
                    <a:pt x="f7" y="f5"/>
                  </a:cubicBezTo>
                  <a:cubicBezTo>
                    <a:pt x="f8" y="f5"/>
                    <a:pt x="f6" y="f13"/>
                    <a:pt x="f6" y="f7"/>
                  </a:cubicBezTo>
                  <a:close/>
                  <a:moveTo>
                    <a:pt x="f14" y="f15"/>
                  </a:moveTo>
                  <a:cubicBezTo>
                    <a:pt x="f16" y="f17"/>
                    <a:pt x="f18" y="f11"/>
                    <a:pt x="f17" y="f11"/>
                  </a:cubicBezTo>
                  <a:cubicBezTo>
                    <a:pt x="f13" y="f11"/>
                    <a:pt x="f19" y="f20"/>
                    <a:pt x="f19" y="f18"/>
                  </a:cubicBezTo>
                  <a:cubicBezTo>
                    <a:pt x="f21" y="f7"/>
                    <a:pt x="f13" y="f22"/>
                    <a:pt x="f17" y="f22"/>
                  </a:cubicBezTo>
                  <a:cubicBezTo>
                    <a:pt x="f15" y="f22"/>
                    <a:pt x="f14" y="f14"/>
                    <a:pt x="f14" y="f15"/>
                  </a:cubicBezTo>
                  <a:close/>
                </a:path>
              </a:pathLst>
            </a:custGeom>
            <a:solidFill>
              <a:srgbClr val="72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DA0B7D24-B27B-3BD6-E896-A1A69CCE4162}"/>
                </a:ext>
              </a:extLst>
            </p:cNvPr>
            <p:cNvSpPr/>
            <p:nvPr/>
          </p:nvSpPr>
          <p:spPr>
            <a:xfrm>
              <a:off x="4492630" y="3589340"/>
              <a:ext cx="441326" cy="441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2"/>
                <a:gd name="f8" fmla="val 61"/>
                <a:gd name="f9" fmla="val 50"/>
                <a:gd name="f10" fmla="val 47"/>
                <a:gd name="f11" fmla="val 30"/>
                <a:gd name="f12" fmla="val 13"/>
                <a:gd name="f13" fmla="val 1"/>
                <a:gd name="f14" fmla="val 15"/>
                <a:gd name="f15" fmla="val 33"/>
                <a:gd name="f16" fmla="val 49"/>
                <a:gd name="f17" fmla="val 10"/>
                <a:gd name="f18" fmla="val 25"/>
                <a:gd name="f19" fmla="val 29"/>
                <a:gd name="f20" fmla="val 14"/>
                <a:gd name="f21" fmla="val 34"/>
                <a:gd name="f22" fmla="val 19"/>
                <a:gd name="f23" fmla="val 24"/>
                <a:gd name="f24" fmla="val 28"/>
                <a:gd name="f25" fmla="val 16"/>
                <a:gd name="f26" fmla="val 20"/>
                <a:gd name="f27" fmla="+- 0 0 -90"/>
                <a:gd name="f28" fmla="*/ f3 1 62"/>
                <a:gd name="f29" fmla="*/ f4 1 62"/>
                <a:gd name="f30" fmla="val f5"/>
                <a:gd name="f31" fmla="val f6"/>
                <a:gd name="f32" fmla="*/ f27 f0 1"/>
                <a:gd name="f33" fmla="+- f31 0 f30"/>
                <a:gd name="f34" fmla="*/ f32 1 f2"/>
                <a:gd name="f35" fmla="*/ f33 1 62"/>
                <a:gd name="f36" fmla="*/ 62 f33 1"/>
                <a:gd name="f37" fmla="*/ 32 f33 1"/>
                <a:gd name="f38" fmla="*/ 30 f33 1"/>
                <a:gd name="f39" fmla="*/ 61 f33 1"/>
                <a:gd name="f40" fmla="*/ 0 f33 1"/>
                <a:gd name="f41" fmla="*/ 33 f33 1"/>
                <a:gd name="f42" fmla="*/ 10 f33 1"/>
                <a:gd name="f43" fmla="*/ 25 f33 1"/>
                <a:gd name="f44" fmla="*/ 19 f33 1"/>
                <a:gd name="f45" fmla="*/ 34 f33 1"/>
                <a:gd name="f46" fmla="*/ 29 f33 1"/>
                <a:gd name="f47" fmla="*/ 20 f33 1"/>
                <a:gd name="f48" fmla="*/ 15 f33 1"/>
                <a:gd name="f49" fmla="+- f34 0 f1"/>
                <a:gd name="f50" fmla="*/ f36 1 62"/>
                <a:gd name="f51" fmla="*/ f37 1 62"/>
                <a:gd name="f52" fmla="*/ f38 1 62"/>
                <a:gd name="f53" fmla="*/ f39 1 62"/>
                <a:gd name="f54" fmla="*/ f40 1 62"/>
                <a:gd name="f55" fmla="*/ f41 1 62"/>
                <a:gd name="f56" fmla="*/ f42 1 62"/>
                <a:gd name="f57" fmla="*/ f43 1 62"/>
                <a:gd name="f58" fmla="*/ f44 1 62"/>
                <a:gd name="f59" fmla="*/ f45 1 62"/>
                <a:gd name="f60" fmla="*/ f46 1 62"/>
                <a:gd name="f61" fmla="*/ f47 1 62"/>
                <a:gd name="f62" fmla="*/ f48 1 62"/>
                <a:gd name="f63" fmla="*/ 0 1 f35"/>
                <a:gd name="f64" fmla="*/ f31 1 f35"/>
                <a:gd name="f65" fmla="*/ f50 1 f35"/>
                <a:gd name="f66" fmla="*/ f51 1 f35"/>
                <a:gd name="f67" fmla="*/ f52 1 f35"/>
                <a:gd name="f68" fmla="*/ f53 1 f35"/>
                <a:gd name="f69" fmla="*/ f54 1 f35"/>
                <a:gd name="f70" fmla="*/ f55 1 f35"/>
                <a:gd name="f71" fmla="*/ f56 1 f35"/>
                <a:gd name="f72" fmla="*/ f57 1 f35"/>
                <a:gd name="f73" fmla="*/ f58 1 f35"/>
                <a:gd name="f74" fmla="*/ f59 1 f35"/>
                <a:gd name="f75" fmla="*/ f60 1 f35"/>
                <a:gd name="f76" fmla="*/ f61 1 f35"/>
                <a:gd name="f77" fmla="*/ f62 1 f35"/>
                <a:gd name="f78" fmla="*/ f63 f28 1"/>
                <a:gd name="f79" fmla="*/ f64 f28 1"/>
                <a:gd name="f80" fmla="*/ f64 f29 1"/>
                <a:gd name="f81" fmla="*/ f63 f29 1"/>
                <a:gd name="f82" fmla="*/ f65 f28 1"/>
                <a:gd name="f83" fmla="*/ f66 f29 1"/>
                <a:gd name="f84" fmla="*/ f67 f28 1"/>
                <a:gd name="f85" fmla="*/ f68 f29 1"/>
                <a:gd name="f86" fmla="*/ f69 f28 1"/>
                <a:gd name="f87" fmla="*/ f67 f29 1"/>
                <a:gd name="f88" fmla="*/ f70 f28 1"/>
                <a:gd name="f89" fmla="*/ f69 f29 1"/>
                <a:gd name="f90" fmla="*/ f71 f28 1"/>
                <a:gd name="f91" fmla="*/ f72 f29 1"/>
                <a:gd name="f92" fmla="*/ f73 f28 1"/>
                <a:gd name="f93" fmla="*/ f74 f29 1"/>
                <a:gd name="f94" fmla="*/ f75 f28 1"/>
                <a:gd name="f95" fmla="*/ f76 f28 1"/>
                <a:gd name="f96" fmla="*/ f77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82" y="f83"/>
                </a:cxn>
                <a:cxn ang="f49">
                  <a:pos x="f84" y="f85"/>
                </a:cxn>
                <a:cxn ang="f49">
                  <a:pos x="f86" y="f87"/>
                </a:cxn>
                <a:cxn ang="f49">
                  <a:pos x="f88" y="f89"/>
                </a:cxn>
                <a:cxn ang="f49">
                  <a:pos x="f82" y="f83"/>
                </a:cxn>
                <a:cxn ang="f49">
                  <a:pos x="f90" y="f91"/>
                </a:cxn>
                <a:cxn ang="f49">
                  <a:pos x="f92" y="f93"/>
                </a:cxn>
                <a:cxn ang="f49">
                  <a:pos x="f94" y="f91"/>
                </a:cxn>
                <a:cxn ang="f49">
                  <a:pos x="f95" y="f96"/>
                </a:cxn>
                <a:cxn ang="f49">
                  <a:pos x="f90" y="f91"/>
                </a:cxn>
              </a:cxnLst>
              <a:rect l="f78" t="f81" r="f79" b="f80"/>
              <a:pathLst>
                <a:path w="62" h="62">
                  <a:moveTo>
                    <a:pt x="f6" y="f7"/>
                  </a:moveTo>
                  <a:cubicBezTo>
                    <a:pt x="f8" y="f9"/>
                    <a:pt x="f10" y="f6"/>
                    <a:pt x="f11" y="f8"/>
                  </a:cubicBezTo>
                  <a:cubicBezTo>
                    <a:pt x="f12" y="f8"/>
                    <a:pt x="f5" y="f10"/>
                    <a:pt x="f5" y="f11"/>
                  </a:cubicBezTo>
                  <a:cubicBezTo>
                    <a:pt x="f13" y="f12"/>
                    <a:pt x="f14" y="f5"/>
                    <a:pt x="f15" y="f5"/>
                  </a:cubicBezTo>
                  <a:cubicBezTo>
                    <a:pt x="f16" y="f13"/>
                    <a:pt x="f6" y="f14"/>
                    <a:pt x="f6" y="f7"/>
                  </a:cubicBezTo>
                  <a:close/>
                  <a:moveTo>
                    <a:pt x="f17" y="f18"/>
                  </a:moveTo>
                  <a:cubicBezTo>
                    <a:pt x="f17" y="f19"/>
                    <a:pt x="f20" y="f21"/>
                    <a:pt x="f22" y="f21"/>
                  </a:cubicBezTo>
                  <a:cubicBezTo>
                    <a:pt x="f23" y="f21"/>
                    <a:pt x="f19" y="f11"/>
                    <a:pt x="f19" y="f18"/>
                  </a:cubicBezTo>
                  <a:cubicBezTo>
                    <a:pt x="f24" y="f22"/>
                    <a:pt x="f18" y="f25"/>
                    <a:pt x="f26" y="f14"/>
                  </a:cubicBezTo>
                  <a:cubicBezTo>
                    <a:pt x="f14" y="f14"/>
                    <a:pt x="f17" y="f22"/>
                    <a:pt x="f17" y="f18"/>
                  </a:cubicBezTo>
                  <a:close/>
                </a:path>
              </a:pathLst>
            </a:custGeom>
            <a:solidFill>
              <a:srgbClr val="72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41A76A0-09FF-2B33-9E31-4A1ADC6688B6}"/>
                </a:ext>
              </a:extLst>
            </p:cNvPr>
            <p:cNvSpPr/>
            <p:nvPr/>
          </p:nvSpPr>
          <p:spPr>
            <a:xfrm>
              <a:off x="4492630" y="2771774"/>
              <a:ext cx="441326" cy="441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1"/>
                <a:gd name="f9" fmla="val 48"/>
                <a:gd name="f10" fmla="val 13"/>
                <a:gd name="f11" fmla="val 30"/>
                <a:gd name="f12" fmla="val 49"/>
                <a:gd name="f13" fmla="val 61"/>
                <a:gd name="f14" fmla="val 32"/>
                <a:gd name="f15" fmla="val 14"/>
                <a:gd name="f16" fmla="val 19"/>
                <a:gd name="f17" fmla="val 34"/>
                <a:gd name="f18" fmla="val 24"/>
                <a:gd name="f19" fmla="val 29"/>
                <a:gd name="f20" fmla="val 25"/>
                <a:gd name="f21" fmla="val 20"/>
                <a:gd name="f22" fmla="val 15"/>
                <a:gd name="f23" fmla="val 16"/>
                <a:gd name="f24" fmla="val 10"/>
                <a:gd name="f25" fmla="+- 0 0 -90"/>
                <a:gd name="f26" fmla="*/ f3 1 62"/>
                <a:gd name="f27" fmla="*/ f4 1 62"/>
                <a:gd name="f28" fmla="val f5"/>
                <a:gd name="f29" fmla="val f6"/>
                <a:gd name="f30" fmla="*/ f25 f0 1"/>
                <a:gd name="f31" fmla="+- f29 0 f28"/>
                <a:gd name="f32" fmla="*/ f30 1 f2"/>
                <a:gd name="f33" fmla="*/ f31 1 62"/>
                <a:gd name="f34" fmla="*/ 31 f31 1"/>
                <a:gd name="f35" fmla="*/ 1 f31 1"/>
                <a:gd name="f36" fmla="*/ 62 f31 1"/>
                <a:gd name="f37" fmla="*/ 30 f31 1"/>
                <a:gd name="f38" fmla="*/ 32 f31 1"/>
                <a:gd name="f39" fmla="*/ 0 f31 1"/>
                <a:gd name="f40" fmla="*/ 19 f31 1"/>
                <a:gd name="f41" fmla="*/ 34 f31 1"/>
                <a:gd name="f42" fmla="*/ 29 f31 1"/>
                <a:gd name="f43" fmla="*/ 25 f31 1"/>
                <a:gd name="f44" fmla="*/ 16 f31 1"/>
                <a:gd name="f45" fmla="*/ 10 f31 1"/>
                <a:gd name="f46" fmla="+- f32 0 f1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f44 1 62"/>
                <a:gd name="f58" fmla="*/ f45 1 62"/>
                <a:gd name="f59" fmla="*/ 0 1 f33"/>
                <a:gd name="f60" fmla="*/ f29 1 f33"/>
                <a:gd name="f61" fmla="*/ f47 1 f33"/>
                <a:gd name="f62" fmla="*/ f48 1 f33"/>
                <a:gd name="f63" fmla="*/ f49 1 f33"/>
                <a:gd name="f64" fmla="*/ f50 1 f33"/>
                <a:gd name="f65" fmla="*/ f51 1 f33"/>
                <a:gd name="f66" fmla="*/ f52 1 f33"/>
                <a:gd name="f67" fmla="*/ f53 1 f33"/>
                <a:gd name="f68" fmla="*/ f54 1 f33"/>
                <a:gd name="f69" fmla="*/ f55 1 f33"/>
                <a:gd name="f70" fmla="*/ f56 1 f33"/>
                <a:gd name="f71" fmla="*/ f57 1 f33"/>
                <a:gd name="f72" fmla="*/ f58 1 f33"/>
                <a:gd name="f73" fmla="*/ f59 f26 1"/>
                <a:gd name="f74" fmla="*/ f60 f26 1"/>
                <a:gd name="f75" fmla="*/ f60 f27 1"/>
                <a:gd name="f76" fmla="*/ f59 f27 1"/>
                <a:gd name="f77" fmla="*/ f61 f26 1"/>
                <a:gd name="f78" fmla="*/ f62 f27 1"/>
                <a:gd name="f79" fmla="*/ f63 f26 1"/>
                <a:gd name="f80" fmla="*/ f64 f27 1"/>
                <a:gd name="f81" fmla="*/ f65 f26 1"/>
                <a:gd name="f82" fmla="*/ f63 f27 1"/>
                <a:gd name="f83" fmla="*/ f66 f26 1"/>
                <a:gd name="f84" fmla="*/ f61 f27 1"/>
                <a:gd name="f85" fmla="*/ f67 f26 1"/>
                <a:gd name="f86" fmla="*/ f68 f27 1"/>
                <a:gd name="f87" fmla="*/ f69 f26 1"/>
                <a:gd name="f88" fmla="*/ f70 f27 1"/>
                <a:gd name="f89" fmla="*/ f71 f27 1"/>
                <a:gd name="f90" fmla="*/ f72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7" y="f78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4"/>
                </a:cxn>
                <a:cxn ang="f46">
                  <a:pos x="f77" y="f78"/>
                </a:cxn>
                <a:cxn ang="f46">
                  <a:pos x="f85" y="f86"/>
                </a:cxn>
                <a:cxn ang="f46">
                  <a:pos x="f87" y="f88"/>
                </a:cxn>
                <a:cxn ang="f46">
                  <a:pos x="f85" y="f89"/>
                </a:cxn>
                <a:cxn ang="f46">
                  <a:pos x="f90" y="f88"/>
                </a:cxn>
                <a:cxn ang="f46">
                  <a:pos x="f85" y="f86"/>
                </a:cxn>
              </a:cxnLst>
              <a:rect l="f73" t="f76" r="f74" b="f75"/>
              <a:pathLst>
                <a:path w="62" h="62">
                  <a:moveTo>
                    <a:pt x="f7" y="f8"/>
                  </a:moveTo>
                  <a:cubicBezTo>
                    <a:pt x="f9" y="f5"/>
                    <a:pt x="f6" y="f10"/>
                    <a:pt x="f6" y="f11"/>
                  </a:cubicBezTo>
                  <a:cubicBezTo>
                    <a:pt x="f6" y="f9"/>
                    <a:pt x="f12" y="f13"/>
                    <a:pt x="f14" y="f6"/>
                  </a:cubicBezTo>
                  <a:cubicBezTo>
                    <a:pt x="f15" y="f6"/>
                    <a:pt x="f5" y="f9"/>
                    <a:pt x="f5" y="f7"/>
                  </a:cubicBezTo>
                  <a:cubicBezTo>
                    <a:pt x="f5" y="f15"/>
                    <a:pt x="f15" y="f8"/>
                    <a:pt x="f7" y="f8"/>
                  </a:cubicBezTo>
                  <a:close/>
                  <a:moveTo>
                    <a:pt x="f16" y="f17"/>
                  </a:moveTo>
                  <a:cubicBezTo>
                    <a:pt x="f18" y="f17"/>
                    <a:pt x="f19" y="f11"/>
                    <a:pt x="f19" y="f20"/>
                  </a:cubicBezTo>
                  <a:cubicBezTo>
                    <a:pt x="f19" y="f21"/>
                    <a:pt x="f18" y="f22"/>
                    <a:pt x="f16" y="f23"/>
                  </a:cubicBezTo>
                  <a:cubicBezTo>
                    <a:pt x="f15" y="f23"/>
                    <a:pt x="f24" y="f16"/>
                    <a:pt x="f24" y="f20"/>
                  </a:cubicBezTo>
                  <a:cubicBezTo>
                    <a:pt x="f24" y="f11"/>
                    <a:pt x="f10" y="f17"/>
                    <a:pt x="f16" y="f17"/>
                  </a:cubicBezTo>
                  <a:close/>
                </a:path>
              </a:pathLst>
            </a:custGeom>
            <a:solidFill>
              <a:srgbClr val="72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ADB0D7E-77E1-7BDA-9EDB-DE7C6A1F9F51}"/>
                </a:ext>
              </a:extLst>
            </p:cNvPr>
            <p:cNvSpPr/>
            <p:nvPr/>
          </p:nvSpPr>
          <p:spPr>
            <a:xfrm>
              <a:off x="4727576" y="3176589"/>
              <a:ext cx="441326" cy="441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61"/>
                <a:gd name="f9" fmla="val 14"/>
                <a:gd name="f10" fmla="val 48"/>
                <a:gd name="f11" fmla="val 32"/>
                <a:gd name="f12" fmla="val 49"/>
                <a:gd name="f13" fmla="val 29"/>
                <a:gd name="f14" fmla="val 25"/>
                <a:gd name="f15" fmla="val 28"/>
                <a:gd name="f16" fmla="val 19"/>
                <a:gd name="f17" fmla="val 16"/>
                <a:gd name="f18" fmla="val 15"/>
                <a:gd name="f19" fmla="val 10"/>
                <a:gd name="f20" fmla="val 34"/>
                <a:gd name="f21" fmla="val 20"/>
                <a:gd name="f22" fmla="val 30"/>
                <a:gd name="f23" fmla="+- 0 0 -90"/>
                <a:gd name="f24" fmla="*/ f3 1 62"/>
                <a:gd name="f25" fmla="*/ f4 1 62"/>
                <a:gd name="f26" fmla="val f5"/>
                <a:gd name="f27" fmla="val f6"/>
                <a:gd name="f28" fmla="*/ f23 f0 1"/>
                <a:gd name="f29" fmla="+- f27 0 f26"/>
                <a:gd name="f30" fmla="*/ f28 1 f2"/>
                <a:gd name="f31" fmla="*/ f29 1 62"/>
                <a:gd name="f32" fmla="*/ 31 f29 1"/>
                <a:gd name="f33" fmla="*/ 61 f29 1"/>
                <a:gd name="f34" fmla="*/ 0 f29 1"/>
                <a:gd name="f35" fmla="*/ 32 f29 1"/>
                <a:gd name="f36" fmla="*/ 62 f29 1"/>
                <a:gd name="f37" fmla="*/ 29 f29 1"/>
                <a:gd name="f38" fmla="*/ 25 f29 1"/>
                <a:gd name="f39" fmla="*/ 19 f29 1"/>
                <a:gd name="f40" fmla="*/ 15 f29 1"/>
                <a:gd name="f41" fmla="*/ 10 f29 1"/>
                <a:gd name="f42" fmla="*/ 20 f29 1"/>
                <a:gd name="f43" fmla="*/ 34 f29 1"/>
                <a:gd name="f44" fmla="+- f30 0 f1"/>
                <a:gd name="f45" fmla="*/ f32 1 62"/>
                <a:gd name="f46" fmla="*/ f33 1 62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0 1 f31"/>
                <a:gd name="f58" fmla="*/ f27 1 f31"/>
                <a:gd name="f59" fmla="*/ f45 1 f31"/>
                <a:gd name="f60" fmla="*/ f46 1 f31"/>
                <a:gd name="f61" fmla="*/ f47 1 f31"/>
                <a:gd name="f62" fmla="*/ f48 1 f31"/>
                <a:gd name="f63" fmla="*/ f49 1 f31"/>
                <a:gd name="f64" fmla="*/ f50 1 f31"/>
                <a:gd name="f65" fmla="*/ f51 1 f31"/>
                <a:gd name="f66" fmla="*/ f52 1 f31"/>
                <a:gd name="f67" fmla="*/ f53 1 f31"/>
                <a:gd name="f68" fmla="*/ f54 1 f31"/>
                <a:gd name="f69" fmla="*/ f55 1 f31"/>
                <a:gd name="f70" fmla="*/ f56 1 f31"/>
                <a:gd name="f71" fmla="*/ f57 f24 1"/>
                <a:gd name="f72" fmla="*/ f58 f24 1"/>
                <a:gd name="f73" fmla="*/ f58 f25 1"/>
                <a:gd name="f74" fmla="*/ f57 f25 1"/>
                <a:gd name="f75" fmla="*/ f59 f24 1"/>
                <a:gd name="f76" fmla="*/ f60 f25 1"/>
                <a:gd name="f77" fmla="*/ f61 f24 1"/>
                <a:gd name="f78" fmla="*/ f59 f25 1"/>
                <a:gd name="f79" fmla="*/ f62 f24 1"/>
                <a:gd name="f80" fmla="*/ f61 f25 1"/>
                <a:gd name="f81" fmla="*/ f63 f24 1"/>
                <a:gd name="f82" fmla="*/ f62 f25 1"/>
                <a:gd name="f83" fmla="*/ f64 f24 1"/>
                <a:gd name="f84" fmla="*/ f65 f25 1"/>
                <a:gd name="f85" fmla="*/ f66 f24 1"/>
                <a:gd name="f86" fmla="*/ f67 f25 1"/>
                <a:gd name="f87" fmla="*/ f68 f24 1"/>
                <a:gd name="f88" fmla="*/ f69 f24 1"/>
                <a:gd name="f89" fmla="*/ f7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75" y="f76"/>
                </a:cxn>
                <a:cxn ang="f44">
                  <a:pos x="f77" y="f78"/>
                </a:cxn>
                <a:cxn ang="f44">
                  <a:pos x="f79" y="f80"/>
                </a:cxn>
                <a:cxn ang="f44">
                  <a:pos x="f81" y="f82"/>
                </a:cxn>
                <a:cxn ang="f44">
                  <a:pos x="f75" y="f76"/>
                </a:cxn>
                <a:cxn ang="f44">
                  <a:pos x="f83" y="f84"/>
                </a:cxn>
                <a:cxn ang="f44">
                  <a:pos x="f85" y="f86"/>
                </a:cxn>
                <a:cxn ang="f44">
                  <a:pos x="f87" y="f84"/>
                </a:cxn>
                <a:cxn ang="f44">
                  <a:pos x="f88" y="f89"/>
                </a:cxn>
                <a:cxn ang="f44">
                  <a:pos x="f83" y="f84"/>
                </a:cxn>
              </a:cxnLst>
              <a:rect l="f71" t="f74" r="f72" b="f73"/>
              <a:pathLst>
                <a:path w="62" h="62">
                  <a:moveTo>
                    <a:pt x="f7" y="f8"/>
                  </a:moveTo>
                  <a:cubicBezTo>
                    <a:pt x="f9" y="f8"/>
                    <a:pt x="f5" y="f10"/>
                    <a:pt x="f5" y="f7"/>
                  </a:cubicBezTo>
                  <a:cubicBezTo>
                    <a:pt x="f5" y="f9"/>
                    <a:pt x="f9" y="f5"/>
                    <a:pt x="f11" y="f5"/>
                  </a:cubicBezTo>
                  <a:cubicBezTo>
                    <a:pt x="f12" y="f5"/>
                    <a:pt x="f6" y="f9"/>
                    <a:pt x="f6" y="f11"/>
                  </a:cubicBezTo>
                  <a:cubicBezTo>
                    <a:pt x="f8" y="f12"/>
                    <a:pt x="f10" y="f6"/>
                    <a:pt x="f7" y="f8"/>
                  </a:cubicBezTo>
                  <a:close/>
                  <a:moveTo>
                    <a:pt x="f13" y="f14"/>
                  </a:moveTo>
                  <a:cubicBezTo>
                    <a:pt x="f15" y="f16"/>
                    <a:pt x="f14" y="f17"/>
                    <a:pt x="f16" y="f18"/>
                  </a:cubicBezTo>
                  <a:cubicBezTo>
                    <a:pt x="f9" y="f18"/>
                    <a:pt x="f19" y="f16"/>
                    <a:pt x="f19" y="f14"/>
                  </a:cubicBezTo>
                  <a:cubicBezTo>
                    <a:pt x="f19" y="f7"/>
                    <a:pt x="f9" y="f20"/>
                    <a:pt x="f21" y="f20"/>
                  </a:cubicBezTo>
                  <a:cubicBezTo>
                    <a:pt x="f14" y="f20"/>
                    <a:pt x="f15" y="f22"/>
                    <a:pt x="f13" y="f14"/>
                  </a:cubicBezTo>
                  <a:close/>
                </a:path>
              </a:pathLst>
            </a:custGeom>
            <a:solidFill>
              <a:srgbClr val="72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CD8124F-C9C9-78D2-21A4-D894CDF3986C}"/>
                </a:ext>
              </a:extLst>
            </p:cNvPr>
            <p:cNvSpPr/>
            <p:nvPr/>
          </p:nvSpPr>
          <p:spPr>
            <a:xfrm>
              <a:off x="4022729" y="2771774"/>
              <a:ext cx="441326" cy="441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48"/>
                <a:gd name="f9" fmla="val 32"/>
                <a:gd name="f10" fmla="val 14"/>
                <a:gd name="f11" fmla="val 1"/>
                <a:gd name="f12" fmla="val 30"/>
                <a:gd name="f13" fmla="val 49"/>
                <a:gd name="f14" fmla="val 13"/>
                <a:gd name="f15" fmla="val 20"/>
                <a:gd name="f16" fmla="val 34"/>
                <a:gd name="f17" fmla="val 25"/>
                <a:gd name="f18" fmla="val 33"/>
                <a:gd name="f19" fmla="val 29"/>
                <a:gd name="f20" fmla="val 24"/>
                <a:gd name="f21" fmla="val 15"/>
                <a:gd name="f22" fmla="val 19"/>
                <a:gd name="f23" fmla="val 10"/>
                <a:gd name="f24" fmla="val 11"/>
                <a:gd name="f25" fmla="+- 0 0 -90"/>
                <a:gd name="f26" fmla="*/ f3 1 62"/>
                <a:gd name="f27" fmla="*/ f4 1 62"/>
                <a:gd name="f28" fmla="val f5"/>
                <a:gd name="f29" fmla="val f6"/>
                <a:gd name="f30" fmla="*/ f25 f0 1"/>
                <a:gd name="f31" fmla="+- f29 0 f28"/>
                <a:gd name="f32" fmla="*/ f30 1 f2"/>
                <a:gd name="f33" fmla="*/ f31 1 62"/>
                <a:gd name="f34" fmla="*/ 62 f31 1"/>
                <a:gd name="f35" fmla="*/ 31 f31 1"/>
                <a:gd name="f36" fmla="*/ 32 f31 1"/>
                <a:gd name="f37" fmla="*/ 1 f31 1"/>
                <a:gd name="f38" fmla="*/ 30 f31 1"/>
                <a:gd name="f39" fmla="*/ 20 f31 1"/>
                <a:gd name="f40" fmla="*/ 34 f31 1"/>
                <a:gd name="f41" fmla="*/ 29 f31 1"/>
                <a:gd name="f42" fmla="*/ 25 f31 1"/>
                <a:gd name="f43" fmla="*/ 19 f31 1"/>
                <a:gd name="f44" fmla="*/ 15 f31 1"/>
                <a:gd name="f45" fmla="*/ 10 f31 1"/>
                <a:gd name="f46" fmla="+- f32 0 f1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f44 1 62"/>
                <a:gd name="f58" fmla="*/ f45 1 62"/>
                <a:gd name="f59" fmla="*/ 0 1 f33"/>
                <a:gd name="f60" fmla="*/ f29 1 f33"/>
                <a:gd name="f61" fmla="*/ f47 1 f33"/>
                <a:gd name="f62" fmla="*/ f48 1 f33"/>
                <a:gd name="f63" fmla="*/ f49 1 f33"/>
                <a:gd name="f64" fmla="*/ f50 1 f33"/>
                <a:gd name="f65" fmla="*/ f51 1 f33"/>
                <a:gd name="f66" fmla="*/ f52 1 f33"/>
                <a:gd name="f67" fmla="*/ f53 1 f33"/>
                <a:gd name="f68" fmla="*/ f54 1 f33"/>
                <a:gd name="f69" fmla="*/ f55 1 f33"/>
                <a:gd name="f70" fmla="*/ f56 1 f33"/>
                <a:gd name="f71" fmla="*/ f57 1 f33"/>
                <a:gd name="f72" fmla="*/ f58 1 f33"/>
                <a:gd name="f73" fmla="*/ f59 f26 1"/>
                <a:gd name="f74" fmla="*/ f60 f26 1"/>
                <a:gd name="f75" fmla="*/ f60 f27 1"/>
                <a:gd name="f76" fmla="*/ f59 f27 1"/>
                <a:gd name="f77" fmla="*/ f61 f26 1"/>
                <a:gd name="f78" fmla="*/ f62 f27 1"/>
                <a:gd name="f79" fmla="*/ f63 f26 1"/>
                <a:gd name="f80" fmla="*/ f61 f27 1"/>
                <a:gd name="f81" fmla="*/ f64 f26 1"/>
                <a:gd name="f82" fmla="*/ f63 f27 1"/>
                <a:gd name="f83" fmla="*/ f65 f26 1"/>
                <a:gd name="f84" fmla="*/ f64 f27 1"/>
                <a:gd name="f85" fmla="*/ f66 f26 1"/>
                <a:gd name="f86" fmla="*/ f67 f27 1"/>
                <a:gd name="f87" fmla="*/ f68 f26 1"/>
                <a:gd name="f88" fmla="*/ f69 f27 1"/>
                <a:gd name="f89" fmla="*/ f70 f26 1"/>
                <a:gd name="f90" fmla="*/ f71 f27 1"/>
                <a:gd name="f91" fmla="*/ f72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7" y="f78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4"/>
                </a:cxn>
                <a:cxn ang="f46">
                  <a:pos x="f77" y="f78"/>
                </a:cxn>
                <a:cxn ang="f46">
                  <a:pos x="f85" y="f86"/>
                </a:cxn>
                <a:cxn ang="f46">
                  <a:pos x="f87" y="f88"/>
                </a:cxn>
                <a:cxn ang="f46">
                  <a:pos x="f89" y="f90"/>
                </a:cxn>
                <a:cxn ang="f46">
                  <a:pos x="f91" y="f88"/>
                </a:cxn>
                <a:cxn ang="f46">
                  <a:pos x="f85" y="f86"/>
                </a:cxn>
              </a:cxnLst>
              <a:rect l="f73" t="f76" r="f74" b="f75"/>
              <a:pathLst>
                <a:path w="62" h="62">
                  <a:moveTo>
                    <a:pt x="f6" y="f7"/>
                  </a:moveTo>
                  <a:cubicBezTo>
                    <a:pt x="f6" y="f8"/>
                    <a:pt x="f8" y="f6"/>
                    <a:pt x="f9" y="f6"/>
                  </a:cubicBezTo>
                  <a:cubicBezTo>
                    <a:pt x="f10" y="f6"/>
                    <a:pt x="f11" y="f8"/>
                    <a:pt x="f11" y="f9"/>
                  </a:cubicBezTo>
                  <a:cubicBezTo>
                    <a:pt x="f5" y="f10"/>
                    <a:pt x="f10" y="f5"/>
                    <a:pt x="f12" y="f11"/>
                  </a:cubicBezTo>
                  <a:cubicBezTo>
                    <a:pt x="f13" y="f11"/>
                    <a:pt x="f6" y="f14"/>
                    <a:pt x="f6" y="f7"/>
                  </a:cubicBezTo>
                  <a:close/>
                  <a:moveTo>
                    <a:pt x="f15" y="f16"/>
                  </a:moveTo>
                  <a:cubicBezTo>
                    <a:pt x="f17" y="f18"/>
                    <a:pt x="f19" y="f12"/>
                    <a:pt x="f19" y="f17"/>
                  </a:cubicBezTo>
                  <a:cubicBezTo>
                    <a:pt x="f19" y="f15"/>
                    <a:pt x="f20" y="f21"/>
                    <a:pt x="f22" y="f21"/>
                  </a:cubicBezTo>
                  <a:cubicBezTo>
                    <a:pt x="f10" y="f21"/>
                    <a:pt x="f23" y="f15"/>
                    <a:pt x="f23" y="f17"/>
                  </a:cubicBezTo>
                  <a:cubicBezTo>
                    <a:pt x="f24" y="f7"/>
                    <a:pt x="f10" y="f16"/>
                    <a:pt x="f15" y="f16"/>
                  </a:cubicBezTo>
                  <a:close/>
                </a:path>
              </a:pathLst>
            </a:custGeom>
            <a:solidFill>
              <a:srgbClr val="72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C1F614C-FF43-58F7-0D3E-BEF92A6E66C0}"/>
                </a:ext>
              </a:extLst>
            </p:cNvPr>
            <p:cNvSpPr/>
            <p:nvPr/>
          </p:nvSpPr>
          <p:spPr>
            <a:xfrm>
              <a:off x="4962521" y="2779711"/>
              <a:ext cx="434970" cy="4333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30"/>
                <a:gd name="f8" fmla="val 48"/>
                <a:gd name="f9" fmla="val 14"/>
                <a:gd name="f10" fmla="val 60"/>
                <a:gd name="f11" fmla="val 46"/>
                <a:gd name="f12" fmla="val 13"/>
                <a:gd name="f13" fmla="val 31"/>
                <a:gd name="f14" fmla="val 49"/>
                <a:gd name="f15" fmla="val 12"/>
                <a:gd name="f16" fmla="val 28"/>
                <a:gd name="f17" fmla="val 23"/>
                <a:gd name="f18" fmla="val 18"/>
                <a:gd name="f19" fmla="val 25"/>
                <a:gd name="f20" fmla="val 15"/>
                <a:gd name="f21" fmla="val 19"/>
                <a:gd name="f22" fmla="val 10"/>
                <a:gd name="f23" fmla="val 29"/>
                <a:gd name="f24" fmla="val 32"/>
                <a:gd name="f25" fmla="val 33"/>
                <a:gd name="f26" fmla="val 24"/>
                <a:gd name="f27" fmla="val 34"/>
                <a:gd name="f28" fmla="+- 0 0 -90"/>
                <a:gd name="f29" fmla="*/ f3 1 61"/>
                <a:gd name="f30" fmla="*/ f4 1 61"/>
                <a:gd name="f31" fmla="val f5"/>
                <a:gd name="f32" fmla="val f6"/>
                <a:gd name="f33" fmla="*/ f28 f0 1"/>
                <a:gd name="f34" fmla="+- f32 0 f31"/>
                <a:gd name="f35" fmla="*/ f33 1 f2"/>
                <a:gd name="f36" fmla="*/ f34 1 61"/>
                <a:gd name="f37" fmla="*/ 61 f34 1"/>
                <a:gd name="f38" fmla="*/ 30 f34 1"/>
                <a:gd name="f39" fmla="*/ 0 f34 1"/>
                <a:gd name="f40" fmla="*/ 31 f34 1"/>
                <a:gd name="f41" fmla="*/ 28 f34 1"/>
                <a:gd name="f42" fmla="*/ 23 f34 1"/>
                <a:gd name="f43" fmla="*/ 19 f34 1"/>
                <a:gd name="f44" fmla="*/ 15 f34 1"/>
                <a:gd name="f45" fmla="*/ 10 f34 1"/>
                <a:gd name="f46" fmla="*/ 33 f34 1"/>
                <a:gd name="f47" fmla="+- f35 0 f1"/>
                <a:gd name="f48" fmla="*/ f37 1 61"/>
                <a:gd name="f49" fmla="*/ f38 1 61"/>
                <a:gd name="f50" fmla="*/ f39 1 61"/>
                <a:gd name="f51" fmla="*/ f40 1 61"/>
                <a:gd name="f52" fmla="*/ f41 1 61"/>
                <a:gd name="f53" fmla="*/ f42 1 61"/>
                <a:gd name="f54" fmla="*/ f43 1 61"/>
                <a:gd name="f55" fmla="*/ f44 1 61"/>
                <a:gd name="f56" fmla="*/ f45 1 61"/>
                <a:gd name="f57" fmla="*/ f46 1 61"/>
                <a:gd name="f58" fmla="*/ 0 1 f36"/>
                <a:gd name="f59" fmla="*/ f32 1 f36"/>
                <a:gd name="f60" fmla="*/ f48 1 f36"/>
                <a:gd name="f61" fmla="*/ f49 1 f36"/>
                <a:gd name="f62" fmla="*/ f50 1 f36"/>
                <a:gd name="f63" fmla="*/ f51 1 f36"/>
                <a:gd name="f64" fmla="*/ f52 1 f36"/>
                <a:gd name="f65" fmla="*/ f53 1 f36"/>
                <a:gd name="f66" fmla="*/ f54 1 f36"/>
                <a:gd name="f67" fmla="*/ f55 1 f36"/>
                <a:gd name="f68" fmla="*/ f56 1 f36"/>
                <a:gd name="f69" fmla="*/ f57 1 f36"/>
                <a:gd name="f70" fmla="*/ f58 f29 1"/>
                <a:gd name="f71" fmla="*/ f59 f29 1"/>
                <a:gd name="f72" fmla="*/ f59 f30 1"/>
                <a:gd name="f73" fmla="*/ f58 f30 1"/>
                <a:gd name="f74" fmla="*/ f60 f29 1"/>
                <a:gd name="f75" fmla="*/ f61 f30 1"/>
                <a:gd name="f76" fmla="*/ f61 f29 1"/>
                <a:gd name="f77" fmla="*/ f60 f30 1"/>
                <a:gd name="f78" fmla="*/ f62 f29 1"/>
                <a:gd name="f79" fmla="*/ f63 f29 1"/>
                <a:gd name="f80" fmla="*/ f62 f30 1"/>
                <a:gd name="f81" fmla="*/ f64 f29 1"/>
                <a:gd name="f82" fmla="*/ f65 f30 1"/>
                <a:gd name="f83" fmla="*/ f66 f29 1"/>
                <a:gd name="f84" fmla="*/ f67 f30 1"/>
                <a:gd name="f85" fmla="*/ f68 f29 1"/>
                <a:gd name="f86" fmla="*/ f69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74" y="f75"/>
                </a:cxn>
                <a:cxn ang="f47">
                  <a:pos x="f76" y="f77"/>
                </a:cxn>
                <a:cxn ang="f47">
                  <a:pos x="f78" y="f75"/>
                </a:cxn>
                <a:cxn ang="f47">
                  <a:pos x="f79" y="f80"/>
                </a:cxn>
                <a:cxn ang="f47">
                  <a:pos x="f74" y="f75"/>
                </a:cxn>
                <a:cxn ang="f47">
                  <a:pos x="f81" y="f82"/>
                </a:cxn>
                <a:cxn ang="f47">
                  <a:pos x="f83" y="f84"/>
                </a:cxn>
                <a:cxn ang="f47">
                  <a:pos x="f85" y="f82"/>
                </a:cxn>
                <a:cxn ang="f47">
                  <a:pos x="f83" y="f86"/>
                </a:cxn>
                <a:cxn ang="f47">
                  <a:pos x="f81" y="f82"/>
                </a:cxn>
              </a:cxnLst>
              <a:rect l="f70" t="f73" r="f71" b="f72"/>
              <a:pathLst>
                <a:path w="61" h="61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10"/>
                    <a:pt x="f5" y="f11"/>
                    <a:pt x="f5" y="f7"/>
                  </a:cubicBezTo>
                  <a:cubicBezTo>
                    <a:pt x="f5" y="f12"/>
                    <a:pt x="f9" y="f5"/>
                    <a:pt x="f13" y="f5"/>
                  </a:cubicBezTo>
                  <a:cubicBezTo>
                    <a:pt x="f14" y="f5"/>
                    <a:pt x="f6" y="f15"/>
                    <a:pt x="f6" y="f7"/>
                  </a:cubicBezTo>
                  <a:close/>
                  <a:moveTo>
                    <a:pt x="f16" y="f17"/>
                  </a:moveTo>
                  <a:cubicBezTo>
                    <a:pt x="f16" y="f18"/>
                    <a:pt x="f19" y="f20"/>
                    <a:pt x="f21" y="f20"/>
                  </a:cubicBezTo>
                  <a:cubicBezTo>
                    <a:pt x="f9" y="f9"/>
                    <a:pt x="f22" y="f18"/>
                    <a:pt x="f22" y="f17"/>
                  </a:cubicBezTo>
                  <a:cubicBezTo>
                    <a:pt x="f22" y="f23"/>
                    <a:pt x="f12" y="f24"/>
                    <a:pt x="f21" y="f25"/>
                  </a:cubicBezTo>
                  <a:cubicBezTo>
                    <a:pt x="f26" y="f27"/>
                    <a:pt x="f16" y="f23"/>
                    <a:pt x="f16" y="f17"/>
                  </a:cubicBezTo>
                  <a:close/>
                </a:path>
              </a:pathLst>
            </a:custGeom>
            <a:solidFill>
              <a:srgbClr val="72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3" name="Google Shape;70;p14">
            <a:extLst>
              <a:ext uri="{FF2B5EF4-FFF2-40B4-BE49-F238E27FC236}">
                <a16:creationId xmlns:a16="http://schemas.microsoft.com/office/drawing/2014/main" id="{2709ED7B-053A-9B76-625C-506B7F047389}"/>
              </a:ext>
            </a:extLst>
          </p:cNvPr>
          <p:cNvSpPr/>
          <p:nvPr/>
        </p:nvSpPr>
        <p:spPr>
          <a:xfrm flipV="1">
            <a:off x="0" y="4708209"/>
            <a:ext cx="9144000" cy="420349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4" name="Diagrama de flujo: conector fuera de página 82">
            <a:extLst>
              <a:ext uri="{FF2B5EF4-FFF2-40B4-BE49-F238E27FC236}">
                <a16:creationId xmlns:a16="http://schemas.microsoft.com/office/drawing/2014/main" id="{AFD30BFE-2371-0468-903E-6BB7CC81F9AE}"/>
              </a:ext>
            </a:extLst>
          </p:cNvPr>
          <p:cNvSpPr/>
          <p:nvPr/>
        </p:nvSpPr>
        <p:spPr>
          <a:xfrm>
            <a:off x="2575718" y="176552"/>
            <a:ext cx="4055196" cy="939655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8"/>
              <a:gd name="f5" fmla="val 5"/>
              <a:gd name="f6" fmla="*/ f0 1 10"/>
              <a:gd name="f7" fmla="*/ f1 1 10"/>
              <a:gd name="f8" fmla="val f2"/>
              <a:gd name="f9" fmla="val f3"/>
              <a:gd name="f10" fmla="+- f9 0 f8"/>
              <a:gd name="f11" fmla="*/ f10 1 10"/>
              <a:gd name="f12" fmla="*/ f10 4 1"/>
              <a:gd name="f13" fmla="*/ f12 1 5"/>
              <a:gd name="f14" fmla="*/ f8 1 f11"/>
              <a:gd name="f15" fmla="*/ f9 1 f11"/>
              <a:gd name="f16" fmla="*/ f13 1 f11"/>
              <a:gd name="f17" fmla="*/ f14 f6 1"/>
              <a:gd name="f18" fmla="*/ f15 f6 1"/>
              <a:gd name="f19" fmla="*/ f14 f7 1"/>
              <a:gd name="f20" fmla="*/ f16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19" r="f18" b="f20"/>
            <a:pathLst>
              <a:path w="10" h="1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3"/>
                </a:lnTo>
                <a:lnTo>
                  <a:pt x="f2" y="f4"/>
                </a:lnTo>
                <a:close/>
              </a:path>
            </a:pathLst>
          </a:custGeom>
          <a:noFill/>
          <a:ln w="25402" cap="flat">
            <a:solidFill>
              <a:srgbClr val="AD333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Oval 20">
            <a:extLst>
              <a:ext uri="{FF2B5EF4-FFF2-40B4-BE49-F238E27FC236}">
                <a16:creationId xmlns:a16="http://schemas.microsoft.com/office/drawing/2014/main" id="{3E979F7A-3602-8F6B-D58E-359E01430AD2}"/>
              </a:ext>
            </a:extLst>
          </p:cNvPr>
          <p:cNvSpPr/>
          <p:nvPr/>
        </p:nvSpPr>
        <p:spPr>
          <a:xfrm>
            <a:off x="5180325" y="4095283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5DF3A5B5-78F3-C69C-6174-DA95D677AA78}"/>
              </a:ext>
            </a:extLst>
          </p:cNvPr>
          <p:cNvGrpSpPr/>
          <p:nvPr/>
        </p:nvGrpSpPr>
        <p:grpSpPr>
          <a:xfrm>
            <a:off x="5831184" y="3984831"/>
            <a:ext cx="2025002" cy="715583"/>
            <a:chOff x="6185449" y="3761265"/>
            <a:chExt cx="2025002" cy="71558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F164A9CD-BDF8-C1ED-3D8B-09580CCECD16}"/>
                </a:ext>
              </a:extLst>
            </p:cNvPr>
            <p:cNvSpPr txBox="1"/>
            <p:nvPr/>
          </p:nvSpPr>
          <p:spPr>
            <a:xfrm>
              <a:off x="6185449" y="3969017"/>
              <a:ext cx="2025002" cy="507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La base de données web devrait être scindée en 2 pour être conforme à la 3e loi normale.</a:t>
              </a: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123B3405-BFAA-C1C2-F462-3C441F502C5D}"/>
                </a:ext>
              </a:extLst>
            </p:cNvPr>
            <p:cNvSpPr txBox="1"/>
            <p:nvPr/>
          </p:nvSpPr>
          <p:spPr>
            <a:xfrm>
              <a:off x="6185449" y="3761265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base de données</a:t>
              </a:r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D76BCE05-6A73-B09C-095A-316455BF38E9}"/>
              </a:ext>
            </a:extLst>
          </p:cNvPr>
          <p:cNvGrpSpPr/>
          <p:nvPr/>
        </p:nvGrpSpPr>
        <p:grpSpPr>
          <a:xfrm>
            <a:off x="6302808" y="2900961"/>
            <a:ext cx="2025002" cy="992582"/>
            <a:chOff x="6185449" y="3761265"/>
            <a:chExt cx="2025002" cy="992582"/>
          </a:xfrm>
        </p:grpSpPr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A818A83F-045A-40CD-2097-3286810EDA85}"/>
                </a:ext>
              </a:extLst>
            </p:cNvPr>
            <p:cNvSpPr txBox="1"/>
            <p:nvPr/>
          </p:nvSpPr>
          <p:spPr>
            <a:xfrm>
              <a:off x="6185449" y="3969017"/>
              <a:ext cx="2025002" cy="784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Le type de caractère pouvant être saisit dans </a:t>
              </a:r>
              <a:r>
                <a:rPr lang="fr-FR" sz="900" b="0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sku</a:t>
              </a: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 de web n’a pas été défini. Il est possible de saisir des chaines de caractères comme ‘bon  cadeau’</a:t>
              </a: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B4199FEE-F59D-6A1C-74FE-3CCD7BF5149E}"/>
                </a:ext>
              </a:extLst>
            </p:cNvPr>
            <p:cNvSpPr txBox="1"/>
            <p:nvPr/>
          </p:nvSpPr>
          <p:spPr>
            <a:xfrm>
              <a:off x="6185449" y="3761265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de saisie dans </a:t>
              </a:r>
              <a:r>
                <a:rPr lang="fr-FR" sz="900" b="1" i="0" u="none" strike="noStrike" kern="0" cap="none" spc="0" baseline="0" dirty="0" err="1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sku</a:t>
              </a:r>
              <a:endParaRPr lang="fr-FR" sz="900" b="1" i="0" u="none" strike="noStrike" kern="0" cap="none" spc="0" baseline="0" dirty="0">
                <a:solidFill>
                  <a:srgbClr val="525252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</p:grpSp>
      <p:sp>
        <p:nvSpPr>
          <p:cNvPr id="18" name="Oval 21">
            <a:extLst>
              <a:ext uri="{FF2B5EF4-FFF2-40B4-BE49-F238E27FC236}">
                <a16:creationId xmlns:a16="http://schemas.microsoft.com/office/drawing/2014/main" id="{CFE52A36-194D-7D03-ABCF-D926C43F7498}"/>
              </a:ext>
            </a:extLst>
          </p:cNvPr>
          <p:cNvSpPr/>
          <p:nvPr/>
        </p:nvSpPr>
        <p:spPr>
          <a:xfrm>
            <a:off x="3593648" y="4095283"/>
            <a:ext cx="520065" cy="5200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900" b="0" i="0" u="none" strike="noStrike" kern="0" cap="none" spc="0" baseline="0" dirty="0">
              <a:solidFill>
                <a:srgbClr val="FFFFFF"/>
              </a:solidFill>
              <a:uFillTx/>
              <a:latin typeface="Arial"/>
              <a:ea typeface="맑은 고딕" pitchFamily="34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1503139C-C96C-045D-0F9F-203DE995AF4A}"/>
              </a:ext>
            </a:extLst>
          </p:cNvPr>
          <p:cNvGrpSpPr/>
          <p:nvPr/>
        </p:nvGrpSpPr>
        <p:grpSpPr>
          <a:xfrm>
            <a:off x="1514535" y="4033689"/>
            <a:ext cx="2025002" cy="577084"/>
            <a:chOff x="6185449" y="3761265"/>
            <a:chExt cx="2025002" cy="577084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7C3EE432-2D23-2ED0-FEA0-95F6CEEF91F4}"/>
                </a:ext>
              </a:extLst>
            </p:cNvPr>
            <p:cNvSpPr txBox="1"/>
            <p:nvPr/>
          </p:nvSpPr>
          <p:spPr>
            <a:xfrm>
              <a:off x="6185449" y="3969017"/>
              <a:ext cx="2025002" cy="369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0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Il y a beaucoup d’articles n’ayant jamais été vendus</a:t>
              </a:r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88CC3D81-68E5-931C-65CC-B10241A19D59}"/>
                </a:ext>
              </a:extLst>
            </p:cNvPr>
            <p:cNvSpPr txBox="1"/>
            <p:nvPr/>
          </p:nvSpPr>
          <p:spPr>
            <a:xfrm>
              <a:off x="6185449" y="3761265"/>
              <a:ext cx="2007784" cy="2308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900" b="1" i="0" u="none" strike="noStrike" kern="0" cap="none" spc="0" baseline="0" dirty="0">
                  <a:solidFill>
                    <a:srgbClr val="525252"/>
                  </a:solidFill>
                  <a:uFillTx/>
                  <a:latin typeface="Arial"/>
                  <a:ea typeface="Arial"/>
                  <a:cs typeface="Arial" pitchFamily="34"/>
                </a:rPr>
                <a:t>Problème gestion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blipFill dpi="0" rotWithShape="1">
          <a:blip r:embed="rId3" cstate="email">
            <a:alphaModFix amt="56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8AD8D7-A1E3-078B-61DA-A151DD13B736}"/>
              </a:ext>
            </a:extLst>
          </p:cNvPr>
          <p:cNvSpPr/>
          <p:nvPr/>
        </p:nvSpPr>
        <p:spPr>
          <a:xfrm>
            <a:off x="0" y="0"/>
            <a:ext cx="9144000" cy="466283"/>
          </a:xfrm>
          <a:prstGeom prst="rect">
            <a:avLst/>
          </a:prstGeom>
          <a:solidFill>
            <a:srgbClr val="AD28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Proposition de Plan d’actions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836BEB-72F8-5599-9F80-193FF93A308E}"/>
              </a:ext>
            </a:extLst>
          </p:cNvPr>
          <p:cNvSpPr txBox="1"/>
          <p:nvPr/>
        </p:nvSpPr>
        <p:spPr>
          <a:xfrm>
            <a:off x="607896" y="73049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               Actions 			  Responsable		Délai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2A8741-5A3C-78D2-589B-6DAA08AC0939}"/>
              </a:ext>
            </a:extLst>
          </p:cNvPr>
          <p:cNvSpPr txBox="1"/>
          <p:nvPr/>
        </p:nvSpPr>
        <p:spPr>
          <a:xfrm>
            <a:off x="168576" y="1256071"/>
            <a:ext cx="52754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Examen et suppression des colonnes inutiles de WEB</a:t>
            </a:r>
          </a:p>
          <a:p>
            <a:r>
              <a:rPr lang="fr-FR" sz="1400" dirty="0"/>
              <a:t>Suppression des lignes vides de web et empêcher leurs créations</a:t>
            </a:r>
          </a:p>
          <a:p>
            <a:r>
              <a:rPr lang="fr-FR" sz="1400" dirty="0"/>
              <a:t>Séparation de WEB en 2 tables (produits, attachement) </a:t>
            </a:r>
          </a:p>
          <a:p>
            <a:r>
              <a:rPr lang="fr-FR" sz="1400" dirty="0"/>
              <a:t>Unifier les codes produits  en prenant ceux de l’ERP</a:t>
            </a:r>
          </a:p>
          <a:p>
            <a:r>
              <a:rPr lang="fr-FR" sz="1400" dirty="0"/>
              <a:t>Sécuriser la saisie du code articles</a:t>
            </a:r>
          </a:p>
          <a:p>
            <a:r>
              <a:rPr lang="fr-FR" sz="1400" dirty="0"/>
              <a:t>Créer un code produits pour les bon cadeaux dans l’ERP</a:t>
            </a:r>
          </a:p>
          <a:p>
            <a:r>
              <a:rPr lang="fr-FR" sz="1400" dirty="0"/>
              <a:t>Vérifier les articles qui ont un prix potentiellement aberrant</a:t>
            </a:r>
          </a:p>
          <a:p>
            <a:r>
              <a:rPr lang="fr-FR" sz="1400" dirty="0"/>
              <a:t>Créer (ou vérifier) un algorithme pour le statut du stock</a:t>
            </a:r>
          </a:p>
          <a:p>
            <a:r>
              <a:rPr lang="fr-FR" sz="1400" dirty="0"/>
              <a:t>Vérifier les fichiers des produits n’ayant jamais été vendus</a:t>
            </a:r>
          </a:p>
          <a:p>
            <a:r>
              <a:rPr lang="fr-FR" sz="1400" dirty="0"/>
              <a:t>Examiner le fichier des produits dont le stock est à 0</a:t>
            </a:r>
          </a:p>
          <a:p>
            <a:r>
              <a:rPr lang="fr-FR" sz="1400" dirty="0"/>
              <a:t>Remettre en vente les 1335 bouteilles qui ne le sont actuellement pas</a:t>
            </a:r>
          </a:p>
          <a:p>
            <a:r>
              <a:rPr lang="fr-FR" sz="1400" dirty="0"/>
              <a:t>Voir s’il est nécessaire de créer un champs indiquant une vente en </a:t>
            </a:r>
          </a:p>
          <a:p>
            <a:r>
              <a:rPr lang="fr-FR" sz="1400" dirty="0"/>
              <a:t>exclusivité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61A023-F36C-BAB9-768E-F3576987799D}"/>
              </a:ext>
            </a:extLst>
          </p:cNvPr>
          <p:cNvSpPr txBox="1"/>
          <p:nvPr/>
        </p:nvSpPr>
        <p:spPr>
          <a:xfrm>
            <a:off x="7879259" y="1250371"/>
            <a:ext cx="8066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r>
              <a:rPr lang="fr-FR" sz="1400" dirty="0"/>
              <a:t>A définir</a:t>
            </a:r>
          </a:p>
          <a:p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C24C2B-381E-7D58-22C5-598219F53553}"/>
              </a:ext>
            </a:extLst>
          </p:cNvPr>
          <p:cNvSpPr txBox="1"/>
          <p:nvPr/>
        </p:nvSpPr>
        <p:spPr>
          <a:xfrm>
            <a:off x="5234596" y="1250371"/>
            <a:ext cx="20855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Responsable ERP</a:t>
            </a:r>
          </a:p>
          <a:p>
            <a:r>
              <a:rPr lang="fr-FR" sz="1400" dirty="0"/>
              <a:t>     Responsable marketing</a:t>
            </a:r>
          </a:p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Responsable marketing</a:t>
            </a:r>
          </a:p>
          <a:p>
            <a:r>
              <a:rPr lang="fr-FR" sz="1400" dirty="0"/>
              <a:t>     Responsable Achat</a:t>
            </a:r>
          </a:p>
          <a:p>
            <a:r>
              <a:rPr lang="fr-FR" sz="1400" dirty="0"/>
              <a:t>     Administrateur WEB</a:t>
            </a:r>
          </a:p>
          <a:p>
            <a:r>
              <a:rPr lang="fr-FR" sz="1400" dirty="0"/>
              <a:t>     Administrateur WEB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0;p63">
            <a:extLst>
              <a:ext uri="{FF2B5EF4-FFF2-40B4-BE49-F238E27FC236}">
                <a16:creationId xmlns:a16="http://schemas.microsoft.com/office/drawing/2014/main" id="{DC6A7D91-20E5-DFBF-C536-F1ED014B0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415" y="1055063"/>
            <a:ext cx="3658249" cy="997802"/>
          </a:xfrm>
        </p:spPr>
        <p:txBody>
          <a:bodyPr/>
          <a:lstStyle/>
          <a:p>
            <a:pPr lvl="0" algn="ctr"/>
            <a:r>
              <a:rPr lang="en-US" dirty="0"/>
              <a:t>Merci de VOTRE ATTENTION</a:t>
            </a:r>
          </a:p>
        </p:txBody>
      </p:sp>
      <p:grpSp>
        <p:nvGrpSpPr>
          <p:cNvPr id="17" name="Google Shape;893;p63">
            <a:extLst>
              <a:ext uri="{FF2B5EF4-FFF2-40B4-BE49-F238E27FC236}">
                <a16:creationId xmlns:a16="http://schemas.microsoft.com/office/drawing/2014/main" id="{08E6A0DF-6363-EDA0-6C62-8C4A6CC9C251}"/>
              </a:ext>
            </a:extLst>
          </p:cNvPr>
          <p:cNvGrpSpPr/>
          <p:nvPr/>
        </p:nvGrpSpPr>
        <p:grpSpPr>
          <a:xfrm>
            <a:off x="7300999" y="759363"/>
            <a:ext cx="1127884" cy="1334630"/>
            <a:chOff x="7300999" y="759363"/>
            <a:chExt cx="1127884" cy="1334630"/>
          </a:xfrm>
        </p:grpSpPr>
        <p:sp>
          <p:nvSpPr>
            <p:cNvPr id="18" name="Google Shape;894;p63">
              <a:extLst>
                <a:ext uri="{FF2B5EF4-FFF2-40B4-BE49-F238E27FC236}">
                  <a16:creationId xmlns:a16="http://schemas.microsoft.com/office/drawing/2014/main" id="{E15F0003-E02A-4D16-4938-E78FC889411E}"/>
                </a:ext>
              </a:extLst>
            </p:cNvPr>
            <p:cNvSpPr/>
            <p:nvPr/>
          </p:nvSpPr>
          <p:spPr>
            <a:xfrm>
              <a:off x="7447248" y="940853"/>
              <a:ext cx="299475" cy="20956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6995"/>
                <a:gd name="f4" fmla="val 32885"/>
                <a:gd name="f5" fmla="val 7824"/>
                <a:gd name="f6" fmla="val 17596"/>
                <a:gd name="f7" fmla="val 23505"/>
                <a:gd name="f8" fmla="val 7890"/>
                <a:gd name="f9" fmla="val 29463"/>
                <a:gd name="f10" fmla="val 39252"/>
                <a:gd name="f11" fmla="val 46994"/>
                <a:gd name="f12" fmla="val 38941"/>
                <a:gd name="f13" fmla="val 33261"/>
                <a:gd name="f14" fmla="val 23898"/>
                <a:gd name="f15" fmla="val 27614"/>
                <a:gd name="f16" fmla="val 19446"/>
                <a:gd name="f17" fmla="val 13815"/>
                <a:gd name="f18" fmla="val 8119"/>
                <a:gd name="f19" fmla="*/ f0 1 46995"/>
                <a:gd name="f20" fmla="*/ f1 1 32885"/>
                <a:gd name="f21" fmla="val f2"/>
                <a:gd name="f22" fmla="val f3"/>
                <a:gd name="f23" fmla="val f4"/>
                <a:gd name="f24" fmla="+- f23 0 f21"/>
                <a:gd name="f25" fmla="+- f22 0 f21"/>
                <a:gd name="f26" fmla="*/ f25 1 46995"/>
                <a:gd name="f27" fmla="*/ f24 1 32885"/>
                <a:gd name="f28" fmla="*/ f21 1 f26"/>
                <a:gd name="f29" fmla="*/ f22 1 f26"/>
                <a:gd name="f30" fmla="*/ f21 1 f27"/>
                <a:gd name="f31" fmla="*/ f23 1 f27"/>
                <a:gd name="f32" fmla="*/ f28 f19 1"/>
                <a:gd name="f33" fmla="*/ f29 f19 1"/>
                <a:gd name="f34" fmla="*/ f31 f20 1"/>
                <a:gd name="f35" fmla="*/ f30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35" r="f33" b="f34"/>
              <a:pathLst>
                <a:path w="46995" h="32885">
                  <a:moveTo>
                    <a:pt x="f2" y="f2"/>
                  </a:moveTo>
                  <a:lnTo>
                    <a:pt x="f5" y="f4"/>
                  </a:lnTo>
                  <a:lnTo>
                    <a:pt x="f6" y="f4"/>
                  </a:lnTo>
                  <a:lnTo>
                    <a:pt x="f7" y="f8"/>
                  </a:lnTo>
                  <a:lnTo>
                    <a:pt x="f9" y="f4"/>
                  </a:lnTo>
                  <a:lnTo>
                    <a:pt x="f10" y="f4"/>
                  </a:lnTo>
                  <a:lnTo>
                    <a:pt x="f11" y="f2"/>
                  </a:lnTo>
                  <a:lnTo>
                    <a:pt x="f12" y="f2"/>
                  </a:lnTo>
                  <a:lnTo>
                    <a:pt x="f13" y="f14"/>
                  </a:lnTo>
                  <a:lnTo>
                    <a:pt x="f15" y="f2"/>
                  </a:lnTo>
                  <a:lnTo>
                    <a:pt x="f16" y="f2"/>
                  </a:lnTo>
                  <a:lnTo>
                    <a:pt x="f17" y="f14"/>
                  </a:lnTo>
                  <a:lnTo>
                    <a:pt x="f18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9" name="Google Shape;895;p63">
              <a:extLst>
                <a:ext uri="{FF2B5EF4-FFF2-40B4-BE49-F238E27FC236}">
                  <a16:creationId xmlns:a16="http://schemas.microsoft.com/office/drawing/2014/main" id="{8923665B-6C59-606D-885A-8A5BE81F8488}"/>
                </a:ext>
              </a:extLst>
            </p:cNvPr>
            <p:cNvSpPr/>
            <p:nvPr/>
          </p:nvSpPr>
          <p:spPr>
            <a:xfrm>
              <a:off x="8026987" y="1448519"/>
              <a:ext cx="172528" cy="20956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074"/>
                <a:gd name="f4" fmla="val 32886"/>
                <a:gd name="f5" fmla="val 13177"/>
                <a:gd name="f6" fmla="val 5763"/>
                <a:gd name="f7" fmla="val 14519"/>
                <a:gd name="f8" fmla="val 15517"/>
                <a:gd name="f9" fmla="val 6074"/>
                <a:gd name="f10" fmla="val 16221"/>
                <a:gd name="f11" fmla="val 6663"/>
                <a:gd name="f12" fmla="val 16909"/>
                <a:gd name="f13" fmla="val 7252"/>
                <a:gd name="f14" fmla="val 17252"/>
                <a:gd name="f15" fmla="val 8120"/>
                <a:gd name="f16" fmla="val 9249"/>
                <a:gd name="f17" fmla="val 10395"/>
                <a:gd name="f18" fmla="val 11262"/>
                <a:gd name="f19" fmla="val 11852"/>
                <a:gd name="f20" fmla="val 12441"/>
                <a:gd name="f21" fmla="val 12719"/>
                <a:gd name="f22" fmla="val 8479"/>
                <a:gd name="f23" fmla="val 13455"/>
                <a:gd name="f24" fmla="val 18497"/>
                <a:gd name="f25" fmla="val 15174"/>
                <a:gd name="f26" fmla="val 16467"/>
                <a:gd name="f27" fmla="val 18857"/>
                <a:gd name="f28" fmla="val 17318"/>
                <a:gd name="f29" fmla="val 19578"/>
                <a:gd name="f30" fmla="val 18169"/>
                <a:gd name="f31" fmla="val 20282"/>
                <a:gd name="f32" fmla="val 18595"/>
                <a:gd name="f33" fmla="val 21345"/>
                <a:gd name="f34" fmla="val 22770"/>
                <a:gd name="f35" fmla="val 24226"/>
                <a:gd name="f36" fmla="val 18153"/>
                <a:gd name="f37" fmla="val 25307"/>
                <a:gd name="f38" fmla="val 17302"/>
                <a:gd name="f39" fmla="val 26027"/>
                <a:gd name="f40" fmla="val 16450"/>
                <a:gd name="f41" fmla="val 26747"/>
                <a:gd name="f42" fmla="val 15157"/>
                <a:gd name="f43" fmla="val 27107"/>
                <a:gd name="f44" fmla="val 1"/>
                <a:gd name="f45" fmla="val 32885"/>
                <a:gd name="f46" fmla="val 14077"/>
                <a:gd name="f47" fmla="val 18447"/>
                <a:gd name="f48" fmla="val 21721"/>
                <a:gd name="f49" fmla="val 32100"/>
                <a:gd name="f50" fmla="val 23865"/>
                <a:gd name="f51" fmla="val 30545"/>
                <a:gd name="f52" fmla="val 25993"/>
                <a:gd name="f53" fmla="val 28990"/>
                <a:gd name="f54" fmla="val 26616"/>
                <a:gd name="f55" fmla="val 23457"/>
                <a:gd name="f56" fmla="val 21378"/>
                <a:gd name="f57" fmla="val 26566"/>
                <a:gd name="f58" fmla="val 19643"/>
                <a:gd name="f59" fmla="val 25568"/>
                <a:gd name="f60" fmla="val 18219"/>
                <a:gd name="f61" fmla="val 24569"/>
                <a:gd name="f62" fmla="val 16779"/>
                <a:gd name="f63" fmla="val 23161"/>
                <a:gd name="f64" fmla="val 15813"/>
                <a:gd name="f65" fmla="val 15289"/>
                <a:gd name="f66" fmla="val 22769"/>
                <a:gd name="f67" fmla="val 14733"/>
                <a:gd name="f68" fmla="val 13914"/>
                <a:gd name="f69" fmla="val 24602"/>
                <a:gd name="f70" fmla="val 12801"/>
                <a:gd name="f71" fmla="val 25355"/>
                <a:gd name="f72" fmla="val 11655"/>
                <a:gd name="f73" fmla="val 25731"/>
                <a:gd name="f74" fmla="val 10297"/>
                <a:gd name="f75" fmla="val 8693"/>
                <a:gd name="f76" fmla="val 5664"/>
                <a:gd name="f77" fmla="val 24700"/>
                <a:gd name="f78" fmla="val 3455"/>
                <a:gd name="f79" fmla="val 22654"/>
                <a:gd name="f80" fmla="val 2063"/>
                <a:gd name="f81" fmla="val 20608"/>
                <a:gd name="f82" fmla="val 688"/>
                <a:gd name="f83" fmla="val 12735"/>
                <a:gd name="f84" fmla="*/ f0 1 27074"/>
                <a:gd name="f85" fmla="*/ f1 1 32886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27074"/>
                <a:gd name="f92" fmla="*/ f89 1 32886"/>
                <a:gd name="f93" fmla="*/ f86 1 f91"/>
                <a:gd name="f94" fmla="*/ f87 1 f91"/>
                <a:gd name="f95" fmla="*/ f86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27074" h="32886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8" y="f20"/>
                    <a:pt x="f7" y="f21"/>
                    <a:pt x="f5" y="f21"/>
                  </a:cubicBezTo>
                  <a:lnTo>
                    <a:pt x="f22" y="f21"/>
                  </a:lnTo>
                  <a:lnTo>
                    <a:pt x="f22" y="f6"/>
                  </a:lnTo>
                  <a:close/>
                  <a:moveTo>
                    <a:pt x="f23" y="f24"/>
                  </a:moveTo>
                  <a:cubicBezTo>
                    <a:pt x="f25" y="f24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23" y="f43"/>
                  </a:cubicBezTo>
                  <a:lnTo>
                    <a:pt x="f22" y="f43"/>
                  </a:lnTo>
                  <a:lnTo>
                    <a:pt x="f22" y="f24"/>
                  </a:lnTo>
                  <a:close/>
                  <a:moveTo>
                    <a:pt x="f2" y="f44"/>
                  </a:moveTo>
                  <a:lnTo>
                    <a:pt x="f2" y="f45"/>
                  </a:lnTo>
                  <a:lnTo>
                    <a:pt x="f46" y="f45"/>
                  </a:lnTo>
                  <a:cubicBezTo>
                    <a:pt x="f47" y="f45"/>
                    <a:pt x="f48" y="f49"/>
                    <a:pt x="f50" y="f51"/>
                  </a:cubicBezTo>
                  <a:cubicBezTo>
                    <a:pt x="f52" y="f53"/>
                    <a:pt x="f3" y="f54"/>
                    <a:pt x="f3" y="f55"/>
                  </a:cubicBezTo>
                  <a:cubicBezTo>
                    <a:pt x="f3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33" y="f65"/>
                  </a:cubicBezTo>
                  <a:cubicBezTo>
                    <a:pt x="f66" y="f67"/>
                    <a:pt x="f50" y="f68"/>
                    <a:pt x="f69" y="f70"/>
                  </a:cubicBezTo>
                  <a:cubicBezTo>
                    <a:pt x="f71" y="f72"/>
                    <a:pt x="f73" y="f74"/>
                    <a:pt x="f73" y="f75"/>
                  </a:cubicBezTo>
                  <a:cubicBezTo>
                    <a:pt x="f73" y="f76"/>
                    <a:pt x="f77" y="f78"/>
                    <a:pt x="f79" y="f80"/>
                  </a:cubicBezTo>
                  <a:cubicBezTo>
                    <a:pt x="f81" y="f82"/>
                    <a:pt x="f38" y="f44"/>
                    <a:pt x="f83" y="f4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0" name="Google Shape;896;p63">
              <a:extLst>
                <a:ext uri="{FF2B5EF4-FFF2-40B4-BE49-F238E27FC236}">
                  <a16:creationId xmlns:a16="http://schemas.microsoft.com/office/drawing/2014/main" id="{570FA8FE-022B-2384-6BB2-88AEECD9A5EA}"/>
                </a:ext>
              </a:extLst>
            </p:cNvPr>
            <p:cNvSpPr/>
            <p:nvPr/>
          </p:nvSpPr>
          <p:spPr>
            <a:xfrm>
              <a:off x="7300999" y="759363"/>
              <a:ext cx="1127884" cy="13346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6993"/>
                <a:gd name="f4" fmla="val 209436"/>
                <a:gd name="f5" fmla="val 163898"/>
                <a:gd name="f6" fmla="val 3274"/>
                <a:gd name="f7" fmla="val 90125"/>
                <a:gd name="f8" fmla="val 47780"/>
                <a:gd name="f9" fmla="val 173703"/>
                <a:gd name="f10" fmla="val 33326"/>
                <a:gd name="f11" fmla="val 82448"/>
                <a:gd name="f12" fmla="val 51692"/>
                <a:gd name="f13" fmla="val 170380"/>
                <a:gd name="f14" fmla="val 86852"/>
                <a:gd name="f15" fmla="val 83725"/>
                <a:gd name="f16" fmla="val 3291"/>
                <a:gd name="f17" fmla="val 37189"/>
                <a:gd name="f18" fmla="val 67307"/>
                <a:gd name="f19" fmla="val 145385"/>
                <a:gd name="f20" fmla="val 94528"/>
                <a:gd name="f21" fmla="val 71089"/>
                <a:gd name="f22" fmla="val 151900"/>
                <a:gd name="f23" fmla="val 86999"/>
                <a:gd name="f24" fmla="val 173654"/>
                <a:gd name="f25" fmla="val 76016"/>
                <a:gd name="f26" fmla="val 173474"/>
                <a:gd name="f27" fmla="val 65311"/>
                <a:gd name="f28" fmla="val 171215"/>
                <a:gd name="f29" fmla="val 55326"/>
                <a:gd name="f30" fmla="val 166975"/>
                <a:gd name="f31" fmla="val 45210"/>
                <a:gd name="f32" fmla="val 162703"/>
                <a:gd name="f33" fmla="val 36011"/>
                <a:gd name="f34" fmla="val 156500"/>
                <a:gd name="f35" fmla="val 28253"/>
                <a:gd name="f36" fmla="val 148725"/>
                <a:gd name="f37" fmla="val 20461"/>
                <a:gd name="f38" fmla="val 140966"/>
                <a:gd name="f39" fmla="val 14258"/>
                <a:gd name="f40" fmla="val 131767"/>
                <a:gd name="f41" fmla="val 9985"/>
                <a:gd name="f42" fmla="val 121635"/>
                <a:gd name="f43" fmla="val 5550"/>
                <a:gd name="f44" fmla="val 111142"/>
                <a:gd name="f45" fmla="val 99864"/>
                <a:gd name="f46" fmla="val 88472"/>
                <a:gd name="f47" fmla="val 173686"/>
                <a:gd name="f48" fmla="val 173719"/>
                <a:gd name="f49" fmla="val 171444"/>
                <a:gd name="f50" fmla="val 167008"/>
                <a:gd name="f51" fmla="val 162719"/>
                <a:gd name="f52" fmla="val 156516"/>
                <a:gd name="f53" fmla="val 148741"/>
                <a:gd name="f54" fmla="val 140982"/>
                <a:gd name="f55" fmla="val 131783"/>
                <a:gd name="f56" fmla="val 121651"/>
                <a:gd name="f57" fmla="val 166992"/>
                <a:gd name="f58" fmla="val 111666"/>
                <a:gd name="f59" fmla="val 100961"/>
                <a:gd name="f60" fmla="val 173670"/>
                <a:gd name="f61" fmla="val 17"/>
                <a:gd name="f62" fmla="val 1"/>
                <a:gd name="f63" fmla="val 100306"/>
                <a:gd name="f64" fmla="val 2358"/>
                <a:gd name="f65" fmla="val 112026"/>
                <a:gd name="f66" fmla="val 6974"/>
                <a:gd name="f67" fmla="val 122911"/>
                <a:gd name="f68" fmla="val 11409"/>
                <a:gd name="f69" fmla="val 133436"/>
                <a:gd name="f70" fmla="val 17859"/>
                <a:gd name="f71" fmla="val 142979"/>
                <a:gd name="f72" fmla="val 25928"/>
                <a:gd name="f73" fmla="val 151049"/>
                <a:gd name="f74" fmla="val 33998"/>
                <a:gd name="f75" fmla="val 159135"/>
                <a:gd name="f76" fmla="val 43541"/>
                <a:gd name="f77" fmla="val 165568"/>
                <a:gd name="f78" fmla="val 54049"/>
                <a:gd name="f79" fmla="val 170004"/>
                <a:gd name="f80" fmla="val 64443"/>
                <a:gd name="f81" fmla="val 174407"/>
                <a:gd name="f82" fmla="val 75574"/>
                <a:gd name="f83" fmla="val 176764"/>
                <a:gd name="f84" fmla="val 176944"/>
                <a:gd name="f85" fmla="val 209435"/>
                <a:gd name="f86" fmla="val 101403"/>
                <a:gd name="f87" fmla="val 176747"/>
                <a:gd name="f88" fmla="val 112550"/>
                <a:gd name="f89" fmla="val 174390"/>
                <a:gd name="f90" fmla="val 122928"/>
                <a:gd name="f91" fmla="val 142996"/>
                <a:gd name="f92" fmla="val 159119"/>
                <a:gd name="f93" fmla="val 170020"/>
                <a:gd name="f94" fmla="val 174636"/>
                <a:gd name="f95" fmla="val 100323"/>
                <a:gd name="f96" fmla="val 176976"/>
                <a:gd name="f97" fmla="val 88488"/>
                <a:gd name="f98" fmla="*/ f0 1 176993"/>
                <a:gd name="f99" fmla="*/ f1 1 209436"/>
                <a:gd name="f100" fmla="val f2"/>
                <a:gd name="f101" fmla="val f3"/>
                <a:gd name="f102" fmla="val f4"/>
                <a:gd name="f103" fmla="+- f102 0 f100"/>
                <a:gd name="f104" fmla="+- f101 0 f100"/>
                <a:gd name="f105" fmla="*/ f104 1 176993"/>
                <a:gd name="f106" fmla="*/ f103 1 209436"/>
                <a:gd name="f107" fmla="*/ f100 1 f105"/>
                <a:gd name="f108" fmla="*/ f101 1 f105"/>
                <a:gd name="f109" fmla="*/ f100 1 f106"/>
                <a:gd name="f110" fmla="*/ f102 1 f106"/>
                <a:gd name="f111" fmla="*/ f107 f98 1"/>
                <a:gd name="f112" fmla="*/ f108 f98 1"/>
                <a:gd name="f113" fmla="*/ f110 f99 1"/>
                <a:gd name="f114" fmla="*/ f109 f9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1" t="f114" r="f112" b="f113"/>
              <a:pathLst>
                <a:path w="176993" h="209436">
                  <a:moveTo>
                    <a:pt x="f5" y="f6"/>
                  </a:moveTo>
                  <a:lnTo>
                    <a:pt x="f7" y="f8"/>
                  </a:lnTo>
                  <a:lnTo>
                    <a:pt x="f7" y="f6"/>
                  </a:lnTo>
                  <a:close/>
                  <a:moveTo>
                    <a:pt x="f9" y="f6"/>
                  </a:moveTo>
                  <a:lnTo>
                    <a:pt x="f9" y="f10"/>
                  </a:lnTo>
                  <a:lnTo>
                    <a:pt x="f7" y="f11"/>
                  </a:lnTo>
                  <a:lnTo>
                    <a:pt x="f7" y="f12"/>
                  </a:lnTo>
                  <a:lnTo>
                    <a:pt x="f13" y="f6"/>
                  </a:lnTo>
                  <a:close/>
                  <a:moveTo>
                    <a:pt x="f14" y="f6"/>
                  </a:moveTo>
                  <a:lnTo>
                    <a:pt x="f14" y="f15"/>
                  </a:lnTo>
                  <a:lnTo>
                    <a:pt x="f16" y="f15"/>
                  </a:lnTo>
                  <a:lnTo>
                    <a:pt x="f16" y="f6"/>
                  </a:lnTo>
                  <a:close/>
                  <a:moveTo>
                    <a:pt x="f9" y="f17"/>
                  </a:moveTo>
                  <a:lnTo>
                    <a:pt x="f9" y="f18"/>
                  </a:lnTo>
                  <a:lnTo>
                    <a:pt x="f19" y="f15"/>
                  </a:lnTo>
                  <a:lnTo>
                    <a:pt x="f20" y="f15"/>
                  </a:lnTo>
                  <a:lnTo>
                    <a:pt x="f9" y="f17"/>
                  </a:lnTo>
                  <a:close/>
                  <a:moveTo>
                    <a:pt x="f9" y="f21"/>
                  </a:moveTo>
                  <a:lnTo>
                    <a:pt x="f9" y="f15"/>
                  </a:lnTo>
                  <a:lnTo>
                    <a:pt x="f22" y="f15"/>
                  </a:lnTo>
                  <a:lnTo>
                    <a:pt x="f9" y="f21"/>
                  </a:lnTo>
                  <a:close/>
                  <a:moveTo>
                    <a:pt x="f14" y="f23"/>
                  </a:moveTo>
                  <a:lnTo>
                    <a:pt x="f14" y="f24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6" y="f45"/>
                    <a:pt x="f16" y="f46"/>
                  </a:cubicBezTo>
                  <a:lnTo>
                    <a:pt x="f16" y="f23"/>
                  </a:lnTo>
                  <a:close/>
                  <a:moveTo>
                    <a:pt x="f47" y="f23"/>
                  </a:moveTo>
                  <a:lnTo>
                    <a:pt x="f47" y="f46"/>
                  </a:lnTo>
                  <a:cubicBezTo>
                    <a:pt x="f48" y="f45"/>
                    <a:pt x="f49" y="f44"/>
                    <a:pt x="f50" y="f42"/>
                  </a:cubicBezTo>
                  <a:cubicBezTo>
                    <a:pt x="f51" y="f40"/>
                    <a:pt x="f52" y="f38"/>
                    <a:pt x="f53" y="f36"/>
                  </a:cubicBezTo>
                  <a:cubicBezTo>
                    <a:pt x="f54" y="f34"/>
                    <a:pt x="f55" y="f32"/>
                    <a:pt x="f56" y="f57"/>
                  </a:cubicBezTo>
                  <a:cubicBezTo>
                    <a:pt x="f58" y="f28"/>
                    <a:pt x="f59" y="f26"/>
                    <a:pt x="f7" y="f60"/>
                  </a:cubicBezTo>
                  <a:lnTo>
                    <a:pt x="f7" y="f23"/>
                  </a:lnTo>
                  <a:close/>
                  <a:moveTo>
                    <a:pt x="f61" y="f2"/>
                  </a:moveTo>
                  <a:lnTo>
                    <a:pt x="f61" y="f46"/>
                  </a:ln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14" y="f84"/>
                  </a:cubicBezTo>
                  <a:lnTo>
                    <a:pt x="f14" y="f85"/>
                  </a:lnTo>
                  <a:lnTo>
                    <a:pt x="f7" y="f85"/>
                  </a:lnTo>
                  <a:lnTo>
                    <a:pt x="f7" y="f84"/>
                  </a:lnTo>
                  <a:cubicBezTo>
                    <a:pt x="f86" y="f87"/>
                    <a:pt x="f88" y="f89"/>
                    <a:pt x="f90" y="f79"/>
                  </a:cubicBezTo>
                  <a:cubicBezTo>
                    <a:pt x="f69" y="f77"/>
                    <a:pt x="f91" y="f92"/>
                    <a:pt x="f73" y="f73"/>
                  </a:cubicBezTo>
                  <a:cubicBezTo>
                    <a:pt x="f75" y="f91"/>
                    <a:pt x="f77" y="f69"/>
                    <a:pt x="f93" y="f90"/>
                  </a:cubicBezTo>
                  <a:cubicBezTo>
                    <a:pt x="f94" y="f65"/>
                    <a:pt x="f3" y="f95"/>
                    <a:pt x="f96" y="f97"/>
                  </a:cubicBezTo>
                  <a:lnTo>
                    <a:pt x="f96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1" name="Google Shape;897;p63">
              <a:extLst>
                <a:ext uri="{FF2B5EF4-FFF2-40B4-BE49-F238E27FC236}">
                  <a16:creationId xmlns:a16="http://schemas.microsoft.com/office/drawing/2014/main" id="{63D1380C-805B-C35C-863E-067A892F769D}"/>
                </a:ext>
              </a:extLst>
            </p:cNvPr>
            <p:cNvSpPr/>
            <p:nvPr/>
          </p:nvSpPr>
          <p:spPr>
            <a:xfrm>
              <a:off x="7496059" y="1414101"/>
              <a:ext cx="254623" cy="2546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957"/>
                <a:gd name="f4" fmla="val 39956"/>
                <a:gd name="f5" fmla="val 19970"/>
                <a:gd name="f6" fmla="val 1"/>
                <a:gd name="f7" fmla="*/ f0 1 39957"/>
                <a:gd name="f8" fmla="*/ f1 1 39956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39957"/>
                <a:gd name="f15" fmla="*/ f12 1 39956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9957" h="39956">
                  <a:moveTo>
                    <a:pt x="f5" y="f2"/>
                  </a:moveTo>
                  <a:lnTo>
                    <a:pt x="f6" y="f5"/>
                  </a:lnTo>
                  <a:lnTo>
                    <a:pt x="f5" y="f4"/>
                  </a:lnTo>
                  <a:lnTo>
                    <a:pt x="f4" y="f5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22" name="Picture 10" descr="persona sosteniendo una botella de vidrio en una mesa redonda de madera marrón">
            <a:extLst>
              <a:ext uri="{FF2B5EF4-FFF2-40B4-BE49-F238E27FC236}">
                <a16:creationId xmlns:a16="http://schemas.microsoft.com/office/drawing/2014/main" id="{B913130C-767B-0CF3-61A3-B147EEE783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30577" y="0"/>
            <a:ext cx="4613422" cy="514349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3" name="Grupo 10">
            <a:extLst>
              <a:ext uri="{FF2B5EF4-FFF2-40B4-BE49-F238E27FC236}">
                <a16:creationId xmlns:a16="http://schemas.microsoft.com/office/drawing/2014/main" id="{3077D34C-99D1-8CD7-FD5C-ABCD5F79059F}"/>
              </a:ext>
            </a:extLst>
          </p:cNvPr>
          <p:cNvGrpSpPr/>
          <p:nvPr/>
        </p:nvGrpSpPr>
        <p:grpSpPr>
          <a:xfrm>
            <a:off x="1652751" y="3090636"/>
            <a:ext cx="1349370" cy="1328796"/>
            <a:chOff x="1144078" y="3090635"/>
            <a:chExt cx="1349370" cy="132879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B9B1F14-368D-4A0F-FF7D-24283C36EF79}"/>
                </a:ext>
              </a:extLst>
            </p:cNvPr>
            <p:cNvSpPr/>
            <p:nvPr/>
          </p:nvSpPr>
          <p:spPr>
            <a:xfrm>
              <a:off x="1144078" y="3090635"/>
              <a:ext cx="1349370" cy="7713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4"/>
                <a:gd name="f7" fmla="val 151"/>
                <a:gd name="f8" fmla="val 131"/>
                <a:gd name="f9" fmla="val 3"/>
                <a:gd name="f10" fmla="val 5"/>
                <a:gd name="f11" fmla="val 8"/>
                <a:gd name="f12" fmla="val 38"/>
                <a:gd name="f13" fmla="val 68"/>
                <a:gd name="f14" fmla="val 98"/>
                <a:gd name="f15" fmla="val 104"/>
                <a:gd name="f16" fmla="val 110"/>
                <a:gd name="f17" fmla="val 115"/>
                <a:gd name="f18" fmla="val 127"/>
                <a:gd name="f19" fmla="val 120"/>
                <a:gd name="f20" fmla="val 123"/>
                <a:gd name="f21" fmla="val 133"/>
                <a:gd name="f22" fmla="val 117"/>
                <a:gd name="f23" fmla="val 111"/>
                <a:gd name="f24" fmla="val 124"/>
                <a:gd name="f25" fmla="val 96"/>
                <a:gd name="f26" fmla="val 95"/>
                <a:gd name="f27" fmla="val 106"/>
                <a:gd name="f28" fmla="val 93"/>
                <a:gd name="f29" fmla="val 84"/>
                <a:gd name="f30" fmla="val 86"/>
                <a:gd name="f31" fmla="val 75"/>
                <a:gd name="f32" fmla="val 82"/>
                <a:gd name="f33" fmla="val 44"/>
                <a:gd name="f34" fmla="val 30"/>
                <a:gd name="f35" fmla="val 17"/>
                <a:gd name="f36" fmla="val 99"/>
                <a:gd name="f37" fmla="val 4"/>
                <a:gd name="f38" fmla="val 101"/>
                <a:gd name="f39" fmla="val 2"/>
                <a:gd name="f40" fmla="val 107"/>
                <a:gd name="f41" fmla="val 147"/>
                <a:gd name="f42" fmla="val 167"/>
                <a:gd name="f43" fmla="val 169"/>
                <a:gd name="f44" fmla="val 172"/>
                <a:gd name="f45" fmla="val 1"/>
                <a:gd name="f46" fmla="val 173"/>
                <a:gd name="f47" fmla="val 184"/>
                <a:gd name="f48" fmla="val 20"/>
                <a:gd name="f49" fmla="val 195"/>
                <a:gd name="f50" fmla="val 39"/>
                <a:gd name="f51" fmla="val 193"/>
                <a:gd name="f52" fmla="val 62"/>
                <a:gd name="f53" fmla="val 192"/>
                <a:gd name="f54" fmla="val 77"/>
                <a:gd name="f55" fmla="val 171"/>
                <a:gd name="f56" fmla="val 91"/>
                <a:gd name="f57" fmla="val 162"/>
                <a:gd name="f58" fmla="val 94"/>
                <a:gd name="f59" fmla="val 141"/>
                <a:gd name="f60" fmla="val 148"/>
                <a:gd name="f61" fmla="val 121"/>
                <a:gd name="f62" fmla="val 156"/>
                <a:gd name="f63" fmla="val 126"/>
                <a:gd name="f64" fmla="val 163"/>
                <a:gd name="f65" fmla="val 130"/>
                <a:gd name="f66" fmla="val 165"/>
                <a:gd name="f67" fmla="val 168"/>
                <a:gd name="f68" fmla="val 170"/>
                <a:gd name="f69" fmla="val 199"/>
                <a:gd name="f70" fmla="val 132"/>
                <a:gd name="f71" fmla="val 229"/>
                <a:gd name="f72" fmla="val 258"/>
                <a:gd name="f73" fmla="val 260"/>
                <a:gd name="f74" fmla="val 261"/>
                <a:gd name="f75" fmla="val 138"/>
                <a:gd name="f76" fmla="val 257"/>
                <a:gd name="f77" fmla="val 144"/>
                <a:gd name="f78" fmla="val 253"/>
                <a:gd name="f79" fmla="val 149"/>
                <a:gd name="f80" fmla="val 252"/>
                <a:gd name="f81" fmla="val 248"/>
                <a:gd name="f82" fmla="val 244"/>
                <a:gd name="f83" fmla="val 102"/>
                <a:gd name="f84" fmla="val 29"/>
                <a:gd name="f85" fmla="val 28"/>
                <a:gd name="f86" fmla="val 10"/>
                <a:gd name="f87" fmla="val 7"/>
                <a:gd name="f88" fmla="val 150"/>
                <a:gd name="f89" fmla="val 137"/>
                <a:gd name="f90" fmla="val 9"/>
                <a:gd name="f91" fmla="val 129"/>
                <a:gd name="f92" fmla="val 109"/>
                <a:gd name="f93" fmla="val 105"/>
                <a:gd name="f94" fmla="val 12"/>
                <a:gd name="f95" fmla="val 24"/>
                <a:gd name="f96" fmla="val 92"/>
                <a:gd name="f97" fmla="val 36"/>
                <a:gd name="f98" fmla="val 89"/>
                <a:gd name="f99" fmla="val 49"/>
                <a:gd name="f100" fmla="val 67"/>
                <a:gd name="f101" fmla="val 80"/>
                <a:gd name="f102" fmla="val 128"/>
                <a:gd name="f103" fmla="val 90"/>
                <a:gd name="f104" fmla="val 145"/>
                <a:gd name="f105" fmla="val 181"/>
                <a:gd name="f106" fmla="val 189"/>
                <a:gd name="f107" fmla="val 37"/>
                <a:gd name="f108" fmla="val 175"/>
                <a:gd name="f109" fmla="val 25"/>
                <a:gd name="f110" fmla="val 13"/>
                <a:gd name="f111" fmla="val 11"/>
                <a:gd name="f112" fmla="val 154"/>
                <a:gd name="f113" fmla="+- 0 0 -90"/>
                <a:gd name="f114" fmla="*/ f3 1 264"/>
                <a:gd name="f115" fmla="*/ f4 1 151"/>
                <a:gd name="f116" fmla="val f5"/>
                <a:gd name="f117" fmla="val f6"/>
                <a:gd name="f118" fmla="val f7"/>
                <a:gd name="f119" fmla="*/ f113 f0 1"/>
                <a:gd name="f120" fmla="+- f118 0 f116"/>
                <a:gd name="f121" fmla="+- f117 0 f116"/>
                <a:gd name="f122" fmla="*/ f119 1 f2"/>
                <a:gd name="f123" fmla="*/ f121 1 264"/>
                <a:gd name="f124" fmla="*/ f120 1 151"/>
                <a:gd name="f125" fmla="*/ 0 f121 1"/>
                <a:gd name="f126" fmla="*/ 131 f120 1"/>
                <a:gd name="f127" fmla="*/ 8 f121 1"/>
                <a:gd name="f128" fmla="*/ 98 f121 1"/>
                <a:gd name="f129" fmla="*/ 115 f121 1"/>
                <a:gd name="f130" fmla="*/ 127 f120 1"/>
                <a:gd name="f131" fmla="*/ 133 f121 1"/>
                <a:gd name="f132" fmla="*/ 117 f120 1"/>
                <a:gd name="f133" fmla="*/ 98 f120 1"/>
                <a:gd name="f134" fmla="*/ 106 f121 1"/>
                <a:gd name="f135" fmla="*/ 93 f120 1"/>
                <a:gd name="f136" fmla="*/ 82 f121 1"/>
                <a:gd name="f137" fmla="*/ 44 f120 1"/>
                <a:gd name="f138" fmla="*/ 99 f121 1"/>
                <a:gd name="f139" fmla="*/ 4 f120 1"/>
                <a:gd name="f140" fmla="*/ 107 f121 1"/>
                <a:gd name="f141" fmla="*/ 0 f120 1"/>
                <a:gd name="f142" fmla="*/ 167 f121 1"/>
                <a:gd name="f143" fmla="*/ 173 f121 1"/>
                <a:gd name="f144" fmla="*/ 2 f120 1"/>
                <a:gd name="f145" fmla="*/ 193 f121 1"/>
                <a:gd name="f146" fmla="*/ 62 f120 1"/>
                <a:gd name="f147" fmla="*/ 171 f121 1"/>
                <a:gd name="f148" fmla="*/ 91 f120 1"/>
                <a:gd name="f149" fmla="*/ 141 f121 1"/>
                <a:gd name="f150" fmla="*/ 163 f121 1"/>
                <a:gd name="f151" fmla="*/ 130 f120 1"/>
                <a:gd name="f152" fmla="*/ 170 f121 1"/>
                <a:gd name="f153" fmla="*/ 258 f121 1"/>
                <a:gd name="f154" fmla="*/ 132 f120 1"/>
                <a:gd name="f155" fmla="*/ 264 f121 1"/>
                <a:gd name="f156" fmla="*/ 253 f121 1"/>
                <a:gd name="f157" fmla="*/ 149 f120 1"/>
                <a:gd name="f158" fmla="*/ 244 f121 1"/>
                <a:gd name="f159" fmla="*/ 151 f120 1"/>
                <a:gd name="f160" fmla="*/ 30 f121 1"/>
                <a:gd name="f161" fmla="*/ 28 f121 1"/>
                <a:gd name="f162" fmla="*/ 137 f121 1"/>
                <a:gd name="f163" fmla="*/ 9 f120 1"/>
                <a:gd name="f164" fmla="*/ 8 f120 1"/>
                <a:gd name="f165" fmla="*/ 111 f121 1"/>
                <a:gd name="f166" fmla="*/ 104 f121 1"/>
                <a:gd name="f167" fmla="*/ 12 f120 1"/>
                <a:gd name="f168" fmla="*/ 89 f121 1"/>
                <a:gd name="f169" fmla="*/ 49 f120 1"/>
                <a:gd name="f170" fmla="*/ 86 f120 1"/>
                <a:gd name="f171" fmla="*/ 162 f121 1"/>
                <a:gd name="f172" fmla="*/ 184 f121 1"/>
                <a:gd name="f173" fmla="*/ 13 f120 1"/>
                <a:gd name="f174" fmla="+- f122 0 f1"/>
                <a:gd name="f175" fmla="*/ f125 1 264"/>
                <a:gd name="f176" fmla="*/ f126 1 151"/>
                <a:gd name="f177" fmla="*/ f127 1 264"/>
                <a:gd name="f178" fmla="*/ f128 1 264"/>
                <a:gd name="f179" fmla="*/ f129 1 264"/>
                <a:gd name="f180" fmla="*/ f130 1 151"/>
                <a:gd name="f181" fmla="*/ f131 1 264"/>
                <a:gd name="f182" fmla="*/ f132 1 151"/>
                <a:gd name="f183" fmla="*/ f133 1 151"/>
                <a:gd name="f184" fmla="*/ f134 1 264"/>
                <a:gd name="f185" fmla="*/ f135 1 151"/>
                <a:gd name="f186" fmla="*/ f136 1 264"/>
                <a:gd name="f187" fmla="*/ f137 1 151"/>
                <a:gd name="f188" fmla="*/ f138 1 264"/>
                <a:gd name="f189" fmla="*/ f139 1 151"/>
                <a:gd name="f190" fmla="*/ f140 1 264"/>
                <a:gd name="f191" fmla="*/ f141 1 151"/>
                <a:gd name="f192" fmla="*/ f142 1 264"/>
                <a:gd name="f193" fmla="*/ f143 1 264"/>
                <a:gd name="f194" fmla="*/ f144 1 151"/>
                <a:gd name="f195" fmla="*/ f145 1 264"/>
                <a:gd name="f196" fmla="*/ f146 1 151"/>
                <a:gd name="f197" fmla="*/ f147 1 264"/>
                <a:gd name="f198" fmla="*/ f148 1 151"/>
                <a:gd name="f199" fmla="*/ f149 1 264"/>
                <a:gd name="f200" fmla="*/ f150 1 264"/>
                <a:gd name="f201" fmla="*/ f151 1 151"/>
                <a:gd name="f202" fmla="*/ f152 1 264"/>
                <a:gd name="f203" fmla="*/ f153 1 264"/>
                <a:gd name="f204" fmla="*/ f154 1 151"/>
                <a:gd name="f205" fmla="*/ f155 1 264"/>
                <a:gd name="f206" fmla="*/ f156 1 264"/>
                <a:gd name="f207" fmla="*/ f157 1 151"/>
                <a:gd name="f208" fmla="*/ f158 1 264"/>
                <a:gd name="f209" fmla="*/ f159 1 151"/>
                <a:gd name="f210" fmla="*/ f160 1 264"/>
                <a:gd name="f211" fmla="*/ f161 1 264"/>
                <a:gd name="f212" fmla="*/ f162 1 264"/>
                <a:gd name="f213" fmla="*/ f163 1 151"/>
                <a:gd name="f214" fmla="*/ f164 1 151"/>
                <a:gd name="f215" fmla="*/ f165 1 264"/>
                <a:gd name="f216" fmla="*/ f166 1 264"/>
                <a:gd name="f217" fmla="*/ f167 1 151"/>
                <a:gd name="f218" fmla="*/ f168 1 264"/>
                <a:gd name="f219" fmla="*/ f169 1 151"/>
                <a:gd name="f220" fmla="*/ f170 1 151"/>
                <a:gd name="f221" fmla="*/ f171 1 264"/>
                <a:gd name="f222" fmla="*/ f172 1 264"/>
                <a:gd name="f223" fmla="*/ f173 1 151"/>
                <a:gd name="f224" fmla="*/ 0 1 f123"/>
                <a:gd name="f225" fmla="*/ f117 1 f123"/>
                <a:gd name="f226" fmla="*/ 0 1 f124"/>
                <a:gd name="f227" fmla="*/ f118 1 f124"/>
                <a:gd name="f228" fmla="*/ f175 1 f123"/>
                <a:gd name="f229" fmla="*/ f176 1 f124"/>
                <a:gd name="f230" fmla="*/ f177 1 f123"/>
                <a:gd name="f231" fmla="*/ f178 1 f123"/>
                <a:gd name="f232" fmla="*/ f179 1 f123"/>
                <a:gd name="f233" fmla="*/ f180 1 f124"/>
                <a:gd name="f234" fmla="*/ f181 1 f123"/>
                <a:gd name="f235" fmla="*/ f182 1 f124"/>
                <a:gd name="f236" fmla="*/ f183 1 f124"/>
                <a:gd name="f237" fmla="*/ f184 1 f123"/>
                <a:gd name="f238" fmla="*/ f185 1 f124"/>
                <a:gd name="f239" fmla="*/ f186 1 f123"/>
                <a:gd name="f240" fmla="*/ f187 1 f124"/>
                <a:gd name="f241" fmla="*/ f188 1 f123"/>
                <a:gd name="f242" fmla="*/ f189 1 f124"/>
                <a:gd name="f243" fmla="*/ f190 1 f123"/>
                <a:gd name="f244" fmla="*/ f191 1 f124"/>
                <a:gd name="f245" fmla="*/ f192 1 f123"/>
                <a:gd name="f246" fmla="*/ f193 1 f123"/>
                <a:gd name="f247" fmla="*/ f194 1 f124"/>
                <a:gd name="f248" fmla="*/ f195 1 f123"/>
                <a:gd name="f249" fmla="*/ f196 1 f124"/>
                <a:gd name="f250" fmla="*/ f197 1 f123"/>
                <a:gd name="f251" fmla="*/ f198 1 f124"/>
                <a:gd name="f252" fmla="*/ f199 1 f123"/>
                <a:gd name="f253" fmla="*/ f200 1 f123"/>
                <a:gd name="f254" fmla="*/ f201 1 f124"/>
                <a:gd name="f255" fmla="*/ f202 1 f123"/>
                <a:gd name="f256" fmla="*/ f203 1 f123"/>
                <a:gd name="f257" fmla="*/ f204 1 f124"/>
                <a:gd name="f258" fmla="*/ f205 1 f123"/>
                <a:gd name="f259" fmla="*/ f206 1 f123"/>
                <a:gd name="f260" fmla="*/ f207 1 f124"/>
                <a:gd name="f261" fmla="*/ f208 1 f123"/>
                <a:gd name="f262" fmla="*/ f209 1 f124"/>
                <a:gd name="f263" fmla="*/ f210 1 f123"/>
                <a:gd name="f264" fmla="*/ f211 1 f123"/>
                <a:gd name="f265" fmla="*/ f212 1 f123"/>
                <a:gd name="f266" fmla="*/ f213 1 f124"/>
                <a:gd name="f267" fmla="*/ f214 1 f124"/>
                <a:gd name="f268" fmla="*/ f215 1 f123"/>
                <a:gd name="f269" fmla="*/ f216 1 f123"/>
                <a:gd name="f270" fmla="*/ f217 1 f124"/>
                <a:gd name="f271" fmla="*/ f218 1 f123"/>
                <a:gd name="f272" fmla="*/ f219 1 f124"/>
                <a:gd name="f273" fmla="*/ f220 1 f124"/>
                <a:gd name="f274" fmla="*/ f221 1 f123"/>
                <a:gd name="f275" fmla="*/ f222 1 f123"/>
                <a:gd name="f276" fmla="*/ f223 1 f124"/>
                <a:gd name="f277" fmla="*/ f224 f114 1"/>
                <a:gd name="f278" fmla="*/ f225 f114 1"/>
                <a:gd name="f279" fmla="*/ f227 f115 1"/>
                <a:gd name="f280" fmla="*/ f226 f115 1"/>
                <a:gd name="f281" fmla="*/ f228 f114 1"/>
                <a:gd name="f282" fmla="*/ f229 f115 1"/>
                <a:gd name="f283" fmla="*/ f230 f114 1"/>
                <a:gd name="f284" fmla="*/ f231 f114 1"/>
                <a:gd name="f285" fmla="*/ f232 f114 1"/>
                <a:gd name="f286" fmla="*/ f233 f115 1"/>
                <a:gd name="f287" fmla="*/ f234 f114 1"/>
                <a:gd name="f288" fmla="*/ f235 f115 1"/>
                <a:gd name="f289" fmla="*/ f236 f115 1"/>
                <a:gd name="f290" fmla="*/ f237 f114 1"/>
                <a:gd name="f291" fmla="*/ f238 f115 1"/>
                <a:gd name="f292" fmla="*/ f239 f114 1"/>
                <a:gd name="f293" fmla="*/ f240 f115 1"/>
                <a:gd name="f294" fmla="*/ f241 f114 1"/>
                <a:gd name="f295" fmla="*/ f242 f115 1"/>
                <a:gd name="f296" fmla="*/ f243 f114 1"/>
                <a:gd name="f297" fmla="*/ f244 f115 1"/>
                <a:gd name="f298" fmla="*/ f245 f114 1"/>
                <a:gd name="f299" fmla="*/ f246 f114 1"/>
                <a:gd name="f300" fmla="*/ f247 f115 1"/>
                <a:gd name="f301" fmla="*/ f248 f114 1"/>
                <a:gd name="f302" fmla="*/ f249 f115 1"/>
                <a:gd name="f303" fmla="*/ f250 f114 1"/>
                <a:gd name="f304" fmla="*/ f251 f115 1"/>
                <a:gd name="f305" fmla="*/ f252 f114 1"/>
                <a:gd name="f306" fmla="*/ f253 f114 1"/>
                <a:gd name="f307" fmla="*/ f254 f115 1"/>
                <a:gd name="f308" fmla="*/ f255 f114 1"/>
                <a:gd name="f309" fmla="*/ f256 f114 1"/>
                <a:gd name="f310" fmla="*/ f257 f115 1"/>
                <a:gd name="f311" fmla="*/ f258 f114 1"/>
                <a:gd name="f312" fmla="*/ f259 f114 1"/>
                <a:gd name="f313" fmla="*/ f260 f115 1"/>
                <a:gd name="f314" fmla="*/ f261 f114 1"/>
                <a:gd name="f315" fmla="*/ f262 f115 1"/>
                <a:gd name="f316" fmla="*/ f263 f114 1"/>
                <a:gd name="f317" fmla="*/ f264 f114 1"/>
                <a:gd name="f318" fmla="*/ f265 f114 1"/>
                <a:gd name="f319" fmla="*/ f266 f115 1"/>
                <a:gd name="f320" fmla="*/ f267 f115 1"/>
                <a:gd name="f321" fmla="*/ f268 f114 1"/>
                <a:gd name="f322" fmla="*/ f269 f114 1"/>
                <a:gd name="f323" fmla="*/ f270 f115 1"/>
                <a:gd name="f324" fmla="*/ f271 f114 1"/>
                <a:gd name="f325" fmla="*/ f272 f115 1"/>
                <a:gd name="f326" fmla="*/ f273 f115 1"/>
                <a:gd name="f327" fmla="*/ f274 f114 1"/>
                <a:gd name="f328" fmla="*/ f275 f114 1"/>
                <a:gd name="f329" fmla="*/ f276 f1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4">
                  <a:pos x="f281" y="f282"/>
                </a:cxn>
                <a:cxn ang="f174">
                  <a:pos x="f283" y="f282"/>
                </a:cxn>
                <a:cxn ang="f174">
                  <a:pos x="f284" y="f282"/>
                </a:cxn>
                <a:cxn ang="f174">
                  <a:pos x="f285" y="f286"/>
                </a:cxn>
                <a:cxn ang="f174">
                  <a:pos x="f287" y="f288"/>
                </a:cxn>
                <a:cxn ang="f174">
                  <a:pos x="f287" y="f289"/>
                </a:cxn>
                <a:cxn ang="f174">
                  <a:pos x="f290" y="f291"/>
                </a:cxn>
                <a:cxn ang="f174">
                  <a:pos x="f292" y="f293"/>
                </a:cxn>
                <a:cxn ang="f174">
                  <a:pos x="f294" y="f295"/>
                </a:cxn>
                <a:cxn ang="f174">
                  <a:pos x="f296" y="f297"/>
                </a:cxn>
                <a:cxn ang="f174">
                  <a:pos x="f298" y="f297"/>
                </a:cxn>
                <a:cxn ang="f174">
                  <a:pos x="f299" y="f300"/>
                </a:cxn>
                <a:cxn ang="f174">
                  <a:pos x="f301" y="f302"/>
                </a:cxn>
                <a:cxn ang="f174">
                  <a:pos x="f303" y="f304"/>
                </a:cxn>
                <a:cxn ang="f174">
                  <a:pos x="f305" y="f289"/>
                </a:cxn>
                <a:cxn ang="f174">
                  <a:pos x="f305" y="f288"/>
                </a:cxn>
                <a:cxn ang="f174">
                  <a:pos x="f306" y="f307"/>
                </a:cxn>
                <a:cxn ang="f174">
                  <a:pos x="f308" y="f282"/>
                </a:cxn>
                <a:cxn ang="f174">
                  <a:pos x="f309" y="f310"/>
                </a:cxn>
                <a:cxn ang="f174">
                  <a:pos x="f311" y="f310"/>
                </a:cxn>
                <a:cxn ang="f174">
                  <a:pos x="f312" y="f313"/>
                </a:cxn>
                <a:cxn ang="f174">
                  <a:pos x="f314" y="f315"/>
                </a:cxn>
                <a:cxn ang="f174">
                  <a:pos x="f316" y="f315"/>
                </a:cxn>
                <a:cxn ang="f174">
                  <a:pos x="f317" y="f315"/>
                </a:cxn>
                <a:cxn ang="f174">
                  <a:pos x="f281" y="f282"/>
                </a:cxn>
                <a:cxn ang="f174">
                  <a:pos x="f318" y="f319"/>
                </a:cxn>
                <a:cxn ang="f174">
                  <a:pos x="f318" y="f320"/>
                </a:cxn>
                <a:cxn ang="f174">
                  <a:pos x="f321" y="f319"/>
                </a:cxn>
                <a:cxn ang="f174">
                  <a:pos x="f322" y="f323"/>
                </a:cxn>
                <a:cxn ang="f174">
                  <a:pos x="f324" y="f325"/>
                </a:cxn>
                <a:cxn ang="f174">
                  <a:pos x="f321" y="f326"/>
                </a:cxn>
                <a:cxn ang="f174">
                  <a:pos x="f327" y="f326"/>
                </a:cxn>
                <a:cxn ang="f174">
                  <a:pos x="f328" y="f325"/>
                </a:cxn>
                <a:cxn ang="f174">
                  <a:pos x="f308" y="f329"/>
                </a:cxn>
                <a:cxn ang="f174">
                  <a:pos x="f327" y="f319"/>
                </a:cxn>
                <a:cxn ang="f174">
                  <a:pos x="f318" y="f319"/>
                </a:cxn>
              </a:cxnLst>
              <a:rect l="f277" t="f280" r="f278" b="f279"/>
              <a:pathLst>
                <a:path w="264" h="151">
                  <a:moveTo>
                    <a:pt x="f5" y="f8"/>
                  </a:moveTo>
                  <a:cubicBezTo>
                    <a:pt x="f9" y="f8"/>
                    <a:pt x="f10" y="f8"/>
                    <a:pt x="f11" y="f8"/>
                  </a:cubicBezTo>
                  <a:cubicBezTo>
                    <a:pt x="f12" y="f8"/>
                    <a:pt x="f13" y="f8"/>
                    <a:pt x="f14" y="f8"/>
                  </a:cubicBezTo>
                  <a:cubicBezTo>
                    <a:pt x="f15" y="f8"/>
                    <a:pt x="f16" y="f8"/>
                    <a:pt x="f17" y="f18"/>
                  </a:cubicBezTo>
                  <a:cubicBezTo>
                    <a:pt x="f19" y="f20"/>
                    <a:pt x="f18" y="f19"/>
                    <a:pt x="f21" y="f22"/>
                  </a:cubicBezTo>
                  <a:cubicBezTo>
                    <a:pt x="f21" y="f23"/>
                    <a:pt x="f21" y="f15"/>
                    <a:pt x="f21" y="f14"/>
                  </a:cubicBezTo>
                  <a:cubicBezTo>
                    <a:pt x="f24" y="f25"/>
                    <a:pt x="f17" y="f26"/>
                    <a:pt x="f27" y="f28"/>
                  </a:cubicBezTo>
                  <a:cubicBezTo>
                    <a:pt x="f29" y="f30"/>
                    <a:pt x="f31" y="f13"/>
                    <a:pt x="f32" y="f33"/>
                  </a:cubicBezTo>
                  <a:cubicBezTo>
                    <a:pt x="f30" y="f34"/>
                    <a:pt x="f28" y="f35"/>
                    <a:pt x="f36" y="f37"/>
                  </a:cubicBezTo>
                  <a:cubicBezTo>
                    <a:pt x="f38" y="f39"/>
                    <a:pt x="f15" y="f5"/>
                    <a:pt x="f40" y="f5"/>
                  </a:cubicBezTo>
                  <a:cubicBezTo>
                    <a:pt x="f18" y="f5"/>
                    <a:pt x="f41" y="f5"/>
                    <a:pt x="f42" y="f5"/>
                  </a:cubicBezTo>
                  <a:cubicBezTo>
                    <a:pt x="f43" y="f5"/>
                    <a:pt x="f44" y="f45"/>
                    <a:pt x="f46" y="f39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47" y="f30"/>
                    <a:pt x="f55" y="f56"/>
                  </a:cubicBezTo>
                  <a:cubicBezTo>
                    <a:pt x="f57" y="f58"/>
                    <a:pt x="f7" y="f25"/>
                    <a:pt x="f59" y="f14"/>
                  </a:cubicBezTo>
                  <a:cubicBezTo>
                    <a:pt x="f59" y="f15"/>
                    <a:pt x="f59" y="f16"/>
                    <a:pt x="f59" y="f22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8"/>
                    <a:pt x="f67" y="f8"/>
                    <a:pt x="f68" y="f8"/>
                  </a:cubicBezTo>
                  <a:cubicBezTo>
                    <a:pt x="f69" y="f70"/>
                    <a:pt x="f71" y="f70"/>
                    <a:pt x="f72" y="f70"/>
                  </a:cubicBezTo>
                  <a:cubicBezTo>
                    <a:pt x="f73" y="f70"/>
                    <a:pt x="f74" y="f70"/>
                    <a:pt x="f6" y="f70"/>
                  </a:cubicBezTo>
                  <a:cubicBezTo>
                    <a:pt x="f73" y="f75"/>
                    <a:pt x="f76" y="f77"/>
                    <a:pt x="f78" y="f79"/>
                  </a:cubicBezTo>
                  <a:cubicBezTo>
                    <a:pt x="f80" y="f7"/>
                    <a:pt x="f81" y="f7"/>
                    <a:pt x="f82" y="f7"/>
                  </a:cubicBezTo>
                  <a:cubicBezTo>
                    <a:pt x="f46" y="f7"/>
                    <a:pt x="f83" y="f7"/>
                    <a:pt x="f34" y="f7"/>
                  </a:cubicBezTo>
                  <a:cubicBezTo>
                    <a:pt x="f34" y="f7"/>
                    <a:pt x="f84" y="f7"/>
                    <a:pt x="f85" y="f7"/>
                  </a:cubicBezTo>
                  <a:cubicBezTo>
                    <a:pt x="f86" y="f7"/>
                    <a:pt x="f87" y="f88"/>
                    <a:pt x="f5" y="f8"/>
                  </a:cubicBezTo>
                  <a:close/>
                  <a:moveTo>
                    <a:pt x="f89" y="f90"/>
                  </a:moveTo>
                  <a:cubicBezTo>
                    <a:pt x="f89" y="f90"/>
                    <a:pt x="f89" y="f90"/>
                    <a:pt x="f89" y="f11"/>
                  </a:cubicBezTo>
                  <a:cubicBezTo>
                    <a:pt x="f91" y="f11"/>
                    <a:pt x="f19" y="f11"/>
                    <a:pt x="f23" y="f90"/>
                  </a:cubicBezTo>
                  <a:cubicBezTo>
                    <a:pt x="f92" y="f90"/>
                    <a:pt x="f93" y="f86"/>
                    <a:pt x="f15" y="f94"/>
                  </a:cubicBezTo>
                  <a:cubicBezTo>
                    <a:pt x="f36" y="f95"/>
                    <a:pt x="f96" y="f97"/>
                    <a:pt x="f98" y="f99"/>
                  </a:cubicBezTo>
                  <a:cubicBezTo>
                    <a:pt x="f29" y="f100"/>
                    <a:pt x="f96" y="f101"/>
                    <a:pt x="f23" y="f30"/>
                  </a:cubicBezTo>
                  <a:cubicBezTo>
                    <a:pt x="f102" y="f103"/>
                    <a:pt x="f104" y="f103"/>
                    <a:pt x="f57" y="f30"/>
                  </a:cubicBezTo>
                  <a:cubicBezTo>
                    <a:pt x="f105" y="f101"/>
                    <a:pt x="f106" y="f13"/>
                    <a:pt x="f47" y="f99"/>
                  </a:cubicBezTo>
                  <a:cubicBezTo>
                    <a:pt x="f105" y="f107"/>
                    <a:pt x="f108" y="f109"/>
                    <a:pt x="f68" y="f110"/>
                  </a:cubicBezTo>
                  <a:cubicBezTo>
                    <a:pt x="f43" y="f111"/>
                    <a:pt x="f66" y="f90"/>
                    <a:pt x="f57" y="f90"/>
                  </a:cubicBezTo>
                  <a:cubicBezTo>
                    <a:pt x="f112" y="f11"/>
                    <a:pt x="f104" y="f90"/>
                    <a:pt x="f89" y="f9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E0D65E3-69F4-075B-B03E-B2F808DE7B4B}"/>
                </a:ext>
              </a:extLst>
            </p:cNvPr>
            <p:cNvSpPr/>
            <p:nvPr/>
          </p:nvSpPr>
          <p:spPr>
            <a:xfrm>
              <a:off x="1481419" y="3882542"/>
              <a:ext cx="689896" cy="3632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5"/>
                <a:gd name="f7" fmla="val 71"/>
                <a:gd name="f8" fmla="val 39"/>
                <a:gd name="f9" fmla="val 14"/>
                <a:gd name="f10" fmla="val 30"/>
                <a:gd name="f11" fmla="val 18"/>
                <a:gd name="f12" fmla="val 17"/>
                <a:gd name="f13" fmla="val 3"/>
                <a:gd name="f14" fmla="val 26"/>
                <a:gd name="f15" fmla="val 31"/>
                <a:gd name="f16" fmla="val 2"/>
                <a:gd name="f17" fmla="val 34"/>
                <a:gd name="f18" fmla="val 10"/>
                <a:gd name="f19" fmla="val 36"/>
                <a:gd name="f20" fmla="val 16"/>
                <a:gd name="f21" fmla="val 40"/>
                <a:gd name="f22" fmla="val 21"/>
                <a:gd name="f23" fmla="val 42"/>
                <a:gd name="f24" fmla="val 27"/>
                <a:gd name="f25" fmla="val 44"/>
                <a:gd name="f26" fmla="val 48"/>
                <a:gd name="f27" fmla="val 35"/>
                <a:gd name="f28" fmla="val 54"/>
                <a:gd name="f29" fmla="val 33"/>
                <a:gd name="f30" fmla="val 67"/>
                <a:gd name="f31" fmla="val 80"/>
                <a:gd name="f32" fmla="val 28"/>
                <a:gd name="f33" fmla="val 92"/>
                <a:gd name="f34" fmla="val 95"/>
                <a:gd name="f35" fmla="val 25"/>
                <a:gd name="f36" fmla="val 97"/>
                <a:gd name="f37" fmla="val 24"/>
                <a:gd name="f38" fmla="val 99"/>
                <a:gd name="f39" fmla="val 22"/>
                <a:gd name="f40" fmla="val 104"/>
                <a:gd name="f41" fmla="val 108"/>
                <a:gd name="f42" fmla="val 112"/>
                <a:gd name="f43" fmla="val 118"/>
                <a:gd name="f44" fmla="val 125"/>
                <a:gd name="f45" fmla="val 127"/>
                <a:gd name="f46" fmla="val 119"/>
                <a:gd name="f47" fmla="val 32"/>
                <a:gd name="f48" fmla="val 111"/>
                <a:gd name="f49" fmla="val 46"/>
                <a:gd name="f50" fmla="val 110"/>
                <a:gd name="f51" fmla="val 49"/>
                <a:gd name="f52" fmla="val 106"/>
                <a:gd name="f53" fmla="val 50"/>
                <a:gd name="f54" fmla="val 83"/>
                <a:gd name="f55" fmla="val 56"/>
                <a:gd name="f56" fmla="val 61"/>
                <a:gd name="f57" fmla="val 62"/>
                <a:gd name="f58" fmla="val 69"/>
                <a:gd name="f59" fmla="val 70"/>
                <a:gd name="f60" fmla="val 19"/>
                <a:gd name="f61" fmla="val 58"/>
                <a:gd name="f62" fmla="+- 0 0 -90"/>
                <a:gd name="f63" fmla="*/ f3 1 135"/>
                <a:gd name="f64" fmla="*/ f4 1 71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135"/>
                <a:gd name="f73" fmla="*/ f69 1 71"/>
                <a:gd name="f74" fmla="*/ 0 f70 1"/>
                <a:gd name="f75" fmla="*/ 39 f69 1"/>
                <a:gd name="f76" fmla="*/ 17 f70 1"/>
                <a:gd name="f77" fmla="*/ 3 f69 1"/>
                <a:gd name="f78" fmla="*/ 34 f70 1"/>
                <a:gd name="f79" fmla="*/ 10 f69 1"/>
                <a:gd name="f80" fmla="*/ 42 f70 1"/>
                <a:gd name="f81" fmla="*/ 27 f69 1"/>
                <a:gd name="f82" fmla="*/ 54 f70 1"/>
                <a:gd name="f83" fmla="*/ 33 f69 1"/>
                <a:gd name="f84" fmla="*/ 92 f70 1"/>
                <a:gd name="f85" fmla="*/ 26 f69 1"/>
                <a:gd name="f86" fmla="*/ 99 f70 1"/>
                <a:gd name="f87" fmla="*/ 22 f69 1"/>
                <a:gd name="f88" fmla="*/ 112 f70 1"/>
                <a:gd name="f89" fmla="*/ 135 f70 1"/>
                <a:gd name="f90" fmla="*/ 111 f70 1"/>
                <a:gd name="f91" fmla="*/ 46 f69 1"/>
                <a:gd name="f92" fmla="*/ 106 f70 1"/>
                <a:gd name="f93" fmla="*/ 50 f69 1"/>
                <a:gd name="f94" fmla="*/ 39 f70 1"/>
                <a:gd name="f95" fmla="*/ 69 f69 1"/>
                <a:gd name="f96" fmla="*/ 28 f70 1"/>
                <a:gd name="f97" fmla="*/ 67 f69 1"/>
                <a:gd name="f98" fmla="+- f71 0 f1"/>
                <a:gd name="f99" fmla="*/ f74 1 135"/>
                <a:gd name="f100" fmla="*/ f75 1 71"/>
                <a:gd name="f101" fmla="*/ f76 1 135"/>
                <a:gd name="f102" fmla="*/ f77 1 71"/>
                <a:gd name="f103" fmla="*/ f78 1 135"/>
                <a:gd name="f104" fmla="*/ f79 1 71"/>
                <a:gd name="f105" fmla="*/ f80 1 135"/>
                <a:gd name="f106" fmla="*/ f81 1 71"/>
                <a:gd name="f107" fmla="*/ f82 1 135"/>
                <a:gd name="f108" fmla="*/ f83 1 71"/>
                <a:gd name="f109" fmla="*/ f84 1 135"/>
                <a:gd name="f110" fmla="*/ f85 1 71"/>
                <a:gd name="f111" fmla="*/ f86 1 135"/>
                <a:gd name="f112" fmla="*/ f87 1 71"/>
                <a:gd name="f113" fmla="*/ f88 1 135"/>
                <a:gd name="f114" fmla="*/ f89 1 135"/>
                <a:gd name="f115" fmla="*/ f90 1 135"/>
                <a:gd name="f116" fmla="*/ f91 1 71"/>
                <a:gd name="f117" fmla="*/ f92 1 135"/>
                <a:gd name="f118" fmla="*/ f93 1 71"/>
                <a:gd name="f119" fmla="*/ f94 1 135"/>
                <a:gd name="f120" fmla="*/ f95 1 71"/>
                <a:gd name="f121" fmla="*/ f96 1 135"/>
                <a:gd name="f122" fmla="*/ f97 1 71"/>
                <a:gd name="f123" fmla="*/ 0 1 f72"/>
                <a:gd name="f124" fmla="*/ f66 1 f72"/>
                <a:gd name="f125" fmla="*/ 0 1 f73"/>
                <a:gd name="f126" fmla="*/ f67 1 f73"/>
                <a:gd name="f127" fmla="*/ f99 1 f72"/>
                <a:gd name="f128" fmla="*/ f100 1 f73"/>
                <a:gd name="f129" fmla="*/ f101 1 f72"/>
                <a:gd name="f130" fmla="*/ f102 1 f73"/>
                <a:gd name="f131" fmla="*/ f103 1 f72"/>
                <a:gd name="f132" fmla="*/ f104 1 f73"/>
                <a:gd name="f133" fmla="*/ f105 1 f72"/>
                <a:gd name="f134" fmla="*/ f106 1 f73"/>
                <a:gd name="f135" fmla="*/ f107 1 f72"/>
                <a:gd name="f136" fmla="*/ f108 1 f73"/>
                <a:gd name="f137" fmla="*/ f109 1 f72"/>
                <a:gd name="f138" fmla="*/ f110 1 f73"/>
                <a:gd name="f139" fmla="*/ f111 1 f72"/>
                <a:gd name="f140" fmla="*/ f112 1 f73"/>
                <a:gd name="f141" fmla="*/ f113 1 f72"/>
                <a:gd name="f142" fmla="*/ f114 1 f72"/>
                <a:gd name="f143" fmla="*/ f115 1 f72"/>
                <a:gd name="f144" fmla="*/ f116 1 f73"/>
                <a:gd name="f145" fmla="*/ f117 1 f72"/>
                <a:gd name="f146" fmla="*/ f118 1 f73"/>
                <a:gd name="f147" fmla="*/ f119 1 f72"/>
                <a:gd name="f148" fmla="*/ f120 1 f73"/>
                <a:gd name="f149" fmla="*/ f121 1 f72"/>
                <a:gd name="f150" fmla="*/ f122 1 f73"/>
                <a:gd name="f151" fmla="*/ f123 f63 1"/>
                <a:gd name="f152" fmla="*/ f124 f63 1"/>
                <a:gd name="f153" fmla="*/ f126 f64 1"/>
                <a:gd name="f154" fmla="*/ f125 f64 1"/>
                <a:gd name="f155" fmla="*/ f127 f63 1"/>
                <a:gd name="f156" fmla="*/ f128 f64 1"/>
                <a:gd name="f157" fmla="*/ f129 f63 1"/>
                <a:gd name="f158" fmla="*/ f130 f64 1"/>
                <a:gd name="f159" fmla="*/ f131 f63 1"/>
                <a:gd name="f160" fmla="*/ f132 f64 1"/>
                <a:gd name="f161" fmla="*/ f133 f63 1"/>
                <a:gd name="f162" fmla="*/ f134 f64 1"/>
                <a:gd name="f163" fmla="*/ f135 f63 1"/>
                <a:gd name="f164" fmla="*/ f136 f64 1"/>
                <a:gd name="f165" fmla="*/ f137 f63 1"/>
                <a:gd name="f166" fmla="*/ f138 f64 1"/>
                <a:gd name="f167" fmla="*/ f139 f63 1"/>
                <a:gd name="f168" fmla="*/ f140 f64 1"/>
                <a:gd name="f169" fmla="*/ f141 f63 1"/>
                <a:gd name="f170" fmla="*/ f142 f63 1"/>
                <a:gd name="f171" fmla="*/ f143 f63 1"/>
                <a:gd name="f172" fmla="*/ f144 f64 1"/>
                <a:gd name="f173" fmla="*/ f145 f63 1"/>
                <a:gd name="f174" fmla="*/ f146 f64 1"/>
                <a:gd name="f175" fmla="*/ f147 f63 1"/>
                <a:gd name="f176" fmla="*/ f148 f64 1"/>
                <a:gd name="f177" fmla="*/ f149 f63 1"/>
                <a:gd name="f178" fmla="*/ f150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8">
                  <a:pos x="f155" y="f156"/>
                </a:cxn>
                <a:cxn ang="f98">
                  <a:pos x="f157" y="f158"/>
                </a:cxn>
                <a:cxn ang="f98">
                  <a:pos x="f159" y="f160"/>
                </a:cxn>
                <a:cxn ang="f98">
                  <a:pos x="f161" y="f162"/>
                </a:cxn>
                <a:cxn ang="f98">
                  <a:pos x="f163" y="f164"/>
                </a:cxn>
                <a:cxn ang="f98">
                  <a:pos x="f165" y="f166"/>
                </a:cxn>
                <a:cxn ang="f98">
                  <a:pos x="f167" y="f168"/>
                </a:cxn>
                <a:cxn ang="f98">
                  <a:pos x="f169" y="f160"/>
                </a:cxn>
                <a:cxn ang="f98">
                  <a:pos x="f170" y="f158"/>
                </a:cxn>
                <a:cxn ang="f98">
                  <a:pos x="f171" y="f172"/>
                </a:cxn>
                <a:cxn ang="f98">
                  <a:pos x="f173" y="f174"/>
                </a:cxn>
                <a:cxn ang="f98">
                  <a:pos x="f175" y="f176"/>
                </a:cxn>
                <a:cxn ang="f98">
                  <a:pos x="f177" y="f178"/>
                </a:cxn>
                <a:cxn ang="f98">
                  <a:pos x="f155" y="f156"/>
                </a:cxn>
              </a:cxnLst>
              <a:rect l="f151" t="f154" r="f152" b="f153"/>
              <a:pathLst>
                <a:path w="135" h="71">
                  <a:moveTo>
                    <a:pt x="f5" y="f8"/>
                  </a:moveTo>
                  <a:cubicBezTo>
                    <a:pt x="f9" y="f10"/>
                    <a:pt x="f11" y="f12"/>
                    <a:pt x="f12" y="f13"/>
                  </a:cubicBezTo>
                  <a:cubicBezTo>
                    <a:pt x="f14" y="f5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17"/>
                    <a:pt x="f26" y="f27"/>
                    <a:pt x="f28" y="f29"/>
                  </a:cubicBezTo>
                  <a:cubicBezTo>
                    <a:pt x="f30" y="f10"/>
                    <a:pt x="f31" y="f32"/>
                    <a:pt x="f33" y="f14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11"/>
                    <a:pt x="f41" y="f9"/>
                    <a:pt x="f42" y="f18"/>
                  </a:cubicBezTo>
                  <a:cubicBezTo>
                    <a:pt x="f43" y="f16"/>
                    <a:pt x="f44" y="f5"/>
                    <a:pt x="f6" y="f13"/>
                  </a:cubicBezTo>
                  <a:cubicBezTo>
                    <a:pt x="f45" y="f12"/>
                    <a:pt x="f46" y="f47"/>
                    <a:pt x="f48" y="f49"/>
                  </a:cubicBezTo>
                  <a:cubicBezTo>
                    <a:pt x="f50" y="f26"/>
                    <a:pt x="f41" y="f51"/>
                    <a:pt x="f52" y="f53"/>
                  </a:cubicBezTo>
                  <a:cubicBezTo>
                    <a:pt x="f54" y="f55"/>
                    <a:pt x="f56" y="f57"/>
                    <a:pt x="f8" y="f58"/>
                  </a:cubicBezTo>
                  <a:cubicBezTo>
                    <a:pt x="f17" y="f7"/>
                    <a:pt x="f47" y="f59"/>
                    <a:pt x="f32" y="f30"/>
                  </a:cubicBezTo>
                  <a:cubicBezTo>
                    <a:pt x="f60" y="f61"/>
                    <a:pt x="f18" y="f51"/>
                    <a:pt x="f5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363E25D-0780-A28D-5167-E813421DCA46}"/>
                </a:ext>
              </a:extLst>
            </p:cNvPr>
            <p:cNvSpPr/>
            <p:nvPr/>
          </p:nvSpPr>
          <p:spPr>
            <a:xfrm>
              <a:off x="1353467" y="4097298"/>
              <a:ext cx="316766" cy="322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63"/>
                <a:gd name="f8" fmla="val 21"/>
                <a:gd name="f9" fmla="val 34"/>
                <a:gd name="f10" fmla="val 14"/>
                <a:gd name="f11" fmla="val 48"/>
                <a:gd name="f12" fmla="val 27"/>
                <a:gd name="f13" fmla="val 41"/>
                <a:gd name="f14" fmla="val 55"/>
                <a:gd name="f15" fmla="val 40"/>
                <a:gd name="f16" fmla="val 49"/>
                <a:gd name="f17" fmla="val 13"/>
                <a:gd name="f18" fmla="val 35"/>
                <a:gd name="f19" fmla="val 6"/>
                <a:gd name="f20" fmla="val 15"/>
                <a:gd name="f21" fmla="val 7"/>
                <a:gd name="f22" fmla="+- 0 0 -90"/>
                <a:gd name="f23" fmla="*/ f3 1 62"/>
                <a:gd name="f24" fmla="*/ f4 1 63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62"/>
                <a:gd name="f33" fmla="*/ f29 1 63"/>
                <a:gd name="f34" fmla="*/ 21 f30 1"/>
                <a:gd name="f35" fmla="*/ 0 f29 1"/>
                <a:gd name="f36" fmla="*/ 62 f30 1"/>
                <a:gd name="f37" fmla="*/ 41 f29 1"/>
                <a:gd name="f38" fmla="*/ 40 f30 1"/>
                <a:gd name="f39" fmla="*/ 63 f29 1"/>
                <a:gd name="f40" fmla="*/ 0 f30 1"/>
                <a:gd name="f41" fmla="*/ 21 f29 1"/>
                <a:gd name="f42" fmla="+- f31 0 f1"/>
                <a:gd name="f43" fmla="*/ f34 1 62"/>
                <a:gd name="f44" fmla="*/ f35 1 63"/>
                <a:gd name="f45" fmla="*/ f36 1 62"/>
                <a:gd name="f46" fmla="*/ f37 1 63"/>
                <a:gd name="f47" fmla="*/ f38 1 62"/>
                <a:gd name="f48" fmla="*/ f39 1 63"/>
                <a:gd name="f49" fmla="*/ f40 1 62"/>
                <a:gd name="f50" fmla="*/ f41 1 63"/>
                <a:gd name="f51" fmla="*/ 0 1 f32"/>
                <a:gd name="f52" fmla="*/ f26 1 f32"/>
                <a:gd name="f53" fmla="*/ 0 1 f33"/>
                <a:gd name="f54" fmla="*/ f27 1 f33"/>
                <a:gd name="f55" fmla="*/ f43 1 f32"/>
                <a:gd name="f56" fmla="*/ f44 1 f33"/>
                <a:gd name="f57" fmla="*/ f45 1 f32"/>
                <a:gd name="f58" fmla="*/ f46 1 f33"/>
                <a:gd name="f59" fmla="*/ f47 1 f32"/>
                <a:gd name="f60" fmla="*/ f48 1 f33"/>
                <a:gd name="f61" fmla="*/ f49 1 f32"/>
                <a:gd name="f62" fmla="*/ f50 1 f33"/>
                <a:gd name="f63" fmla="*/ f51 f23 1"/>
                <a:gd name="f64" fmla="*/ f52 f23 1"/>
                <a:gd name="f65" fmla="*/ f54 f24 1"/>
                <a:gd name="f66" fmla="*/ f53 f24 1"/>
                <a:gd name="f67" fmla="*/ f55 f23 1"/>
                <a:gd name="f68" fmla="*/ f56 f24 1"/>
                <a:gd name="f69" fmla="*/ f57 f23 1"/>
                <a:gd name="f70" fmla="*/ f58 f24 1"/>
                <a:gd name="f71" fmla="*/ f59 f23 1"/>
                <a:gd name="f72" fmla="*/ f60 f24 1"/>
                <a:gd name="f73" fmla="*/ f61 f23 1"/>
                <a:gd name="f74" fmla="*/ f6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67" y="f68"/>
                </a:cxn>
                <a:cxn ang="f42">
                  <a:pos x="f69" y="f70"/>
                </a:cxn>
                <a:cxn ang="f42">
                  <a:pos x="f71" y="f72"/>
                </a:cxn>
                <a:cxn ang="f42">
                  <a:pos x="f73" y="f74"/>
                </a:cxn>
                <a:cxn ang="f42">
                  <a:pos x="f67" y="f68"/>
                </a:cxn>
              </a:cxnLst>
              <a:rect l="f63" t="f66" r="f64" b="f65"/>
              <a:pathLst>
                <a:path w="62" h="63">
                  <a:moveTo>
                    <a:pt x="f8" y="f5"/>
                  </a:moveTo>
                  <a:cubicBezTo>
                    <a:pt x="f9" y="f10"/>
                    <a:pt x="f11" y="f12"/>
                    <a:pt x="f6" y="f13"/>
                  </a:cubicBezTo>
                  <a:cubicBezTo>
                    <a:pt x="f14" y="f11"/>
                    <a:pt x="f11" y="f14"/>
                    <a:pt x="f15" y="f7"/>
                  </a:cubicBezTo>
                  <a:cubicBezTo>
                    <a:pt x="f12" y="f16"/>
                    <a:pt x="f17" y="f18"/>
                    <a:pt x="f5" y="f8"/>
                  </a:cubicBezTo>
                  <a:cubicBezTo>
                    <a:pt x="f19" y="f20"/>
                    <a:pt x="f17" y="f21"/>
                    <a:pt x="f8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4887B3A-25E0-9995-526E-D79112E448CB}"/>
                </a:ext>
              </a:extLst>
            </p:cNvPr>
            <p:cNvSpPr/>
            <p:nvPr/>
          </p:nvSpPr>
          <p:spPr>
            <a:xfrm>
              <a:off x="1629067" y="3335813"/>
              <a:ext cx="414296" cy="1691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33"/>
                <a:gd name="f8" fmla="val 42"/>
                <a:gd name="f9" fmla="val 1"/>
                <a:gd name="f10" fmla="val 53"/>
                <a:gd name="f11" fmla="val 63"/>
                <a:gd name="f12" fmla="val 73"/>
                <a:gd name="f13" fmla="val 79"/>
                <a:gd name="f14" fmla="val 4"/>
                <a:gd name="f15" fmla="val 9"/>
                <a:gd name="f16" fmla="val 18"/>
                <a:gd name="f17" fmla="val 77"/>
                <a:gd name="f18" fmla="val 24"/>
                <a:gd name="f19" fmla="val 70"/>
                <a:gd name="f20" fmla="val 27"/>
                <a:gd name="f21" fmla="val 51"/>
                <a:gd name="f22" fmla="val 32"/>
                <a:gd name="f23" fmla="val 14"/>
                <a:gd name="f24" fmla="val 26"/>
                <a:gd name="f25" fmla="val 10"/>
                <a:gd name="f26" fmla="val 25"/>
                <a:gd name="f27" fmla="val 5"/>
                <a:gd name="f28" fmla="val 20"/>
                <a:gd name="f29" fmla="val 15"/>
                <a:gd name="f30" fmla="val 3"/>
                <a:gd name="f31" fmla="val 23"/>
                <a:gd name="f32" fmla="+- 0 0 -90"/>
                <a:gd name="f33" fmla="*/ f3 1 81"/>
                <a:gd name="f34" fmla="*/ f4 1 33"/>
                <a:gd name="f35" fmla="val f5"/>
                <a:gd name="f36" fmla="val f6"/>
                <a:gd name="f37" fmla="val f7"/>
                <a:gd name="f38" fmla="*/ f32 f0 1"/>
                <a:gd name="f39" fmla="+- f37 0 f35"/>
                <a:gd name="f40" fmla="+- f36 0 f35"/>
                <a:gd name="f41" fmla="*/ f38 1 f2"/>
                <a:gd name="f42" fmla="*/ f40 1 81"/>
                <a:gd name="f43" fmla="*/ f39 1 33"/>
                <a:gd name="f44" fmla="*/ 42 f40 1"/>
                <a:gd name="f45" fmla="*/ 1 f39 1"/>
                <a:gd name="f46" fmla="*/ 73 f40 1"/>
                <a:gd name="f47" fmla="*/ 81 f40 1"/>
                <a:gd name="f48" fmla="*/ 9 f39 1"/>
                <a:gd name="f49" fmla="*/ 70 f40 1"/>
                <a:gd name="f50" fmla="*/ 27 f39 1"/>
                <a:gd name="f51" fmla="*/ 14 f40 1"/>
                <a:gd name="f52" fmla="*/ 26 f39 1"/>
                <a:gd name="f53" fmla="*/ 4 f40 1"/>
                <a:gd name="f54" fmla="*/ 15 f39 1"/>
                <a:gd name="f55" fmla="+- f41 0 f1"/>
                <a:gd name="f56" fmla="*/ f44 1 81"/>
                <a:gd name="f57" fmla="*/ f45 1 33"/>
                <a:gd name="f58" fmla="*/ f46 1 81"/>
                <a:gd name="f59" fmla="*/ f47 1 81"/>
                <a:gd name="f60" fmla="*/ f48 1 33"/>
                <a:gd name="f61" fmla="*/ f49 1 81"/>
                <a:gd name="f62" fmla="*/ f50 1 33"/>
                <a:gd name="f63" fmla="*/ f51 1 81"/>
                <a:gd name="f64" fmla="*/ f52 1 33"/>
                <a:gd name="f65" fmla="*/ f53 1 81"/>
                <a:gd name="f66" fmla="*/ f54 1 33"/>
                <a:gd name="f67" fmla="*/ 0 1 f42"/>
                <a:gd name="f68" fmla="*/ f36 1 f42"/>
                <a:gd name="f69" fmla="*/ 0 1 f43"/>
                <a:gd name="f70" fmla="*/ f37 1 f43"/>
                <a:gd name="f71" fmla="*/ f56 1 f42"/>
                <a:gd name="f72" fmla="*/ f57 1 f43"/>
                <a:gd name="f73" fmla="*/ f58 1 f42"/>
                <a:gd name="f74" fmla="*/ f59 1 f42"/>
                <a:gd name="f75" fmla="*/ f60 1 f43"/>
                <a:gd name="f76" fmla="*/ f61 1 f42"/>
                <a:gd name="f77" fmla="*/ f62 1 f43"/>
                <a:gd name="f78" fmla="*/ f63 1 f42"/>
                <a:gd name="f79" fmla="*/ f64 1 f43"/>
                <a:gd name="f80" fmla="*/ f65 1 f42"/>
                <a:gd name="f81" fmla="*/ f66 1 f43"/>
                <a:gd name="f82" fmla="*/ f67 f33 1"/>
                <a:gd name="f83" fmla="*/ f68 f33 1"/>
                <a:gd name="f84" fmla="*/ f70 f34 1"/>
                <a:gd name="f85" fmla="*/ f69 f34 1"/>
                <a:gd name="f86" fmla="*/ f71 f33 1"/>
                <a:gd name="f87" fmla="*/ f72 f34 1"/>
                <a:gd name="f88" fmla="*/ f73 f33 1"/>
                <a:gd name="f89" fmla="*/ f74 f33 1"/>
                <a:gd name="f90" fmla="*/ f75 f34 1"/>
                <a:gd name="f91" fmla="*/ f76 f33 1"/>
                <a:gd name="f92" fmla="*/ f77 f34 1"/>
                <a:gd name="f93" fmla="*/ f78 f33 1"/>
                <a:gd name="f94" fmla="*/ f79 f34 1"/>
                <a:gd name="f95" fmla="*/ f80 f33 1"/>
                <a:gd name="f96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86" y="f87"/>
                </a:cxn>
                <a:cxn ang="f55">
                  <a:pos x="f88" y="f87"/>
                </a:cxn>
                <a:cxn ang="f55">
                  <a:pos x="f89" y="f90"/>
                </a:cxn>
                <a:cxn ang="f55">
                  <a:pos x="f91" y="f92"/>
                </a:cxn>
                <a:cxn ang="f55">
                  <a:pos x="f93" y="f94"/>
                </a:cxn>
                <a:cxn ang="f55">
                  <a:pos x="f95" y="f96"/>
                </a:cxn>
                <a:cxn ang="f55">
                  <a:pos x="f93" y="f87"/>
                </a:cxn>
                <a:cxn ang="f55">
                  <a:pos x="f86" y="f87"/>
                </a:cxn>
                <a:cxn ang="f55">
                  <a:pos x="f86" y="f87"/>
                </a:cxn>
              </a:cxnLst>
              <a:rect l="f82" t="f85" r="f83" b="f84"/>
              <a:pathLst>
                <a:path w="81" h="33">
                  <a:moveTo>
                    <a:pt x="f8" y="f9"/>
                  </a:moveTo>
                  <a:cubicBezTo>
                    <a:pt x="f10" y="f9"/>
                    <a:pt x="f11" y="f9"/>
                    <a:pt x="f12" y="f9"/>
                  </a:cubicBezTo>
                  <a:cubicBezTo>
                    <a:pt x="f13" y="f5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20"/>
                  </a:cubicBezTo>
                  <a:cubicBezTo>
                    <a:pt x="f21" y="f7"/>
                    <a:pt x="f22" y="f7"/>
                    <a:pt x="f23" y="f24"/>
                  </a:cubicBezTo>
                  <a:cubicBezTo>
                    <a:pt x="f25" y="f26"/>
                    <a:pt x="f27" y="f28"/>
                    <a:pt x="f14" y="f29"/>
                  </a:cubicBezTo>
                  <a:cubicBezTo>
                    <a:pt x="f5" y="f27"/>
                    <a:pt x="f30" y="f9"/>
                    <a:pt x="f23" y="f9"/>
                  </a:cubicBezTo>
                  <a:cubicBezTo>
                    <a:pt x="f31" y="f9"/>
                    <a:pt x="f7" y="f9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8" name="Grupo 35">
            <a:extLst>
              <a:ext uri="{FF2B5EF4-FFF2-40B4-BE49-F238E27FC236}">
                <a16:creationId xmlns:a16="http://schemas.microsoft.com/office/drawing/2014/main" id="{FB8DA028-028B-C3D9-866E-C3077F3AC132}"/>
              </a:ext>
            </a:extLst>
          </p:cNvPr>
          <p:cNvGrpSpPr/>
          <p:nvPr/>
        </p:nvGrpSpPr>
        <p:grpSpPr>
          <a:xfrm>
            <a:off x="107515" y="4580083"/>
            <a:ext cx="427061" cy="518564"/>
            <a:chOff x="107515" y="4580083"/>
            <a:chExt cx="427061" cy="51856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FFA8AB93-859B-DC8D-85B9-7884130AA83B}"/>
                </a:ext>
              </a:extLst>
            </p:cNvPr>
            <p:cNvSpPr/>
            <p:nvPr/>
          </p:nvSpPr>
          <p:spPr>
            <a:xfrm>
              <a:off x="294025" y="4634416"/>
              <a:ext cx="240551" cy="464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A347F38-C129-F9F9-ED7E-51EA7B331543}"/>
                </a:ext>
              </a:extLst>
            </p:cNvPr>
            <p:cNvSpPr/>
            <p:nvPr/>
          </p:nvSpPr>
          <p:spPr>
            <a:xfrm>
              <a:off x="107515" y="4580083"/>
              <a:ext cx="264636" cy="515767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1" name="Elipse 38">
            <a:extLst>
              <a:ext uri="{FF2B5EF4-FFF2-40B4-BE49-F238E27FC236}">
                <a16:creationId xmlns:a16="http://schemas.microsoft.com/office/drawing/2014/main" id="{2635E12F-F6EA-0A2F-65F2-B41B21B71DC6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D5C7757-548F-1CD9-A838-C88FFC9E0D27}"/>
              </a:ext>
            </a:extLst>
          </p:cNvPr>
          <p:cNvSpPr txBox="1"/>
          <p:nvPr/>
        </p:nvSpPr>
        <p:spPr>
          <a:xfrm>
            <a:off x="1238737" y="4459287"/>
            <a:ext cx="236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Buvez avec modération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33">
            <a:extLst>
              <a:ext uri="{FF2B5EF4-FFF2-40B4-BE49-F238E27FC236}">
                <a16:creationId xmlns:a16="http://schemas.microsoft.com/office/drawing/2014/main" id="{CF30DE28-C6C3-BA8E-FBCE-67C15634DE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Mode </a:t>
            </a:r>
            <a:r>
              <a:rPr lang="en-US" dirty="0" err="1"/>
              <a:t>opératoire</a:t>
            </a:r>
            <a:endParaRPr lang="en-US" dirty="0"/>
          </a:p>
        </p:txBody>
      </p:sp>
      <p:sp>
        <p:nvSpPr>
          <p:cNvPr id="3" name="Google Shape;194;p33">
            <a:extLst>
              <a:ext uri="{FF2B5EF4-FFF2-40B4-BE49-F238E27FC236}">
                <a16:creationId xmlns:a16="http://schemas.microsoft.com/office/drawing/2014/main" id="{2CD1D0CF-BA19-96A8-355B-D79CCEA688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76804" y="1225798"/>
            <a:ext cx="1275304" cy="593399"/>
          </a:xfrm>
        </p:spPr>
        <p:txBody>
          <a:bodyPr anchor="ctr" anchorCtr="1"/>
          <a:lstStyle/>
          <a:p>
            <a:pPr lvl="0" algn="ctr"/>
            <a:r>
              <a:rPr lang="en-US" sz="3000" dirty="0"/>
              <a:t>01</a:t>
            </a:r>
          </a:p>
        </p:txBody>
      </p:sp>
      <p:sp>
        <p:nvSpPr>
          <p:cNvPr id="4" name="Google Shape;195;p33">
            <a:extLst>
              <a:ext uri="{FF2B5EF4-FFF2-40B4-BE49-F238E27FC236}">
                <a16:creationId xmlns:a16="http://schemas.microsoft.com/office/drawing/2014/main" id="{DC650533-A639-BD63-4204-CBFED315B7F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7547" y="2263313"/>
            <a:ext cx="2388897" cy="484796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d’analyse</a:t>
            </a:r>
            <a:r>
              <a:rPr lang="en-US" dirty="0"/>
              <a:t> des tables</a:t>
            </a:r>
          </a:p>
        </p:txBody>
      </p:sp>
      <p:sp>
        <p:nvSpPr>
          <p:cNvPr id="5" name="Google Shape;196;p33">
            <a:extLst>
              <a:ext uri="{FF2B5EF4-FFF2-40B4-BE49-F238E27FC236}">
                <a16:creationId xmlns:a16="http://schemas.microsoft.com/office/drawing/2014/main" id="{FA86C8DD-F1E1-DE0C-57B7-43FD0C4947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6249" y="1742773"/>
            <a:ext cx="2336401" cy="527700"/>
          </a:xfrm>
        </p:spPr>
        <p:txBody>
          <a:bodyPr anchor="ctr" anchorCtr="1"/>
          <a:lstStyle/>
          <a:p>
            <a:pPr lvl="0" algn="ctr"/>
            <a:r>
              <a:rPr lang="en-US" sz="2400" dirty="0"/>
              <a:t>Fusion des </a:t>
            </a:r>
            <a:r>
              <a:rPr lang="en-US" sz="2400" dirty="0" err="1"/>
              <a:t>données</a:t>
            </a:r>
            <a:endParaRPr lang="en-US" sz="2400" dirty="0"/>
          </a:p>
        </p:txBody>
      </p:sp>
      <p:sp>
        <p:nvSpPr>
          <p:cNvPr id="6" name="Google Shape;197;p33">
            <a:extLst>
              <a:ext uri="{FF2B5EF4-FFF2-40B4-BE49-F238E27FC236}">
                <a16:creationId xmlns:a16="http://schemas.microsoft.com/office/drawing/2014/main" id="{E905D74F-1669-C659-FAC6-CE212CC9D2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6802" y="1225798"/>
            <a:ext cx="1275304" cy="593399"/>
          </a:xfrm>
        </p:spPr>
        <p:txBody>
          <a:bodyPr anchor="ctr" anchorCtr="1"/>
          <a:lstStyle/>
          <a:p>
            <a:pPr lvl="0" algn="ctr"/>
            <a:r>
              <a:rPr lang="en-US" sz="3000"/>
              <a:t>02</a:t>
            </a:r>
          </a:p>
        </p:txBody>
      </p:sp>
      <p:sp>
        <p:nvSpPr>
          <p:cNvPr id="7" name="Google Shape;198;p33">
            <a:extLst>
              <a:ext uri="{FF2B5EF4-FFF2-40B4-BE49-F238E27FC236}">
                <a16:creationId xmlns:a16="http://schemas.microsoft.com/office/drawing/2014/main" id="{36928CF3-45A6-CDC6-C0CC-EB3DD7784E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77546" y="2263313"/>
            <a:ext cx="2388897" cy="484796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possibilités</a:t>
            </a:r>
            <a:endParaRPr lang="en-US" dirty="0"/>
          </a:p>
        </p:txBody>
      </p:sp>
      <p:sp>
        <p:nvSpPr>
          <p:cNvPr id="8" name="Google Shape;199;p33">
            <a:extLst>
              <a:ext uri="{FF2B5EF4-FFF2-40B4-BE49-F238E27FC236}">
                <a16:creationId xmlns:a16="http://schemas.microsoft.com/office/drawing/2014/main" id="{3EAB188B-0F68-5C0F-D55D-949C8C9E17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6250" y="3595996"/>
            <a:ext cx="2336401" cy="527700"/>
          </a:xfrm>
        </p:spPr>
        <p:txBody>
          <a:bodyPr anchor="ctr" anchorCtr="1"/>
          <a:lstStyle/>
          <a:p>
            <a:pPr lvl="0" algn="ctr"/>
            <a:r>
              <a:rPr lang="en-US" sz="2400" dirty="0"/>
              <a:t>Chiffre </a:t>
            </a:r>
            <a:r>
              <a:rPr lang="en-US" sz="2400" dirty="0" err="1"/>
              <a:t>d’affaire</a:t>
            </a:r>
            <a:endParaRPr lang="en-US" sz="2400" dirty="0"/>
          </a:p>
        </p:txBody>
      </p:sp>
      <p:sp>
        <p:nvSpPr>
          <p:cNvPr id="9" name="Google Shape;200;p33">
            <a:extLst>
              <a:ext uri="{FF2B5EF4-FFF2-40B4-BE49-F238E27FC236}">
                <a16:creationId xmlns:a16="http://schemas.microsoft.com/office/drawing/2014/main" id="{81DA9604-1289-227B-87AF-00DA9FCA2A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76804" y="3079022"/>
            <a:ext cx="1275304" cy="593399"/>
          </a:xfrm>
        </p:spPr>
        <p:txBody>
          <a:bodyPr anchor="ctr" anchorCtr="1"/>
          <a:lstStyle/>
          <a:p>
            <a:pPr lvl="0" algn="ctr"/>
            <a:r>
              <a:rPr lang="en-US" sz="3000" dirty="0"/>
              <a:t>03</a:t>
            </a:r>
          </a:p>
        </p:txBody>
      </p:sp>
      <p:sp>
        <p:nvSpPr>
          <p:cNvPr id="10" name="Google Shape;201;p33">
            <a:extLst>
              <a:ext uri="{FF2B5EF4-FFF2-40B4-BE49-F238E27FC236}">
                <a16:creationId xmlns:a16="http://schemas.microsoft.com/office/drawing/2014/main" id="{9A89C3D8-196B-E0FB-914F-505554F412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998" y="4116537"/>
            <a:ext cx="2388897" cy="484796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/>
              <a:t>Chiffre </a:t>
            </a:r>
            <a:r>
              <a:rPr lang="en-US" dirty="0" err="1"/>
              <a:t>d’affaire</a:t>
            </a:r>
            <a:r>
              <a:rPr lang="en-US" dirty="0"/>
              <a:t> total et chiffre </a:t>
            </a:r>
            <a:r>
              <a:rPr lang="en-US" dirty="0" err="1"/>
              <a:t>d’affaire</a:t>
            </a:r>
            <a:r>
              <a:rPr lang="en-US" dirty="0"/>
              <a:t> par </a:t>
            </a:r>
            <a:r>
              <a:rPr lang="en-US" dirty="0" err="1"/>
              <a:t>produit</a:t>
            </a:r>
            <a:endParaRPr lang="en-US" dirty="0"/>
          </a:p>
        </p:txBody>
      </p:sp>
      <p:sp>
        <p:nvSpPr>
          <p:cNvPr id="11" name="Google Shape;202;p33">
            <a:extLst>
              <a:ext uri="{FF2B5EF4-FFF2-40B4-BE49-F238E27FC236}">
                <a16:creationId xmlns:a16="http://schemas.microsoft.com/office/drawing/2014/main" id="{91DBA169-B7AF-CD76-CBDC-4BC8C56D27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6249" y="3595996"/>
            <a:ext cx="2336401" cy="527700"/>
          </a:xfrm>
        </p:spPr>
        <p:txBody>
          <a:bodyPr anchor="ctr" anchorCtr="1"/>
          <a:lstStyle/>
          <a:p>
            <a:pPr lvl="0" algn="ctr"/>
            <a:r>
              <a:rPr lang="en-US" sz="2400" dirty="0" err="1"/>
              <a:t>Problemes</a:t>
            </a:r>
            <a:r>
              <a:rPr lang="en-US" sz="2400" dirty="0"/>
              <a:t> </a:t>
            </a:r>
            <a:r>
              <a:rPr lang="en-US" sz="2400" dirty="0" err="1"/>
              <a:t>Trouvés</a:t>
            </a:r>
            <a:endParaRPr lang="en-US" sz="2400" dirty="0"/>
          </a:p>
        </p:txBody>
      </p:sp>
      <p:sp>
        <p:nvSpPr>
          <p:cNvPr id="12" name="Google Shape;203;p33">
            <a:extLst>
              <a:ext uri="{FF2B5EF4-FFF2-40B4-BE49-F238E27FC236}">
                <a16:creationId xmlns:a16="http://schemas.microsoft.com/office/drawing/2014/main" id="{275CBB67-2F1E-1981-CCE3-2415FD8010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6802" y="3079022"/>
            <a:ext cx="1275304" cy="593399"/>
          </a:xfrm>
        </p:spPr>
        <p:txBody>
          <a:bodyPr anchor="ctr" anchorCtr="1"/>
          <a:lstStyle/>
          <a:p>
            <a:pPr lvl="0" algn="ctr"/>
            <a:r>
              <a:rPr lang="en-US" sz="3000" dirty="0"/>
              <a:t>04</a:t>
            </a:r>
          </a:p>
        </p:txBody>
      </p:sp>
      <p:sp>
        <p:nvSpPr>
          <p:cNvPr id="13" name="Google Shape;204;p33">
            <a:extLst>
              <a:ext uri="{FF2B5EF4-FFF2-40B4-BE49-F238E27FC236}">
                <a16:creationId xmlns:a16="http://schemas.microsoft.com/office/drawing/2014/main" id="{A94D38C3-EC7E-AC84-1395-4C348C9227D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79997" y="4116537"/>
            <a:ext cx="2388897" cy="484796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 err="1"/>
              <a:t>Abérrations</a:t>
            </a:r>
            <a:r>
              <a:rPr lang="en-US" dirty="0"/>
              <a:t> </a:t>
            </a:r>
            <a:r>
              <a:rPr lang="en-US" dirty="0" err="1"/>
              <a:t>trouvées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rapprochement des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14" name="Google Shape;205;p33">
            <a:extLst>
              <a:ext uri="{FF2B5EF4-FFF2-40B4-BE49-F238E27FC236}">
                <a16:creationId xmlns:a16="http://schemas.microsoft.com/office/drawing/2014/main" id="{504C8698-8FA3-81CC-123A-FCF4B9029D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445029"/>
            <a:ext cx="7704002" cy="572697"/>
          </a:xfrm>
        </p:spPr>
        <p:txBody>
          <a:bodyPr anchor="ctr"/>
          <a:lstStyle/>
          <a:p>
            <a:pPr lvl="0"/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5" name="Google Shape;206;p33">
            <a:extLst>
              <a:ext uri="{FF2B5EF4-FFF2-40B4-BE49-F238E27FC236}">
                <a16:creationId xmlns:a16="http://schemas.microsoft.com/office/drawing/2014/main" id="{809155DE-56AD-8B09-EE96-FD1D5231B6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66248" y="1742773"/>
            <a:ext cx="2336401" cy="527700"/>
          </a:xfrm>
        </p:spPr>
        <p:txBody>
          <a:bodyPr anchor="ctr" anchorCtr="1"/>
          <a:lstStyle/>
          <a:p>
            <a:pPr lvl="0" algn="ctr"/>
            <a:r>
              <a:rPr lang="en-US" sz="2400"/>
              <a:t>GOALS &amp; STRATEGY</a:t>
            </a:r>
          </a:p>
        </p:txBody>
      </p:sp>
      <p:sp>
        <p:nvSpPr>
          <p:cNvPr id="16" name="Google Shape;207;p33">
            <a:extLst>
              <a:ext uri="{FF2B5EF4-FFF2-40B4-BE49-F238E27FC236}">
                <a16:creationId xmlns:a16="http://schemas.microsoft.com/office/drawing/2014/main" id="{5CF8A6A4-3208-6A1C-C547-42D4B82401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96801" y="1225798"/>
            <a:ext cx="1275304" cy="593399"/>
          </a:xfrm>
        </p:spPr>
        <p:txBody>
          <a:bodyPr anchor="ctr" anchorCtr="1"/>
          <a:lstStyle/>
          <a:p>
            <a:pPr lvl="0" algn="ctr"/>
            <a:r>
              <a:rPr lang="en-US" sz="3000"/>
              <a:t>03</a:t>
            </a:r>
          </a:p>
        </p:txBody>
      </p:sp>
      <p:sp>
        <p:nvSpPr>
          <p:cNvPr id="17" name="Google Shape;208;p33">
            <a:extLst>
              <a:ext uri="{FF2B5EF4-FFF2-40B4-BE49-F238E27FC236}">
                <a16:creationId xmlns:a16="http://schemas.microsoft.com/office/drawing/2014/main" id="{0BA14FF4-0DCD-582B-584A-A19B594EF9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7545" y="2263313"/>
            <a:ext cx="2388897" cy="484796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/>
              <a:t>You can describe the topic of the section here</a:t>
            </a:r>
          </a:p>
        </p:txBody>
      </p:sp>
      <p:sp>
        <p:nvSpPr>
          <p:cNvPr id="18" name="Google Shape;209;p33">
            <a:extLst>
              <a:ext uri="{FF2B5EF4-FFF2-40B4-BE49-F238E27FC236}">
                <a16:creationId xmlns:a16="http://schemas.microsoft.com/office/drawing/2014/main" id="{721A88D2-0B58-EB3C-BDCA-222140959F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66248" y="3595996"/>
            <a:ext cx="2336401" cy="527700"/>
          </a:xfrm>
        </p:spPr>
        <p:txBody>
          <a:bodyPr anchor="ctr" anchorCtr="1"/>
          <a:lstStyle/>
          <a:p>
            <a:pPr lvl="0" algn="ctr"/>
            <a:r>
              <a:rPr lang="en-US" sz="2400"/>
              <a:t>KPI Overview</a:t>
            </a:r>
          </a:p>
        </p:txBody>
      </p:sp>
      <p:sp>
        <p:nvSpPr>
          <p:cNvPr id="19" name="Google Shape;210;p33">
            <a:extLst>
              <a:ext uri="{FF2B5EF4-FFF2-40B4-BE49-F238E27FC236}">
                <a16:creationId xmlns:a16="http://schemas.microsoft.com/office/drawing/2014/main" id="{84C5046E-A3B1-86C5-8CDF-A926F14D64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96801" y="3079022"/>
            <a:ext cx="1275304" cy="593399"/>
          </a:xfrm>
        </p:spPr>
        <p:txBody>
          <a:bodyPr anchor="ctr" anchorCtr="1"/>
          <a:lstStyle/>
          <a:p>
            <a:pPr lvl="0" algn="ctr"/>
            <a:r>
              <a:rPr lang="en-US" sz="3000"/>
              <a:t>06</a:t>
            </a:r>
          </a:p>
        </p:txBody>
      </p:sp>
      <p:sp>
        <p:nvSpPr>
          <p:cNvPr id="20" name="Google Shape;211;p33">
            <a:extLst>
              <a:ext uri="{FF2B5EF4-FFF2-40B4-BE49-F238E27FC236}">
                <a16:creationId xmlns:a16="http://schemas.microsoft.com/office/drawing/2014/main" id="{72A2D444-11CB-52E6-DA69-972C9EF3C22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9996" y="4116537"/>
            <a:ext cx="2388897" cy="484796"/>
          </a:xfrm>
        </p:spPr>
        <p:txBody>
          <a:bodyPr anchor="ctr" anchorCtr="1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/>
              <a:t>You can describe the topic of the section here</a:t>
            </a:r>
          </a:p>
        </p:txBody>
      </p:sp>
      <p:cxnSp>
        <p:nvCxnSpPr>
          <p:cNvPr id="21" name="Google Shape;212;p33">
            <a:extLst>
              <a:ext uri="{FF2B5EF4-FFF2-40B4-BE49-F238E27FC236}">
                <a16:creationId xmlns:a16="http://schemas.microsoft.com/office/drawing/2014/main" id="{777BB123-5463-8CF3-6647-CD26C82F8B42}"/>
              </a:ext>
            </a:extLst>
          </p:cNvPr>
          <p:cNvCxnSpPr/>
          <p:nvPr/>
        </p:nvCxnSpPr>
        <p:spPr>
          <a:xfrm>
            <a:off x="-14328" y="294372"/>
            <a:ext cx="1998603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round/>
          </a:ln>
        </p:spPr>
      </p:cxnSp>
      <p:pic>
        <p:nvPicPr>
          <p:cNvPr id="22" name="Picture 2" descr="persona con copa de vino transparente">
            <a:extLst>
              <a:ext uri="{FF2B5EF4-FFF2-40B4-BE49-F238E27FC236}">
                <a16:creationId xmlns:a16="http://schemas.microsoft.com/office/drawing/2014/main" id="{71C5C0C1-10B3-83CA-5CA1-CBA355F4B1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3408" y="0"/>
            <a:ext cx="3430591" cy="5143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92E8A485-2678-4301-39AE-A2AA6E52BE71}"/>
              </a:ext>
            </a:extLst>
          </p:cNvPr>
          <p:cNvSpPr/>
          <p:nvPr/>
        </p:nvSpPr>
        <p:spPr>
          <a:xfrm>
            <a:off x="609603" y="1016273"/>
            <a:ext cx="6981197" cy="3238201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228;p35">
            <a:extLst>
              <a:ext uri="{FF2B5EF4-FFF2-40B4-BE49-F238E27FC236}">
                <a16:creationId xmlns:a16="http://schemas.microsoft.com/office/drawing/2014/main" id="{B63F6846-B8E4-0003-2402-ACDD6B0F4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7986" y="2150851"/>
            <a:ext cx="4360197" cy="841796"/>
          </a:xfrm>
        </p:spPr>
        <p:txBody>
          <a:bodyPr/>
          <a:lstStyle/>
          <a:p>
            <a:pPr lvl="0"/>
            <a:r>
              <a:rPr lang="en-US" dirty="0"/>
              <a:t>Mode </a:t>
            </a:r>
            <a:r>
              <a:rPr lang="en-US" dirty="0" err="1"/>
              <a:t>operatoire</a:t>
            </a:r>
            <a:endParaRPr lang="en-US" dirty="0"/>
          </a:p>
        </p:txBody>
      </p:sp>
      <p:sp>
        <p:nvSpPr>
          <p:cNvPr id="5" name="Google Shape;230;p35">
            <a:extLst>
              <a:ext uri="{FF2B5EF4-FFF2-40B4-BE49-F238E27FC236}">
                <a16:creationId xmlns:a16="http://schemas.microsoft.com/office/drawing/2014/main" id="{069C5FFB-F455-1898-49BA-B352C22B6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5794" y="1915521"/>
            <a:ext cx="1831497" cy="1439704"/>
          </a:xfrm>
        </p:spPr>
        <p:txBody>
          <a:bodyPr anchor="ctr"/>
          <a:lstStyle/>
          <a:p>
            <a:pPr lvl="0" algn="r"/>
            <a:r>
              <a:rPr lang="en-US" sz="11400"/>
              <a:t>01.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40E8A0-BCE2-DF84-1BAE-7DD9EA6579DF}"/>
              </a:ext>
            </a:extLst>
          </p:cNvPr>
          <p:cNvSpPr/>
          <p:nvPr/>
        </p:nvSpPr>
        <p:spPr>
          <a:xfrm flipH="1">
            <a:off x="7738878" y="88587"/>
            <a:ext cx="1401519" cy="908035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1423BE-0077-82EE-0989-759100A153D7}"/>
              </a:ext>
            </a:extLst>
          </p:cNvPr>
          <p:cNvSpPr/>
          <p:nvPr/>
        </p:nvSpPr>
        <p:spPr>
          <a:xfrm>
            <a:off x="-14328" y="63495"/>
            <a:ext cx="1440244" cy="93312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8" name="Grupo 6">
            <a:extLst>
              <a:ext uri="{FF2B5EF4-FFF2-40B4-BE49-F238E27FC236}">
                <a16:creationId xmlns:a16="http://schemas.microsoft.com/office/drawing/2014/main" id="{6C1A92BB-36E5-C7CE-FF99-D0C16F62FEED}"/>
              </a:ext>
            </a:extLst>
          </p:cNvPr>
          <p:cNvGrpSpPr/>
          <p:nvPr/>
        </p:nvGrpSpPr>
        <p:grpSpPr>
          <a:xfrm>
            <a:off x="107515" y="4376638"/>
            <a:ext cx="520475" cy="722018"/>
            <a:chOff x="107515" y="4376638"/>
            <a:chExt cx="520475" cy="722018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71DDC3A-16C3-CE2C-F9EC-B0D240F9F3B6}"/>
                </a:ext>
              </a:extLst>
            </p:cNvPr>
            <p:cNvSpPr/>
            <p:nvPr/>
          </p:nvSpPr>
          <p:spPr>
            <a:xfrm>
              <a:off x="334816" y="4452295"/>
              <a:ext cx="293174" cy="6463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CAECA44-6C14-9356-4154-7264377E4C7F}"/>
                </a:ext>
              </a:extLst>
            </p:cNvPr>
            <p:cNvSpPr/>
            <p:nvPr/>
          </p:nvSpPr>
          <p:spPr>
            <a:xfrm>
              <a:off x="107515" y="4376638"/>
              <a:ext cx="322527" cy="718105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Elipse 9">
            <a:extLst>
              <a:ext uri="{FF2B5EF4-FFF2-40B4-BE49-F238E27FC236}">
                <a16:creationId xmlns:a16="http://schemas.microsoft.com/office/drawing/2014/main" id="{38C2D159-10F0-0927-5EA6-8D39BC815412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Picture 2" descr="arbol de uvas">
            <a:extLst>
              <a:ext uri="{FF2B5EF4-FFF2-40B4-BE49-F238E27FC236}">
                <a16:creationId xmlns:a16="http://schemas.microsoft.com/office/drawing/2014/main" id="{836B86DB-CEC6-F6D2-61CB-A28A808A44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0" y="0"/>
            <a:ext cx="3429000" cy="5143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4"/>
          <p:cNvPicPr>
            <a:picLocks noChangeAspect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F92957-E20C-E1B7-A2EF-8ED4B04B8B92}"/>
              </a:ext>
            </a:extLst>
          </p:cNvPr>
          <p:cNvSpPr/>
          <p:nvPr/>
        </p:nvSpPr>
        <p:spPr>
          <a:xfrm>
            <a:off x="0" y="0"/>
            <a:ext cx="9144000" cy="466283"/>
          </a:xfrm>
          <a:prstGeom prst="rect">
            <a:avLst/>
          </a:prstGeom>
          <a:solidFill>
            <a:srgbClr val="AD28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Opératoire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4F3571-7E06-57DB-874C-01E25015965A}"/>
              </a:ext>
            </a:extLst>
          </p:cNvPr>
          <p:cNvSpPr txBox="1"/>
          <p:nvPr/>
        </p:nvSpPr>
        <p:spPr>
          <a:xfrm>
            <a:off x="1857440" y="466283"/>
            <a:ext cx="5420458" cy="5170646"/>
          </a:xfrm>
          <a:prstGeom prst="rect">
            <a:avLst/>
          </a:prstGeom>
          <a:solidFill>
            <a:schemeClr val="accent2">
              <a:lumMod val="40000"/>
              <a:lumOff val="60000"/>
              <a:alpha val="7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Examen des 3 fichiers fournis : WEB – ERP – LIAISON </a:t>
            </a:r>
          </a:p>
          <a:p>
            <a:endParaRPr lang="fr-FR" sz="600" dirty="0"/>
          </a:p>
          <a:p>
            <a:r>
              <a:rPr lang="fr-FR" dirty="0"/>
              <a:t>via la création d’une fonction d’analyse affichant :</a:t>
            </a:r>
          </a:p>
          <a:p>
            <a:endParaRPr lang="fr-FR" sz="900" dirty="0"/>
          </a:p>
          <a:p>
            <a:pPr marL="285750" indent="-285750">
              <a:buFontTx/>
              <a:buChar char="-"/>
            </a:pPr>
            <a:r>
              <a:rPr lang="fr-FR" dirty="0"/>
              <a:t>Les informations des </a:t>
            </a:r>
            <a:r>
              <a:rPr lang="fr-FR" dirty="0" err="1"/>
              <a:t>dataframes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Les statistiques descriptives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nombre de doublons par colonne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lvl="1"/>
            <a:r>
              <a:rPr lang="fr-FR" dirty="0"/>
              <a:t>Détermination des clefs de chaque </a:t>
            </a:r>
            <a:r>
              <a:rPr lang="fr-FR" dirty="0" err="1"/>
              <a:t>dataframes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lvl="1"/>
            <a:r>
              <a:rPr lang="fr-FR" dirty="0"/>
              <a:t>Séparation de WEB en 2 </a:t>
            </a:r>
            <a:r>
              <a:rPr lang="fr-FR" dirty="0" err="1"/>
              <a:t>dataframes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Fusion des données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lvl="1"/>
            <a:r>
              <a:rPr lang="fr-FR" dirty="0"/>
              <a:t>Création d’une colonne calculant le chiffre d’affaire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D7E716-A2DA-2590-D86F-7C7EB34AEC3D}"/>
              </a:ext>
            </a:extLst>
          </p:cNvPr>
          <p:cNvGrpSpPr/>
          <p:nvPr/>
        </p:nvGrpSpPr>
        <p:grpSpPr>
          <a:xfrm>
            <a:off x="1936807" y="1252146"/>
            <a:ext cx="105897" cy="382522"/>
            <a:chOff x="1866903" y="1089022"/>
            <a:chExt cx="249238" cy="10287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4DB4DB7-1050-44AF-C2A5-20E7B312AFA7}"/>
                </a:ext>
              </a:extLst>
            </p:cNvPr>
            <p:cNvSpPr/>
            <p:nvPr/>
          </p:nvSpPr>
          <p:spPr>
            <a:xfrm>
              <a:off x="1866903" y="1089022"/>
              <a:ext cx="249238" cy="10287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8"/>
                <a:gd name="f7" fmla="val 610"/>
                <a:gd name="f8" fmla="val 100"/>
                <a:gd name="f9" fmla="val 107"/>
                <a:gd name="f10" fmla="val 14"/>
                <a:gd name="f11" fmla="val 105"/>
                <a:gd name="f12" fmla="val 27"/>
                <a:gd name="f13" fmla="val 104"/>
                <a:gd name="f14" fmla="val 42"/>
                <a:gd name="f15" fmla="val 101"/>
                <a:gd name="f16" fmla="val 79"/>
                <a:gd name="f17" fmla="val 103"/>
                <a:gd name="f18" fmla="val 117"/>
                <a:gd name="f19" fmla="val 154"/>
                <a:gd name="f20" fmla="val 161"/>
                <a:gd name="f21" fmla="val 111"/>
                <a:gd name="f22" fmla="val 170"/>
                <a:gd name="f23" fmla="val 116"/>
                <a:gd name="f24" fmla="val 175"/>
                <a:gd name="f25" fmla="val 137"/>
                <a:gd name="f26" fmla="val 193"/>
                <a:gd name="f27" fmla="val 216"/>
                <a:gd name="f28" fmla="val 244"/>
                <a:gd name="f29" fmla="val 147"/>
                <a:gd name="f30" fmla="val 350"/>
                <a:gd name="f31" fmla="val 457"/>
                <a:gd name="f32" fmla="val 563"/>
                <a:gd name="f33" fmla="val 581"/>
                <a:gd name="f34" fmla="val 140"/>
                <a:gd name="f35" fmla="val 593"/>
                <a:gd name="f36" fmla="val 124"/>
                <a:gd name="f37" fmla="val 598"/>
                <a:gd name="f38" fmla="val 91"/>
                <a:gd name="f39" fmla="val 58"/>
                <a:gd name="f40" fmla="val 24"/>
                <a:gd name="f41" fmla="val 599"/>
                <a:gd name="f42" fmla="val 9"/>
                <a:gd name="f43" fmla="val 583"/>
                <a:gd name="f44" fmla="val 564"/>
                <a:gd name="f45" fmla="val 1"/>
                <a:gd name="f46" fmla="val 243"/>
                <a:gd name="f47" fmla="val 215"/>
                <a:gd name="f48" fmla="val 11"/>
                <a:gd name="f49" fmla="val 32"/>
                <a:gd name="f50" fmla="val 174"/>
                <a:gd name="f51" fmla="val 39"/>
                <a:gd name="f52" fmla="val 167"/>
                <a:gd name="f53" fmla="val 44"/>
                <a:gd name="f54" fmla="val 45"/>
                <a:gd name="f55" fmla="val 143"/>
                <a:gd name="f56" fmla="val 47"/>
                <a:gd name="f57" fmla="val 112"/>
                <a:gd name="f58" fmla="val 48"/>
                <a:gd name="f59" fmla="val 43"/>
                <a:gd name="f60" fmla="val 40"/>
                <a:gd name="f61" fmla="val 16"/>
                <a:gd name="f62" fmla="val 64"/>
                <a:gd name="f63" fmla="val 82"/>
                <a:gd name="f64" fmla="val 312"/>
                <a:gd name="f65" fmla="val 385"/>
                <a:gd name="f66" fmla="val 458"/>
                <a:gd name="f67" fmla="val 532"/>
                <a:gd name="f68" fmla="val 36"/>
                <a:gd name="f69" fmla="val 533"/>
                <a:gd name="f70" fmla="val 55"/>
                <a:gd name="f71" fmla="val 535"/>
                <a:gd name="f72" fmla="val 74"/>
                <a:gd name="f73" fmla="val 94"/>
                <a:gd name="f74" fmla="val 113"/>
                <a:gd name="f75" fmla="val 134"/>
                <a:gd name="f76" fmla="val 531"/>
                <a:gd name="f77" fmla="val 492"/>
                <a:gd name="f78" fmla="val 456"/>
                <a:gd name="f79" fmla="val 420"/>
                <a:gd name="f80" fmla="val 383"/>
                <a:gd name="f81" fmla="val 347"/>
                <a:gd name="f82" fmla="val 93"/>
                <a:gd name="f83" fmla="val 46"/>
                <a:gd name="f84" fmla="val 191"/>
                <a:gd name="f85" fmla="val 192"/>
                <a:gd name="f86" fmla="val 41"/>
                <a:gd name="f87" fmla="val 23"/>
                <a:gd name="f88" fmla="val 208"/>
                <a:gd name="f89" fmla="val 7"/>
                <a:gd name="f90" fmla="val 269"/>
                <a:gd name="f91" fmla="val 17"/>
                <a:gd name="f92" fmla="val 290"/>
                <a:gd name="f93" fmla="val 18"/>
                <a:gd name="f94" fmla="val 294"/>
                <a:gd name="f95" fmla="val 25"/>
                <a:gd name="f96" fmla="val 295"/>
                <a:gd name="f97" fmla="val 299"/>
                <a:gd name="f98" fmla="val 26"/>
                <a:gd name="f99" fmla="val 259"/>
                <a:gd name="f100" fmla="val 22"/>
                <a:gd name="f101" fmla="val 224"/>
                <a:gd name="f102" fmla="+- 0 0 -90"/>
                <a:gd name="f103" fmla="*/ f3 1 148"/>
                <a:gd name="f104" fmla="*/ f4 1 610"/>
                <a:gd name="f105" fmla="val f5"/>
                <a:gd name="f106" fmla="val f6"/>
                <a:gd name="f107" fmla="val f7"/>
                <a:gd name="f108" fmla="*/ f102 f0 1"/>
                <a:gd name="f109" fmla="+- f107 0 f105"/>
                <a:gd name="f110" fmla="+- f106 0 f105"/>
                <a:gd name="f111" fmla="*/ f108 1 f2"/>
                <a:gd name="f112" fmla="*/ f110 1 148"/>
                <a:gd name="f113" fmla="*/ f109 1 610"/>
                <a:gd name="f114" fmla="*/ 100 f110 1"/>
                <a:gd name="f115" fmla="*/ 0 f109 1"/>
                <a:gd name="f116" fmla="*/ 104 f110 1"/>
                <a:gd name="f117" fmla="*/ 42 f109 1"/>
                <a:gd name="f118" fmla="*/ 154 f109 1"/>
                <a:gd name="f119" fmla="*/ 116 f110 1"/>
                <a:gd name="f120" fmla="*/ 175 f109 1"/>
                <a:gd name="f121" fmla="*/ 148 f110 1"/>
                <a:gd name="f122" fmla="*/ 244 f109 1"/>
                <a:gd name="f123" fmla="*/ 563 f109 1"/>
                <a:gd name="f124" fmla="*/ 124 f110 1"/>
                <a:gd name="f125" fmla="*/ 598 f109 1"/>
                <a:gd name="f126" fmla="*/ 24 f110 1"/>
                <a:gd name="f127" fmla="*/ 599 f109 1"/>
                <a:gd name="f128" fmla="*/ 0 f110 1"/>
                <a:gd name="f129" fmla="*/ 564 f109 1"/>
                <a:gd name="f130" fmla="*/ 1 f110 1"/>
                <a:gd name="f131" fmla="*/ 243 f109 1"/>
                <a:gd name="f132" fmla="*/ 32 f110 1"/>
                <a:gd name="f133" fmla="*/ 174 f109 1"/>
                <a:gd name="f134" fmla="*/ 45 f110 1"/>
                <a:gd name="f135" fmla="*/ 143 f109 1"/>
                <a:gd name="f136" fmla="*/ 48 f109 1"/>
                <a:gd name="f137" fmla="*/ 16 f110 1"/>
                <a:gd name="f138" fmla="*/ 312 f109 1"/>
                <a:gd name="f139" fmla="*/ 532 f109 1"/>
                <a:gd name="f140" fmla="*/ 74 f110 1"/>
                <a:gd name="f141" fmla="*/ 535 f109 1"/>
                <a:gd name="f142" fmla="*/ 134 f110 1"/>
                <a:gd name="f143" fmla="*/ 531 f109 1"/>
                <a:gd name="f144" fmla="*/ 420 f109 1"/>
                <a:gd name="f145" fmla="*/ 46 f110 1"/>
                <a:gd name="f146" fmla="*/ 191 f109 1"/>
                <a:gd name="f147" fmla="*/ 40 f110 1"/>
                <a:gd name="f148" fmla="*/ 192 f109 1"/>
                <a:gd name="f149" fmla="*/ 17 f110 1"/>
                <a:gd name="f150" fmla="*/ 290 f109 1"/>
                <a:gd name="f151" fmla="*/ 299 f109 1"/>
                <a:gd name="f152" fmla="+- f111 0 f1"/>
                <a:gd name="f153" fmla="*/ f114 1 148"/>
                <a:gd name="f154" fmla="*/ f115 1 610"/>
                <a:gd name="f155" fmla="*/ f116 1 148"/>
                <a:gd name="f156" fmla="*/ f117 1 610"/>
                <a:gd name="f157" fmla="*/ f118 1 610"/>
                <a:gd name="f158" fmla="*/ f119 1 148"/>
                <a:gd name="f159" fmla="*/ f120 1 610"/>
                <a:gd name="f160" fmla="*/ f121 1 148"/>
                <a:gd name="f161" fmla="*/ f122 1 610"/>
                <a:gd name="f162" fmla="*/ f123 1 610"/>
                <a:gd name="f163" fmla="*/ f124 1 148"/>
                <a:gd name="f164" fmla="*/ f125 1 610"/>
                <a:gd name="f165" fmla="*/ f126 1 148"/>
                <a:gd name="f166" fmla="*/ f127 1 610"/>
                <a:gd name="f167" fmla="*/ f128 1 148"/>
                <a:gd name="f168" fmla="*/ f129 1 610"/>
                <a:gd name="f169" fmla="*/ f130 1 148"/>
                <a:gd name="f170" fmla="*/ f131 1 610"/>
                <a:gd name="f171" fmla="*/ f132 1 148"/>
                <a:gd name="f172" fmla="*/ f133 1 610"/>
                <a:gd name="f173" fmla="*/ f134 1 148"/>
                <a:gd name="f174" fmla="*/ f135 1 610"/>
                <a:gd name="f175" fmla="*/ f136 1 610"/>
                <a:gd name="f176" fmla="*/ f137 1 148"/>
                <a:gd name="f177" fmla="*/ f138 1 610"/>
                <a:gd name="f178" fmla="*/ f139 1 610"/>
                <a:gd name="f179" fmla="*/ f140 1 148"/>
                <a:gd name="f180" fmla="*/ f141 1 610"/>
                <a:gd name="f181" fmla="*/ f142 1 148"/>
                <a:gd name="f182" fmla="*/ f143 1 610"/>
                <a:gd name="f183" fmla="*/ f144 1 610"/>
                <a:gd name="f184" fmla="*/ f145 1 148"/>
                <a:gd name="f185" fmla="*/ f146 1 610"/>
                <a:gd name="f186" fmla="*/ f147 1 148"/>
                <a:gd name="f187" fmla="*/ f148 1 610"/>
                <a:gd name="f188" fmla="*/ f149 1 148"/>
                <a:gd name="f189" fmla="*/ f150 1 610"/>
                <a:gd name="f190" fmla="*/ f151 1 610"/>
                <a:gd name="f191" fmla="*/ 0 1 f112"/>
                <a:gd name="f192" fmla="*/ f106 1 f112"/>
                <a:gd name="f193" fmla="*/ 0 1 f113"/>
                <a:gd name="f194" fmla="*/ f107 1 f113"/>
                <a:gd name="f195" fmla="*/ f153 1 f112"/>
                <a:gd name="f196" fmla="*/ f154 1 f113"/>
                <a:gd name="f197" fmla="*/ f155 1 f112"/>
                <a:gd name="f198" fmla="*/ f156 1 f113"/>
                <a:gd name="f199" fmla="*/ f157 1 f113"/>
                <a:gd name="f200" fmla="*/ f158 1 f112"/>
                <a:gd name="f201" fmla="*/ f159 1 f113"/>
                <a:gd name="f202" fmla="*/ f160 1 f112"/>
                <a:gd name="f203" fmla="*/ f161 1 f113"/>
                <a:gd name="f204" fmla="*/ f162 1 f113"/>
                <a:gd name="f205" fmla="*/ f163 1 f112"/>
                <a:gd name="f206" fmla="*/ f164 1 f113"/>
                <a:gd name="f207" fmla="*/ f165 1 f112"/>
                <a:gd name="f208" fmla="*/ f166 1 f113"/>
                <a:gd name="f209" fmla="*/ f167 1 f112"/>
                <a:gd name="f210" fmla="*/ f168 1 f113"/>
                <a:gd name="f211" fmla="*/ f169 1 f112"/>
                <a:gd name="f212" fmla="*/ f170 1 f113"/>
                <a:gd name="f213" fmla="*/ f171 1 f112"/>
                <a:gd name="f214" fmla="*/ f172 1 f113"/>
                <a:gd name="f215" fmla="*/ f173 1 f112"/>
                <a:gd name="f216" fmla="*/ f174 1 f113"/>
                <a:gd name="f217" fmla="*/ f175 1 f113"/>
                <a:gd name="f218" fmla="*/ f176 1 f112"/>
                <a:gd name="f219" fmla="*/ f177 1 f113"/>
                <a:gd name="f220" fmla="*/ f178 1 f113"/>
                <a:gd name="f221" fmla="*/ f179 1 f112"/>
                <a:gd name="f222" fmla="*/ f180 1 f113"/>
                <a:gd name="f223" fmla="*/ f181 1 f112"/>
                <a:gd name="f224" fmla="*/ f182 1 f113"/>
                <a:gd name="f225" fmla="*/ f183 1 f113"/>
                <a:gd name="f226" fmla="*/ f184 1 f112"/>
                <a:gd name="f227" fmla="*/ f185 1 f113"/>
                <a:gd name="f228" fmla="*/ f186 1 f112"/>
                <a:gd name="f229" fmla="*/ f187 1 f113"/>
                <a:gd name="f230" fmla="*/ f188 1 f112"/>
                <a:gd name="f231" fmla="*/ f189 1 f113"/>
                <a:gd name="f232" fmla="*/ f190 1 f113"/>
                <a:gd name="f233" fmla="*/ f191 f103 1"/>
                <a:gd name="f234" fmla="*/ f192 f103 1"/>
                <a:gd name="f235" fmla="*/ f194 f104 1"/>
                <a:gd name="f236" fmla="*/ f193 f104 1"/>
                <a:gd name="f237" fmla="*/ f195 f103 1"/>
                <a:gd name="f238" fmla="*/ f196 f104 1"/>
                <a:gd name="f239" fmla="*/ f197 f103 1"/>
                <a:gd name="f240" fmla="*/ f198 f104 1"/>
                <a:gd name="f241" fmla="*/ f199 f104 1"/>
                <a:gd name="f242" fmla="*/ f200 f103 1"/>
                <a:gd name="f243" fmla="*/ f201 f104 1"/>
                <a:gd name="f244" fmla="*/ f202 f103 1"/>
                <a:gd name="f245" fmla="*/ f203 f104 1"/>
                <a:gd name="f246" fmla="*/ f204 f104 1"/>
                <a:gd name="f247" fmla="*/ f205 f103 1"/>
                <a:gd name="f248" fmla="*/ f206 f104 1"/>
                <a:gd name="f249" fmla="*/ f207 f103 1"/>
                <a:gd name="f250" fmla="*/ f208 f104 1"/>
                <a:gd name="f251" fmla="*/ f209 f103 1"/>
                <a:gd name="f252" fmla="*/ f210 f104 1"/>
                <a:gd name="f253" fmla="*/ f211 f103 1"/>
                <a:gd name="f254" fmla="*/ f212 f104 1"/>
                <a:gd name="f255" fmla="*/ f213 f103 1"/>
                <a:gd name="f256" fmla="*/ f214 f104 1"/>
                <a:gd name="f257" fmla="*/ f215 f103 1"/>
                <a:gd name="f258" fmla="*/ f216 f104 1"/>
                <a:gd name="f259" fmla="*/ f217 f104 1"/>
                <a:gd name="f260" fmla="*/ f218 f103 1"/>
                <a:gd name="f261" fmla="*/ f219 f104 1"/>
                <a:gd name="f262" fmla="*/ f220 f104 1"/>
                <a:gd name="f263" fmla="*/ f221 f103 1"/>
                <a:gd name="f264" fmla="*/ f222 f104 1"/>
                <a:gd name="f265" fmla="*/ f223 f103 1"/>
                <a:gd name="f266" fmla="*/ f224 f104 1"/>
                <a:gd name="f267" fmla="*/ f225 f104 1"/>
                <a:gd name="f268" fmla="*/ f226 f103 1"/>
                <a:gd name="f269" fmla="*/ f227 f104 1"/>
                <a:gd name="f270" fmla="*/ f228 f103 1"/>
                <a:gd name="f271" fmla="*/ f229 f104 1"/>
                <a:gd name="f272" fmla="*/ f230 f103 1"/>
                <a:gd name="f273" fmla="*/ f231 f104 1"/>
                <a:gd name="f274" fmla="*/ f232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2">
                  <a:pos x="f237" y="f238"/>
                </a:cxn>
                <a:cxn ang="f152">
                  <a:pos x="f239" y="f240"/>
                </a:cxn>
                <a:cxn ang="f152">
                  <a:pos x="f239" y="f241"/>
                </a:cxn>
                <a:cxn ang="f152">
                  <a:pos x="f242" y="f243"/>
                </a:cxn>
                <a:cxn ang="f152">
                  <a:pos x="f244" y="f245"/>
                </a:cxn>
                <a:cxn ang="f152">
                  <a:pos x="f244" y="f246"/>
                </a:cxn>
                <a:cxn ang="f152">
                  <a:pos x="f247" y="f248"/>
                </a:cxn>
                <a:cxn ang="f152">
                  <a:pos x="f249" y="f250"/>
                </a:cxn>
                <a:cxn ang="f152">
                  <a:pos x="f251" y="f252"/>
                </a:cxn>
                <a:cxn ang="f152">
                  <a:pos x="f253" y="f254"/>
                </a:cxn>
                <a:cxn ang="f152">
                  <a:pos x="f255" y="f256"/>
                </a:cxn>
                <a:cxn ang="f152">
                  <a:pos x="f257" y="f258"/>
                </a:cxn>
                <a:cxn ang="f152">
                  <a:pos x="f257" y="f259"/>
                </a:cxn>
                <a:cxn ang="f152">
                  <a:pos x="f257" y="f238"/>
                </a:cxn>
                <a:cxn ang="f152">
                  <a:pos x="f237" y="f238"/>
                </a:cxn>
                <a:cxn ang="f152">
                  <a:pos x="f260" y="f261"/>
                </a:cxn>
                <a:cxn ang="f152">
                  <a:pos x="f260" y="f262"/>
                </a:cxn>
                <a:cxn ang="f152">
                  <a:pos x="f263" y="f264"/>
                </a:cxn>
                <a:cxn ang="f152">
                  <a:pos x="f265" y="f266"/>
                </a:cxn>
                <a:cxn ang="f152">
                  <a:pos x="f265" y="f267"/>
                </a:cxn>
                <a:cxn ang="f152">
                  <a:pos x="f265" y="f261"/>
                </a:cxn>
                <a:cxn ang="f152">
                  <a:pos x="f260" y="f261"/>
                </a:cxn>
                <a:cxn ang="f152">
                  <a:pos x="f268" y="f269"/>
                </a:cxn>
                <a:cxn ang="f152">
                  <a:pos x="f270" y="f271"/>
                </a:cxn>
                <a:cxn ang="f152">
                  <a:pos x="f272" y="f273"/>
                </a:cxn>
                <a:cxn ang="f152">
                  <a:pos x="f255" y="f274"/>
                </a:cxn>
                <a:cxn ang="f152">
                  <a:pos x="f268" y="f269"/>
                </a:cxn>
              </a:cxnLst>
              <a:rect l="f233" t="f236" r="f234" b="f235"/>
              <a:pathLst>
                <a:path w="148" h="610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3" y="f19"/>
                  </a:cubicBezTo>
                  <a:cubicBezTo>
                    <a:pt x="f13" y="f20"/>
                    <a:pt x="f21" y="f22"/>
                    <a:pt x="f23" y="f24"/>
                  </a:cubicBezTo>
                  <a:cubicBezTo>
                    <a:pt x="f25" y="f26"/>
                    <a:pt x="f6" y="f27"/>
                    <a:pt x="f6" y="f28"/>
                  </a:cubicBezTo>
                  <a:cubicBezTo>
                    <a:pt x="f29" y="f30"/>
                    <a:pt x="f29" y="f31"/>
                    <a:pt x="f6" y="f32"/>
                  </a:cubicBezTo>
                  <a:cubicBezTo>
                    <a:pt x="f6" y="f33"/>
                    <a:pt x="f34" y="f35"/>
                    <a:pt x="f36" y="f37"/>
                  </a:cubicBezTo>
                  <a:cubicBezTo>
                    <a:pt x="f38" y="f7"/>
                    <a:pt x="f39" y="f7"/>
                    <a:pt x="f40" y="f41"/>
                  </a:cubicBezTo>
                  <a:cubicBezTo>
                    <a:pt x="f42" y="f35"/>
                    <a:pt x="f5" y="f43"/>
                    <a:pt x="f5" y="f44"/>
                  </a:cubicBezTo>
                  <a:cubicBezTo>
                    <a:pt x="f45" y="f31"/>
                    <a:pt x="f45" y="f30"/>
                    <a:pt x="f45" y="f46"/>
                  </a:cubicBezTo>
                  <a:cubicBezTo>
                    <a:pt x="f5" y="f47"/>
                    <a:pt x="f48" y="f26"/>
                    <a:pt x="f49" y="f50"/>
                  </a:cubicBezTo>
                  <a:cubicBezTo>
                    <a:pt x="f51" y="f52"/>
                    <a:pt x="f53" y="f19"/>
                    <a:pt x="f54" y="f55"/>
                  </a:cubicBezTo>
                  <a:cubicBezTo>
                    <a:pt x="f56" y="f57"/>
                    <a:pt x="f58" y="f16"/>
                    <a:pt x="f54" y="f58"/>
                  </a:cubicBezTo>
                  <a:cubicBezTo>
                    <a:pt x="f59" y="f49"/>
                    <a:pt x="f60" y="f61"/>
                    <a:pt x="f54" y="f5"/>
                  </a:cubicBezTo>
                  <a:cubicBezTo>
                    <a:pt x="f62" y="f5"/>
                    <a:pt x="f63" y="f5"/>
                    <a:pt x="f8" y="f5"/>
                  </a:cubicBezTo>
                  <a:close/>
                  <a:moveTo>
                    <a:pt x="f61" y="f64"/>
                  </a:moveTo>
                  <a:cubicBezTo>
                    <a:pt x="f61" y="f65"/>
                    <a:pt x="f61" y="f66"/>
                    <a:pt x="f61" y="f67"/>
                  </a:cubicBezTo>
                  <a:cubicBezTo>
                    <a:pt x="f68" y="f69"/>
                    <a:pt x="f70" y="f71"/>
                    <a:pt x="f72" y="f71"/>
                  </a:cubicBezTo>
                  <a:cubicBezTo>
                    <a:pt x="f73" y="f71"/>
                    <a:pt x="f74" y="f69"/>
                    <a:pt x="f75" y="f76"/>
                  </a:cubicBezTo>
                  <a:cubicBezTo>
                    <a:pt x="f75" y="f77"/>
                    <a:pt x="f75" y="f78"/>
                    <a:pt x="f75" y="f79"/>
                  </a:cubicBezTo>
                  <a:cubicBezTo>
                    <a:pt x="f75" y="f80"/>
                    <a:pt x="f75" y="f81"/>
                    <a:pt x="f75" y="f64"/>
                  </a:cubicBezTo>
                  <a:cubicBezTo>
                    <a:pt x="f82" y="f64"/>
                    <a:pt x="f70" y="f64"/>
                    <a:pt x="f61" y="f64"/>
                  </a:cubicBezTo>
                  <a:close/>
                  <a:moveTo>
                    <a:pt x="f83" y="f84"/>
                  </a:moveTo>
                  <a:cubicBezTo>
                    <a:pt x="f14" y="f85"/>
                    <a:pt x="f86" y="f84"/>
                    <a:pt x="f60" y="f85"/>
                  </a:cubicBezTo>
                  <a:cubicBezTo>
                    <a:pt x="f87" y="f88"/>
                    <a:pt x="f89" y="f90"/>
                    <a:pt x="f91" y="f92"/>
                  </a:cubicBezTo>
                  <a:cubicBezTo>
                    <a:pt x="f93" y="f94"/>
                    <a:pt x="f95" y="f96"/>
                    <a:pt x="f49" y="f97"/>
                  </a:cubicBezTo>
                  <a:cubicBezTo>
                    <a:pt x="f98" y="f99"/>
                    <a:pt x="f100" y="f101"/>
                    <a:pt x="f83" y="f84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EC9F0719-6539-A7F0-2DEB-47F6DBCF6720}"/>
                </a:ext>
              </a:extLst>
            </p:cNvPr>
            <p:cNvSpPr/>
            <p:nvPr/>
          </p:nvSpPr>
          <p:spPr>
            <a:xfrm>
              <a:off x="1933571" y="1835145"/>
              <a:ext cx="117472" cy="984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9"/>
                <a:gd name="f7" fmla="val 59"/>
                <a:gd name="f8" fmla="val 39"/>
                <a:gd name="f9" fmla="val 46"/>
                <a:gd name="f10" fmla="val 51"/>
                <a:gd name="f11" fmla="val 23"/>
                <a:gd name="f12" fmla="val 52"/>
                <a:gd name="f13" fmla="val 5"/>
                <a:gd name="f14" fmla="val 9"/>
                <a:gd name="f15" fmla="val 14"/>
                <a:gd name="f16" fmla="val 11"/>
                <a:gd name="f17" fmla="val 16"/>
                <a:gd name="f18" fmla="val 17"/>
                <a:gd name="f19" fmla="val 45"/>
                <a:gd name="f20" fmla="val 57"/>
                <a:gd name="f21" fmla="val 13"/>
                <a:gd name="f22" fmla="val 58"/>
                <a:gd name="f23" fmla="val 25"/>
                <a:gd name="f24" fmla="val 53"/>
                <a:gd name="f25" fmla="val 64"/>
                <a:gd name="f26" fmla="+- 0 0 -90"/>
                <a:gd name="f27" fmla="*/ f3 1 69"/>
                <a:gd name="f28" fmla="*/ f4 1 59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69"/>
                <a:gd name="f37" fmla="*/ f33 1 59"/>
                <a:gd name="f38" fmla="*/ 69 f34 1"/>
                <a:gd name="f39" fmla="*/ 39 f33 1"/>
                <a:gd name="f40" fmla="*/ 59 f33 1"/>
                <a:gd name="f41" fmla="*/ 0 f34 1"/>
                <a:gd name="f42" fmla="*/ 14 f34 1"/>
                <a:gd name="f43" fmla="*/ 45 f34 1"/>
                <a:gd name="f44" fmla="*/ 9 f33 1"/>
                <a:gd name="f45" fmla="*/ 53 f34 1"/>
                <a:gd name="f46" fmla="+- f35 0 f1"/>
                <a:gd name="f47" fmla="*/ f38 1 69"/>
                <a:gd name="f48" fmla="*/ f39 1 59"/>
                <a:gd name="f49" fmla="*/ f40 1 59"/>
                <a:gd name="f50" fmla="*/ f41 1 69"/>
                <a:gd name="f51" fmla="*/ f42 1 69"/>
                <a:gd name="f52" fmla="*/ f43 1 69"/>
                <a:gd name="f53" fmla="*/ f44 1 59"/>
                <a:gd name="f54" fmla="*/ f45 1 69"/>
                <a:gd name="f55" fmla="*/ 0 1 f36"/>
                <a:gd name="f56" fmla="*/ f30 1 f36"/>
                <a:gd name="f57" fmla="*/ 0 1 f37"/>
                <a:gd name="f58" fmla="*/ f31 1 f37"/>
                <a:gd name="f59" fmla="*/ f47 1 f36"/>
                <a:gd name="f60" fmla="*/ f48 1 f37"/>
                <a:gd name="f61" fmla="*/ f49 1 f37"/>
                <a:gd name="f62" fmla="*/ f50 1 f36"/>
                <a:gd name="f63" fmla="*/ f51 1 f36"/>
                <a:gd name="f64" fmla="*/ f52 1 f36"/>
                <a:gd name="f65" fmla="*/ f53 1 f37"/>
                <a:gd name="f66" fmla="*/ f54 1 f36"/>
                <a:gd name="f67" fmla="*/ f55 f27 1"/>
                <a:gd name="f68" fmla="*/ f56 f27 1"/>
                <a:gd name="f69" fmla="*/ f58 f28 1"/>
                <a:gd name="f70" fmla="*/ f57 f28 1"/>
                <a:gd name="f71" fmla="*/ f59 f27 1"/>
                <a:gd name="f72" fmla="*/ f60 f28 1"/>
                <a:gd name="f73" fmla="*/ f61 f28 1"/>
                <a:gd name="f74" fmla="*/ f62 f27 1"/>
                <a:gd name="f75" fmla="*/ f63 f27 1"/>
                <a:gd name="f76" fmla="*/ f64 f27 1"/>
                <a:gd name="f77" fmla="*/ f65 f28 1"/>
                <a:gd name="f78" fmla="*/ f66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1" y="f72"/>
                </a:cxn>
                <a:cxn ang="f46">
                  <a:pos x="f71" y="f73"/>
                </a:cxn>
                <a:cxn ang="f46">
                  <a:pos x="f74" y="f73"/>
                </a:cxn>
                <a:cxn ang="f46">
                  <a:pos x="f74" y="f72"/>
                </a:cxn>
                <a:cxn ang="f46">
                  <a:pos x="f75" y="f72"/>
                </a:cxn>
                <a:cxn ang="f46">
                  <a:pos x="f76" y="f77"/>
                </a:cxn>
                <a:cxn ang="f46">
                  <a:pos x="f78" y="f72"/>
                </a:cxn>
                <a:cxn ang="f46">
                  <a:pos x="f71" y="f72"/>
                </a:cxn>
              </a:cxnLst>
              <a:rect l="f67" t="f70" r="f68" b="f69"/>
              <a:pathLst>
                <a:path w="69" h="59">
                  <a:moveTo>
                    <a:pt x="f6" y="f8"/>
                  </a:moveTo>
                  <a:cubicBezTo>
                    <a:pt x="f6" y="f9"/>
                    <a:pt x="f6" y="f10"/>
                    <a:pt x="f6" y="f7"/>
                  </a:cubicBezTo>
                  <a:cubicBezTo>
                    <a:pt x="f9" y="f7"/>
                    <a:pt x="f11" y="f7"/>
                    <a:pt x="f5" y="f7"/>
                  </a:cubicBezTo>
                  <a:cubicBezTo>
                    <a:pt x="f5" y="f12"/>
                    <a:pt x="f5" y="f9"/>
                    <a:pt x="f5" y="f8"/>
                  </a:cubicBezTo>
                  <a:cubicBezTo>
                    <a:pt x="f13" y="f8"/>
                    <a:pt x="f14" y="f8"/>
                    <a:pt x="f15" y="f8"/>
                  </a:cubicBezTo>
                  <a:cubicBezTo>
                    <a:pt x="f16" y="f17"/>
                    <a:pt x="f18" y="f5"/>
                    <a:pt x="f19" y="f14"/>
                  </a:cubicBezTo>
                  <a:cubicBezTo>
                    <a:pt x="f20" y="f21"/>
                    <a:pt x="f22" y="f23"/>
                    <a:pt x="f24" y="f8"/>
                  </a:cubicBezTo>
                  <a:cubicBezTo>
                    <a:pt x="f7" y="f8"/>
                    <a:pt x="f25" y="f8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FB1BC462-55DB-0B06-6FAE-143FE0D038C6}"/>
              </a:ext>
            </a:extLst>
          </p:cNvPr>
          <p:cNvGrpSpPr/>
          <p:nvPr/>
        </p:nvGrpSpPr>
        <p:grpSpPr>
          <a:xfrm>
            <a:off x="1936806" y="1810939"/>
            <a:ext cx="105897" cy="382522"/>
            <a:chOff x="1866903" y="1089022"/>
            <a:chExt cx="249238" cy="10287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D0189F6-5E44-9F4C-E96C-E3337601B8C3}"/>
                </a:ext>
              </a:extLst>
            </p:cNvPr>
            <p:cNvSpPr/>
            <p:nvPr/>
          </p:nvSpPr>
          <p:spPr>
            <a:xfrm>
              <a:off x="1866903" y="1089022"/>
              <a:ext cx="249238" cy="10287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8"/>
                <a:gd name="f7" fmla="val 610"/>
                <a:gd name="f8" fmla="val 100"/>
                <a:gd name="f9" fmla="val 107"/>
                <a:gd name="f10" fmla="val 14"/>
                <a:gd name="f11" fmla="val 105"/>
                <a:gd name="f12" fmla="val 27"/>
                <a:gd name="f13" fmla="val 104"/>
                <a:gd name="f14" fmla="val 42"/>
                <a:gd name="f15" fmla="val 101"/>
                <a:gd name="f16" fmla="val 79"/>
                <a:gd name="f17" fmla="val 103"/>
                <a:gd name="f18" fmla="val 117"/>
                <a:gd name="f19" fmla="val 154"/>
                <a:gd name="f20" fmla="val 161"/>
                <a:gd name="f21" fmla="val 111"/>
                <a:gd name="f22" fmla="val 170"/>
                <a:gd name="f23" fmla="val 116"/>
                <a:gd name="f24" fmla="val 175"/>
                <a:gd name="f25" fmla="val 137"/>
                <a:gd name="f26" fmla="val 193"/>
                <a:gd name="f27" fmla="val 216"/>
                <a:gd name="f28" fmla="val 244"/>
                <a:gd name="f29" fmla="val 147"/>
                <a:gd name="f30" fmla="val 350"/>
                <a:gd name="f31" fmla="val 457"/>
                <a:gd name="f32" fmla="val 563"/>
                <a:gd name="f33" fmla="val 581"/>
                <a:gd name="f34" fmla="val 140"/>
                <a:gd name="f35" fmla="val 593"/>
                <a:gd name="f36" fmla="val 124"/>
                <a:gd name="f37" fmla="val 598"/>
                <a:gd name="f38" fmla="val 91"/>
                <a:gd name="f39" fmla="val 58"/>
                <a:gd name="f40" fmla="val 24"/>
                <a:gd name="f41" fmla="val 599"/>
                <a:gd name="f42" fmla="val 9"/>
                <a:gd name="f43" fmla="val 583"/>
                <a:gd name="f44" fmla="val 564"/>
                <a:gd name="f45" fmla="val 1"/>
                <a:gd name="f46" fmla="val 243"/>
                <a:gd name="f47" fmla="val 215"/>
                <a:gd name="f48" fmla="val 11"/>
                <a:gd name="f49" fmla="val 32"/>
                <a:gd name="f50" fmla="val 174"/>
                <a:gd name="f51" fmla="val 39"/>
                <a:gd name="f52" fmla="val 167"/>
                <a:gd name="f53" fmla="val 44"/>
                <a:gd name="f54" fmla="val 45"/>
                <a:gd name="f55" fmla="val 143"/>
                <a:gd name="f56" fmla="val 47"/>
                <a:gd name="f57" fmla="val 112"/>
                <a:gd name="f58" fmla="val 48"/>
                <a:gd name="f59" fmla="val 43"/>
                <a:gd name="f60" fmla="val 40"/>
                <a:gd name="f61" fmla="val 16"/>
                <a:gd name="f62" fmla="val 64"/>
                <a:gd name="f63" fmla="val 82"/>
                <a:gd name="f64" fmla="val 312"/>
                <a:gd name="f65" fmla="val 385"/>
                <a:gd name="f66" fmla="val 458"/>
                <a:gd name="f67" fmla="val 532"/>
                <a:gd name="f68" fmla="val 36"/>
                <a:gd name="f69" fmla="val 533"/>
                <a:gd name="f70" fmla="val 55"/>
                <a:gd name="f71" fmla="val 535"/>
                <a:gd name="f72" fmla="val 74"/>
                <a:gd name="f73" fmla="val 94"/>
                <a:gd name="f74" fmla="val 113"/>
                <a:gd name="f75" fmla="val 134"/>
                <a:gd name="f76" fmla="val 531"/>
                <a:gd name="f77" fmla="val 492"/>
                <a:gd name="f78" fmla="val 456"/>
                <a:gd name="f79" fmla="val 420"/>
                <a:gd name="f80" fmla="val 383"/>
                <a:gd name="f81" fmla="val 347"/>
                <a:gd name="f82" fmla="val 93"/>
                <a:gd name="f83" fmla="val 46"/>
                <a:gd name="f84" fmla="val 191"/>
                <a:gd name="f85" fmla="val 192"/>
                <a:gd name="f86" fmla="val 41"/>
                <a:gd name="f87" fmla="val 23"/>
                <a:gd name="f88" fmla="val 208"/>
                <a:gd name="f89" fmla="val 7"/>
                <a:gd name="f90" fmla="val 269"/>
                <a:gd name="f91" fmla="val 17"/>
                <a:gd name="f92" fmla="val 290"/>
                <a:gd name="f93" fmla="val 18"/>
                <a:gd name="f94" fmla="val 294"/>
                <a:gd name="f95" fmla="val 25"/>
                <a:gd name="f96" fmla="val 295"/>
                <a:gd name="f97" fmla="val 299"/>
                <a:gd name="f98" fmla="val 26"/>
                <a:gd name="f99" fmla="val 259"/>
                <a:gd name="f100" fmla="val 22"/>
                <a:gd name="f101" fmla="val 224"/>
                <a:gd name="f102" fmla="+- 0 0 -90"/>
                <a:gd name="f103" fmla="*/ f3 1 148"/>
                <a:gd name="f104" fmla="*/ f4 1 610"/>
                <a:gd name="f105" fmla="val f5"/>
                <a:gd name="f106" fmla="val f6"/>
                <a:gd name="f107" fmla="val f7"/>
                <a:gd name="f108" fmla="*/ f102 f0 1"/>
                <a:gd name="f109" fmla="+- f107 0 f105"/>
                <a:gd name="f110" fmla="+- f106 0 f105"/>
                <a:gd name="f111" fmla="*/ f108 1 f2"/>
                <a:gd name="f112" fmla="*/ f110 1 148"/>
                <a:gd name="f113" fmla="*/ f109 1 610"/>
                <a:gd name="f114" fmla="*/ 100 f110 1"/>
                <a:gd name="f115" fmla="*/ 0 f109 1"/>
                <a:gd name="f116" fmla="*/ 104 f110 1"/>
                <a:gd name="f117" fmla="*/ 42 f109 1"/>
                <a:gd name="f118" fmla="*/ 154 f109 1"/>
                <a:gd name="f119" fmla="*/ 116 f110 1"/>
                <a:gd name="f120" fmla="*/ 175 f109 1"/>
                <a:gd name="f121" fmla="*/ 148 f110 1"/>
                <a:gd name="f122" fmla="*/ 244 f109 1"/>
                <a:gd name="f123" fmla="*/ 563 f109 1"/>
                <a:gd name="f124" fmla="*/ 124 f110 1"/>
                <a:gd name="f125" fmla="*/ 598 f109 1"/>
                <a:gd name="f126" fmla="*/ 24 f110 1"/>
                <a:gd name="f127" fmla="*/ 599 f109 1"/>
                <a:gd name="f128" fmla="*/ 0 f110 1"/>
                <a:gd name="f129" fmla="*/ 564 f109 1"/>
                <a:gd name="f130" fmla="*/ 1 f110 1"/>
                <a:gd name="f131" fmla="*/ 243 f109 1"/>
                <a:gd name="f132" fmla="*/ 32 f110 1"/>
                <a:gd name="f133" fmla="*/ 174 f109 1"/>
                <a:gd name="f134" fmla="*/ 45 f110 1"/>
                <a:gd name="f135" fmla="*/ 143 f109 1"/>
                <a:gd name="f136" fmla="*/ 48 f109 1"/>
                <a:gd name="f137" fmla="*/ 16 f110 1"/>
                <a:gd name="f138" fmla="*/ 312 f109 1"/>
                <a:gd name="f139" fmla="*/ 532 f109 1"/>
                <a:gd name="f140" fmla="*/ 74 f110 1"/>
                <a:gd name="f141" fmla="*/ 535 f109 1"/>
                <a:gd name="f142" fmla="*/ 134 f110 1"/>
                <a:gd name="f143" fmla="*/ 531 f109 1"/>
                <a:gd name="f144" fmla="*/ 420 f109 1"/>
                <a:gd name="f145" fmla="*/ 46 f110 1"/>
                <a:gd name="f146" fmla="*/ 191 f109 1"/>
                <a:gd name="f147" fmla="*/ 40 f110 1"/>
                <a:gd name="f148" fmla="*/ 192 f109 1"/>
                <a:gd name="f149" fmla="*/ 17 f110 1"/>
                <a:gd name="f150" fmla="*/ 290 f109 1"/>
                <a:gd name="f151" fmla="*/ 299 f109 1"/>
                <a:gd name="f152" fmla="+- f111 0 f1"/>
                <a:gd name="f153" fmla="*/ f114 1 148"/>
                <a:gd name="f154" fmla="*/ f115 1 610"/>
                <a:gd name="f155" fmla="*/ f116 1 148"/>
                <a:gd name="f156" fmla="*/ f117 1 610"/>
                <a:gd name="f157" fmla="*/ f118 1 610"/>
                <a:gd name="f158" fmla="*/ f119 1 148"/>
                <a:gd name="f159" fmla="*/ f120 1 610"/>
                <a:gd name="f160" fmla="*/ f121 1 148"/>
                <a:gd name="f161" fmla="*/ f122 1 610"/>
                <a:gd name="f162" fmla="*/ f123 1 610"/>
                <a:gd name="f163" fmla="*/ f124 1 148"/>
                <a:gd name="f164" fmla="*/ f125 1 610"/>
                <a:gd name="f165" fmla="*/ f126 1 148"/>
                <a:gd name="f166" fmla="*/ f127 1 610"/>
                <a:gd name="f167" fmla="*/ f128 1 148"/>
                <a:gd name="f168" fmla="*/ f129 1 610"/>
                <a:gd name="f169" fmla="*/ f130 1 148"/>
                <a:gd name="f170" fmla="*/ f131 1 610"/>
                <a:gd name="f171" fmla="*/ f132 1 148"/>
                <a:gd name="f172" fmla="*/ f133 1 610"/>
                <a:gd name="f173" fmla="*/ f134 1 148"/>
                <a:gd name="f174" fmla="*/ f135 1 610"/>
                <a:gd name="f175" fmla="*/ f136 1 610"/>
                <a:gd name="f176" fmla="*/ f137 1 148"/>
                <a:gd name="f177" fmla="*/ f138 1 610"/>
                <a:gd name="f178" fmla="*/ f139 1 610"/>
                <a:gd name="f179" fmla="*/ f140 1 148"/>
                <a:gd name="f180" fmla="*/ f141 1 610"/>
                <a:gd name="f181" fmla="*/ f142 1 148"/>
                <a:gd name="f182" fmla="*/ f143 1 610"/>
                <a:gd name="f183" fmla="*/ f144 1 610"/>
                <a:gd name="f184" fmla="*/ f145 1 148"/>
                <a:gd name="f185" fmla="*/ f146 1 610"/>
                <a:gd name="f186" fmla="*/ f147 1 148"/>
                <a:gd name="f187" fmla="*/ f148 1 610"/>
                <a:gd name="f188" fmla="*/ f149 1 148"/>
                <a:gd name="f189" fmla="*/ f150 1 610"/>
                <a:gd name="f190" fmla="*/ f151 1 610"/>
                <a:gd name="f191" fmla="*/ 0 1 f112"/>
                <a:gd name="f192" fmla="*/ f106 1 f112"/>
                <a:gd name="f193" fmla="*/ 0 1 f113"/>
                <a:gd name="f194" fmla="*/ f107 1 f113"/>
                <a:gd name="f195" fmla="*/ f153 1 f112"/>
                <a:gd name="f196" fmla="*/ f154 1 f113"/>
                <a:gd name="f197" fmla="*/ f155 1 f112"/>
                <a:gd name="f198" fmla="*/ f156 1 f113"/>
                <a:gd name="f199" fmla="*/ f157 1 f113"/>
                <a:gd name="f200" fmla="*/ f158 1 f112"/>
                <a:gd name="f201" fmla="*/ f159 1 f113"/>
                <a:gd name="f202" fmla="*/ f160 1 f112"/>
                <a:gd name="f203" fmla="*/ f161 1 f113"/>
                <a:gd name="f204" fmla="*/ f162 1 f113"/>
                <a:gd name="f205" fmla="*/ f163 1 f112"/>
                <a:gd name="f206" fmla="*/ f164 1 f113"/>
                <a:gd name="f207" fmla="*/ f165 1 f112"/>
                <a:gd name="f208" fmla="*/ f166 1 f113"/>
                <a:gd name="f209" fmla="*/ f167 1 f112"/>
                <a:gd name="f210" fmla="*/ f168 1 f113"/>
                <a:gd name="f211" fmla="*/ f169 1 f112"/>
                <a:gd name="f212" fmla="*/ f170 1 f113"/>
                <a:gd name="f213" fmla="*/ f171 1 f112"/>
                <a:gd name="f214" fmla="*/ f172 1 f113"/>
                <a:gd name="f215" fmla="*/ f173 1 f112"/>
                <a:gd name="f216" fmla="*/ f174 1 f113"/>
                <a:gd name="f217" fmla="*/ f175 1 f113"/>
                <a:gd name="f218" fmla="*/ f176 1 f112"/>
                <a:gd name="f219" fmla="*/ f177 1 f113"/>
                <a:gd name="f220" fmla="*/ f178 1 f113"/>
                <a:gd name="f221" fmla="*/ f179 1 f112"/>
                <a:gd name="f222" fmla="*/ f180 1 f113"/>
                <a:gd name="f223" fmla="*/ f181 1 f112"/>
                <a:gd name="f224" fmla="*/ f182 1 f113"/>
                <a:gd name="f225" fmla="*/ f183 1 f113"/>
                <a:gd name="f226" fmla="*/ f184 1 f112"/>
                <a:gd name="f227" fmla="*/ f185 1 f113"/>
                <a:gd name="f228" fmla="*/ f186 1 f112"/>
                <a:gd name="f229" fmla="*/ f187 1 f113"/>
                <a:gd name="f230" fmla="*/ f188 1 f112"/>
                <a:gd name="f231" fmla="*/ f189 1 f113"/>
                <a:gd name="f232" fmla="*/ f190 1 f113"/>
                <a:gd name="f233" fmla="*/ f191 f103 1"/>
                <a:gd name="f234" fmla="*/ f192 f103 1"/>
                <a:gd name="f235" fmla="*/ f194 f104 1"/>
                <a:gd name="f236" fmla="*/ f193 f104 1"/>
                <a:gd name="f237" fmla="*/ f195 f103 1"/>
                <a:gd name="f238" fmla="*/ f196 f104 1"/>
                <a:gd name="f239" fmla="*/ f197 f103 1"/>
                <a:gd name="f240" fmla="*/ f198 f104 1"/>
                <a:gd name="f241" fmla="*/ f199 f104 1"/>
                <a:gd name="f242" fmla="*/ f200 f103 1"/>
                <a:gd name="f243" fmla="*/ f201 f104 1"/>
                <a:gd name="f244" fmla="*/ f202 f103 1"/>
                <a:gd name="f245" fmla="*/ f203 f104 1"/>
                <a:gd name="f246" fmla="*/ f204 f104 1"/>
                <a:gd name="f247" fmla="*/ f205 f103 1"/>
                <a:gd name="f248" fmla="*/ f206 f104 1"/>
                <a:gd name="f249" fmla="*/ f207 f103 1"/>
                <a:gd name="f250" fmla="*/ f208 f104 1"/>
                <a:gd name="f251" fmla="*/ f209 f103 1"/>
                <a:gd name="f252" fmla="*/ f210 f104 1"/>
                <a:gd name="f253" fmla="*/ f211 f103 1"/>
                <a:gd name="f254" fmla="*/ f212 f104 1"/>
                <a:gd name="f255" fmla="*/ f213 f103 1"/>
                <a:gd name="f256" fmla="*/ f214 f104 1"/>
                <a:gd name="f257" fmla="*/ f215 f103 1"/>
                <a:gd name="f258" fmla="*/ f216 f104 1"/>
                <a:gd name="f259" fmla="*/ f217 f104 1"/>
                <a:gd name="f260" fmla="*/ f218 f103 1"/>
                <a:gd name="f261" fmla="*/ f219 f104 1"/>
                <a:gd name="f262" fmla="*/ f220 f104 1"/>
                <a:gd name="f263" fmla="*/ f221 f103 1"/>
                <a:gd name="f264" fmla="*/ f222 f104 1"/>
                <a:gd name="f265" fmla="*/ f223 f103 1"/>
                <a:gd name="f266" fmla="*/ f224 f104 1"/>
                <a:gd name="f267" fmla="*/ f225 f104 1"/>
                <a:gd name="f268" fmla="*/ f226 f103 1"/>
                <a:gd name="f269" fmla="*/ f227 f104 1"/>
                <a:gd name="f270" fmla="*/ f228 f103 1"/>
                <a:gd name="f271" fmla="*/ f229 f104 1"/>
                <a:gd name="f272" fmla="*/ f230 f103 1"/>
                <a:gd name="f273" fmla="*/ f231 f104 1"/>
                <a:gd name="f274" fmla="*/ f232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2">
                  <a:pos x="f237" y="f238"/>
                </a:cxn>
                <a:cxn ang="f152">
                  <a:pos x="f239" y="f240"/>
                </a:cxn>
                <a:cxn ang="f152">
                  <a:pos x="f239" y="f241"/>
                </a:cxn>
                <a:cxn ang="f152">
                  <a:pos x="f242" y="f243"/>
                </a:cxn>
                <a:cxn ang="f152">
                  <a:pos x="f244" y="f245"/>
                </a:cxn>
                <a:cxn ang="f152">
                  <a:pos x="f244" y="f246"/>
                </a:cxn>
                <a:cxn ang="f152">
                  <a:pos x="f247" y="f248"/>
                </a:cxn>
                <a:cxn ang="f152">
                  <a:pos x="f249" y="f250"/>
                </a:cxn>
                <a:cxn ang="f152">
                  <a:pos x="f251" y="f252"/>
                </a:cxn>
                <a:cxn ang="f152">
                  <a:pos x="f253" y="f254"/>
                </a:cxn>
                <a:cxn ang="f152">
                  <a:pos x="f255" y="f256"/>
                </a:cxn>
                <a:cxn ang="f152">
                  <a:pos x="f257" y="f258"/>
                </a:cxn>
                <a:cxn ang="f152">
                  <a:pos x="f257" y="f259"/>
                </a:cxn>
                <a:cxn ang="f152">
                  <a:pos x="f257" y="f238"/>
                </a:cxn>
                <a:cxn ang="f152">
                  <a:pos x="f237" y="f238"/>
                </a:cxn>
                <a:cxn ang="f152">
                  <a:pos x="f260" y="f261"/>
                </a:cxn>
                <a:cxn ang="f152">
                  <a:pos x="f260" y="f262"/>
                </a:cxn>
                <a:cxn ang="f152">
                  <a:pos x="f263" y="f264"/>
                </a:cxn>
                <a:cxn ang="f152">
                  <a:pos x="f265" y="f266"/>
                </a:cxn>
                <a:cxn ang="f152">
                  <a:pos x="f265" y="f267"/>
                </a:cxn>
                <a:cxn ang="f152">
                  <a:pos x="f265" y="f261"/>
                </a:cxn>
                <a:cxn ang="f152">
                  <a:pos x="f260" y="f261"/>
                </a:cxn>
                <a:cxn ang="f152">
                  <a:pos x="f268" y="f269"/>
                </a:cxn>
                <a:cxn ang="f152">
                  <a:pos x="f270" y="f271"/>
                </a:cxn>
                <a:cxn ang="f152">
                  <a:pos x="f272" y="f273"/>
                </a:cxn>
                <a:cxn ang="f152">
                  <a:pos x="f255" y="f274"/>
                </a:cxn>
                <a:cxn ang="f152">
                  <a:pos x="f268" y="f269"/>
                </a:cxn>
              </a:cxnLst>
              <a:rect l="f233" t="f236" r="f234" b="f235"/>
              <a:pathLst>
                <a:path w="148" h="610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3" y="f19"/>
                  </a:cubicBezTo>
                  <a:cubicBezTo>
                    <a:pt x="f13" y="f20"/>
                    <a:pt x="f21" y="f22"/>
                    <a:pt x="f23" y="f24"/>
                  </a:cubicBezTo>
                  <a:cubicBezTo>
                    <a:pt x="f25" y="f26"/>
                    <a:pt x="f6" y="f27"/>
                    <a:pt x="f6" y="f28"/>
                  </a:cubicBezTo>
                  <a:cubicBezTo>
                    <a:pt x="f29" y="f30"/>
                    <a:pt x="f29" y="f31"/>
                    <a:pt x="f6" y="f32"/>
                  </a:cubicBezTo>
                  <a:cubicBezTo>
                    <a:pt x="f6" y="f33"/>
                    <a:pt x="f34" y="f35"/>
                    <a:pt x="f36" y="f37"/>
                  </a:cubicBezTo>
                  <a:cubicBezTo>
                    <a:pt x="f38" y="f7"/>
                    <a:pt x="f39" y="f7"/>
                    <a:pt x="f40" y="f41"/>
                  </a:cubicBezTo>
                  <a:cubicBezTo>
                    <a:pt x="f42" y="f35"/>
                    <a:pt x="f5" y="f43"/>
                    <a:pt x="f5" y="f44"/>
                  </a:cubicBezTo>
                  <a:cubicBezTo>
                    <a:pt x="f45" y="f31"/>
                    <a:pt x="f45" y="f30"/>
                    <a:pt x="f45" y="f46"/>
                  </a:cubicBezTo>
                  <a:cubicBezTo>
                    <a:pt x="f5" y="f47"/>
                    <a:pt x="f48" y="f26"/>
                    <a:pt x="f49" y="f50"/>
                  </a:cubicBezTo>
                  <a:cubicBezTo>
                    <a:pt x="f51" y="f52"/>
                    <a:pt x="f53" y="f19"/>
                    <a:pt x="f54" y="f55"/>
                  </a:cubicBezTo>
                  <a:cubicBezTo>
                    <a:pt x="f56" y="f57"/>
                    <a:pt x="f58" y="f16"/>
                    <a:pt x="f54" y="f58"/>
                  </a:cubicBezTo>
                  <a:cubicBezTo>
                    <a:pt x="f59" y="f49"/>
                    <a:pt x="f60" y="f61"/>
                    <a:pt x="f54" y="f5"/>
                  </a:cubicBezTo>
                  <a:cubicBezTo>
                    <a:pt x="f62" y="f5"/>
                    <a:pt x="f63" y="f5"/>
                    <a:pt x="f8" y="f5"/>
                  </a:cubicBezTo>
                  <a:close/>
                  <a:moveTo>
                    <a:pt x="f61" y="f64"/>
                  </a:moveTo>
                  <a:cubicBezTo>
                    <a:pt x="f61" y="f65"/>
                    <a:pt x="f61" y="f66"/>
                    <a:pt x="f61" y="f67"/>
                  </a:cubicBezTo>
                  <a:cubicBezTo>
                    <a:pt x="f68" y="f69"/>
                    <a:pt x="f70" y="f71"/>
                    <a:pt x="f72" y="f71"/>
                  </a:cubicBezTo>
                  <a:cubicBezTo>
                    <a:pt x="f73" y="f71"/>
                    <a:pt x="f74" y="f69"/>
                    <a:pt x="f75" y="f76"/>
                  </a:cubicBezTo>
                  <a:cubicBezTo>
                    <a:pt x="f75" y="f77"/>
                    <a:pt x="f75" y="f78"/>
                    <a:pt x="f75" y="f79"/>
                  </a:cubicBezTo>
                  <a:cubicBezTo>
                    <a:pt x="f75" y="f80"/>
                    <a:pt x="f75" y="f81"/>
                    <a:pt x="f75" y="f64"/>
                  </a:cubicBezTo>
                  <a:cubicBezTo>
                    <a:pt x="f82" y="f64"/>
                    <a:pt x="f70" y="f64"/>
                    <a:pt x="f61" y="f64"/>
                  </a:cubicBezTo>
                  <a:close/>
                  <a:moveTo>
                    <a:pt x="f83" y="f84"/>
                  </a:moveTo>
                  <a:cubicBezTo>
                    <a:pt x="f14" y="f85"/>
                    <a:pt x="f86" y="f84"/>
                    <a:pt x="f60" y="f85"/>
                  </a:cubicBezTo>
                  <a:cubicBezTo>
                    <a:pt x="f87" y="f88"/>
                    <a:pt x="f89" y="f90"/>
                    <a:pt x="f91" y="f92"/>
                  </a:cubicBezTo>
                  <a:cubicBezTo>
                    <a:pt x="f93" y="f94"/>
                    <a:pt x="f95" y="f96"/>
                    <a:pt x="f49" y="f97"/>
                  </a:cubicBezTo>
                  <a:cubicBezTo>
                    <a:pt x="f98" y="f99"/>
                    <a:pt x="f100" y="f101"/>
                    <a:pt x="f83" y="f84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405F8F34-97BD-5689-8FBB-2E7DB4F10784}"/>
                </a:ext>
              </a:extLst>
            </p:cNvPr>
            <p:cNvSpPr/>
            <p:nvPr/>
          </p:nvSpPr>
          <p:spPr>
            <a:xfrm>
              <a:off x="1933571" y="1835145"/>
              <a:ext cx="117472" cy="984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9"/>
                <a:gd name="f7" fmla="val 59"/>
                <a:gd name="f8" fmla="val 39"/>
                <a:gd name="f9" fmla="val 46"/>
                <a:gd name="f10" fmla="val 51"/>
                <a:gd name="f11" fmla="val 23"/>
                <a:gd name="f12" fmla="val 52"/>
                <a:gd name="f13" fmla="val 5"/>
                <a:gd name="f14" fmla="val 9"/>
                <a:gd name="f15" fmla="val 14"/>
                <a:gd name="f16" fmla="val 11"/>
                <a:gd name="f17" fmla="val 16"/>
                <a:gd name="f18" fmla="val 17"/>
                <a:gd name="f19" fmla="val 45"/>
                <a:gd name="f20" fmla="val 57"/>
                <a:gd name="f21" fmla="val 13"/>
                <a:gd name="f22" fmla="val 58"/>
                <a:gd name="f23" fmla="val 25"/>
                <a:gd name="f24" fmla="val 53"/>
                <a:gd name="f25" fmla="val 64"/>
                <a:gd name="f26" fmla="+- 0 0 -90"/>
                <a:gd name="f27" fmla="*/ f3 1 69"/>
                <a:gd name="f28" fmla="*/ f4 1 59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69"/>
                <a:gd name="f37" fmla="*/ f33 1 59"/>
                <a:gd name="f38" fmla="*/ 69 f34 1"/>
                <a:gd name="f39" fmla="*/ 39 f33 1"/>
                <a:gd name="f40" fmla="*/ 59 f33 1"/>
                <a:gd name="f41" fmla="*/ 0 f34 1"/>
                <a:gd name="f42" fmla="*/ 14 f34 1"/>
                <a:gd name="f43" fmla="*/ 45 f34 1"/>
                <a:gd name="f44" fmla="*/ 9 f33 1"/>
                <a:gd name="f45" fmla="*/ 53 f34 1"/>
                <a:gd name="f46" fmla="+- f35 0 f1"/>
                <a:gd name="f47" fmla="*/ f38 1 69"/>
                <a:gd name="f48" fmla="*/ f39 1 59"/>
                <a:gd name="f49" fmla="*/ f40 1 59"/>
                <a:gd name="f50" fmla="*/ f41 1 69"/>
                <a:gd name="f51" fmla="*/ f42 1 69"/>
                <a:gd name="f52" fmla="*/ f43 1 69"/>
                <a:gd name="f53" fmla="*/ f44 1 59"/>
                <a:gd name="f54" fmla="*/ f45 1 69"/>
                <a:gd name="f55" fmla="*/ 0 1 f36"/>
                <a:gd name="f56" fmla="*/ f30 1 f36"/>
                <a:gd name="f57" fmla="*/ 0 1 f37"/>
                <a:gd name="f58" fmla="*/ f31 1 f37"/>
                <a:gd name="f59" fmla="*/ f47 1 f36"/>
                <a:gd name="f60" fmla="*/ f48 1 f37"/>
                <a:gd name="f61" fmla="*/ f49 1 f37"/>
                <a:gd name="f62" fmla="*/ f50 1 f36"/>
                <a:gd name="f63" fmla="*/ f51 1 f36"/>
                <a:gd name="f64" fmla="*/ f52 1 f36"/>
                <a:gd name="f65" fmla="*/ f53 1 f37"/>
                <a:gd name="f66" fmla="*/ f54 1 f36"/>
                <a:gd name="f67" fmla="*/ f55 f27 1"/>
                <a:gd name="f68" fmla="*/ f56 f27 1"/>
                <a:gd name="f69" fmla="*/ f58 f28 1"/>
                <a:gd name="f70" fmla="*/ f57 f28 1"/>
                <a:gd name="f71" fmla="*/ f59 f27 1"/>
                <a:gd name="f72" fmla="*/ f60 f28 1"/>
                <a:gd name="f73" fmla="*/ f61 f28 1"/>
                <a:gd name="f74" fmla="*/ f62 f27 1"/>
                <a:gd name="f75" fmla="*/ f63 f27 1"/>
                <a:gd name="f76" fmla="*/ f64 f27 1"/>
                <a:gd name="f77" fmla="*/ f65 f28 1"/>
                <a:gd name="f78" fmla="*/ f66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1" y="f72"/>
                </a:cxn>
                <a:cxn ang="f46">
                  <a:pos x="f71" y="f73"/>
                </a:cxn>
                <a:cxn ang="f46">
                  <a:pos x="f74" y="f73"/>
                </a:cxn>
                <a:cxn ang="f46">
                  <a:pos x="f74" y="f72"/>
                </a:cxn>
                <a:cxn ang="f46">
                  <a:pos x="f75" y="f72"/>
                </a:cxn>
                <a:cxn ang="f46">
                  <a:pos x="f76" y="f77"/>
                </a:cxn>
                <a:cxn ang="f46">
                  <a:pos x="f78" y="f72"/>
                </a:cxn>
                <a:cxn ang="f46">
                  <a:pos x="f71" y="f72"/>
                </a:cxn>
              </a:cxnLst>
              <a:rect l="f67" t="f70" r="f68" b="f69"/>
              <a:pathLst>
                <a:path w="69" h="59">
                  <a:moveTo>
                    <a:pt x="f6" y="f8"/>
                  </a:moveTo>
                  <a:cubicBezTo>
                    <a:pt x="f6" y="f9"/>
                    <a:pt x="f6" y="f10"/>
                    <a:pt x="f6" y="f7"/>
                  </a:cubicBezTo>
                  <a:cubicBezTo>
                    <a:pt x="f9" y="f7"/>
                    <a:pt x="f11" y="f7"/>
                    <a:pt x="f5" y="f7"/>
                  </a:cubicBezTo>
                  <a:cubicBezTo>
                    <a:pt x="f5" y="f12"/>
                    <a:pt x="f5" y="f9"/>
                    <a:pt x="f5" y="f8"/>
                  </a:cubicBezTo>
                  <a:cubicBezTo>
                    <a:pt x="f13" y="f8"/>
                    <a:pt x="f14" y="f8"/>
                    <a:pt x="f15" y="f8"/>
                  </a:cubicBezTo>
                  <a:cubicBezTo>
                    <a:pt x="f16" y="f17"/>
                    <a:pt x="f18" y="f5"/>
                    <a:pt x="f19" y="f14"/>
                  </a:cubicBezTo>
                  <a:cubicBezTo>
                    <a:pt x="f20" y="f21"/>
                    <a:pt x="f22" y="f23"/>
                    <a:pt x="f24" y="f8"/>
                  </a:cubicBezTo>
                  <a:cubicBezTo>
                    <a:pt x="f7" y="f8"/>
                    <a:pt x="f25" y="f8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B4DAA69-5F33-A440-C7A8-C84EC296363C}"/>
              </a:ext>
            </a:extLst>
          </p:cNvPr>
          <p:cNvGrpSpPr/>
          <p:nvPr/>
        </p:nvGrpSpPr>
        <p:grpSpPr>
          <a:xfrm>
            <a:off x="1936805" y="2380489"/>
            <a:ext cx="105897" cy="382522"/>
            <a:chOff x="1866903" y="1089022"/>
            <a:chExt cx="249238" cy="102870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B49746-ADD9-2D23-BB25-707565F27654}"/>
                </a:ext>
              </a:extLst>
            </p:cNvPr>
            <p:cNvSpPr/>
            <p:nvPr/>
          </p:nvSpPr>
          <p:spPr>
            <a:xfrm>
              <a:off x="1866903" y="1089022"/>
              <a:ext cx="249238" cy="10287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8"/>
                <a:gd name="f7" fmla="val 610"/>
                <a:gd name="f8" fmla="val 100"/>
                <a:gd name="f9" fmla="val 107"/>
                <a:gd name="f10" fmla="val 14"/>
                <a:gd name="f11" fmla="val 105"/>
                <a:gd name="f12" fmla="val 27"/>
                <a:gd name="f13" fmla="val 104"/>
                <a:gd name="f14" fmla="val 42"/>
                <a:gd name="f15" fmla="val 101"/>
                <a:gd name="f16" fmla="val 79"/>
                <a:gd name="f17" fmla="val 103"/>
                <a:gd name="f18" fmla="val 117"/>
                <a:gd name="f19" fmla="val 154"/>
                <a:gd name="f20" fmla="val 161"/>
                <a:gd name="f21" fmla="val 111"/>
                <a:gd name="f22" fmla="val 170"/>
                <a:gd name="f23" fmla="val 116"/>
                <a:gd name="f24" fmla="val 175"/>
                <a:gd name="f25" fmla="val 137"/>
                <a:gd name="f26" fmla="val 193"/>
                <a:gd name="f27" fmla="val 216"/>
                <a:gd name="f28" fmla="val 244"/>
                <a:gd name="f29" fmla="val 147"/>
                <a:gd name="f30" fmla="val 350"/>
                <a:gd name="f31" fmla="val 457"/>
                <a:gd name="f32" fmla="val 563"/>
                <a:gd name="f33" fmla="val 581"/>
                <a:gd name="f34" fmla="val 140"/>
                <a:gd name="f35" fmla="val 593"/>
                <a:gd name="f36" fmla="val 124"/>
                <a:gd name="f37" fmla="val 598"/>
                <a:gd name="f38" fmla="val 91"/>
                <a:gd name="f39" fmla="val 58"/>
                <a:gd name="f40" fmla="val 24"/>
                <a:gd name="f41" fmla="val 599"/>
                <a:gd name="f42" fmla="val 9"/>
                <a:gd name="f43" fmla="val 583"/>
                <a:gd name="f44" fmla="val 564"/>
                <a:gd name="f45" fmla="val 1"/>
                <a:gd name="f46" fmla="val 243"/>
                <a:gd name="f47" fmla="val 215"/>
                <a:gd name="f48" fmla="val 11"/>
                <a:gd name="f49" fmla="val 32"/>
                <a:gd name="f50" fmla="val 174"/>
                <a:gd name="f51" fmla="val 39"/>
                <a:gd name="f52" fmla="val 167"/>
                <a:gd name="f53" fmla="val 44"/>
                <a:gd name="f54" fmla="val 45"/>
                <a:gd name="f55" fmla="val 143"/>
                <a:gd name="f56" fmla="val 47"/>
                <a:gd name="f57" fmla="val 112"/>
                <a:gd name="f58" fmla="val 48"/>
                <a:gd name="f59" fmla="val 43"/>
                <a:gd name="f60" fmla="val 40"/>
                <a:gd name="f61" fmla="val 16"/>
                <a:gd name="f62" fmla="val 64"/>
                <a:gd name="f63" fmla="val 82"/>
                <a:gd name="f64" fmla="val 312"/>
                <a:gd name="f65" fmla="val 385"/>
                <a:gd name="f66" fmla="val 458"/>
                <a:gd name="f67" fmla="val 532"/>
                <a:gd name="f68" fmla="val 36"/>
                <a:gd name="f69" fmla="val 533"/>
                <a:gd name="f70" fmla="val 55"/>
                <a:gd name="f71" fmla="val 535"/>
                <a:gd name="f72" fmla="val 74"/>
                <a:gd name="f73" fmla="val 94"/>
                <a:gd name="f74" fmla="val 113"/>
                <a:gd name="f75" fmla="val 134"/>
                <a:gd name="f76" fmla="val 531"/>
                <a:gd name="f77" fmla="val 492"/>
                <a:gd name="f78" fmla="val 456"/>
                <a:gd name="f79" fmla="val 420"/>
                <a:gd name="f80" fmla="val 383"/>
                <a:gd name="f81" fmla="val 347"/>
                <a:gd name="f82" fmla="val 93"/>
                <a:gd name="f83" fmla="val 46"/>
                <a:gd name="f84" fmla="val 191"/>
                <a:gd name="f85" fmla="val 192"/>
                <a:gd name="f86" fmla="val 41"/>
                <a:gd name="f87" fmla="val 23"/>
                <a:gd name="f88" fmla="val 208"/>
                <a:gd name="f89" fmla="val 7"/>
                <a:gd name="f90" fmla="val 269"/>
                <a:gd name="f91" fmla="val 17"/>
                <a:gd name="f92" fmla="val 290"/>
                <a:gd name="f93" fmla="val 18"/>
                <a:gd name="f94" fmla="val 294"/>
                <a:gd name="f95" fmla="val 25"/>
                <a:gd name="f96" fmla="val 295"/>
                <a:gd name="f97" fmla="val 299"/>
                <a:gd name="f98" fmla="val 26"/>
                <a:gd name="f99" fmla="val 259"/>
                <a:gd name="f100" fmla="val 22"/>
                <a:gd name="f101" fmla="val 224"/>
                <a:gd name="f102" fmla="+- 0 0 -90"/>
                <a:gd name="f103" fmla="*/ f3 1 148"/>
                <a:gd name="f104" fmla="*/ f4 1 610"/>
                <a:gd name="f105" fmla="val f5"/>
                <a:gd name="f106" fmla="val f6"/>
                <a:gd name="f107" fmla="val f7"/>
                <a:gd name="f108" fmla="*/ f102 f0 1"/>
                <a:gd name="f109" fmla="+- f107 0 f105"/>
                <a:gd name="f110" fmla="+- f106 0 f105"/>
                <a:gd name="f111" fmla="*/ f108 1 f2"/>
                <a:gd name="f112" fmla="*/ f110 1 148"/>
                <a:gd name="f113" fmla="*/ f109 1 610"/>
                <a:gd name="f114" fmla="*/ 100 f110 1"/>
                <a:gd name="f115" fmla="*/ 0 f109 1"/>
                <a:gd name="f116" fmla="*/ 104 f110 1"/>
                <a:gd name="f117" fmla="*/ 42 f109 1"/>
                <a:gd name="f118" fmla="*/ 154 f109 1"/>
                <a:gd name="f119" fmla="*/ 116 f110 1"/>
                <a:gd name="f120" fmla="*/ 175 f109 1"/>
                <a:gd name="f121" fmla="*/ 148 f110 1"/>
                <a:gd name="f122" fmla="*/ 244 f109 1"/>
                <a:gd name="f123" fmla="*/ 563 f109 1"/>
                <a:gd name="f124" fmla="*/ 124 f110 1"/>
                <a:gd name="f125" fmla="*/ 598 f109 1"/>
                <a:gd name="f126" fmla="*/ 24 f110 1"/>
                <a:gd name="f127" fmla="*/ 599 f109 1"/>
                <a:gd name="f128" fmla="*/ 0 f110 1"/>
                <a:gd name="f129" fmla="*/ 564 f109 1"/>
                <a:gd name="f130" fmla="*/ 1 f110 1"/>
                <a:gd name="f131" fmla="*/ 243 f109 1"/>
                <a:gd name="f132" fmla="*/ 32 f110 1"/>
                <a:gd name="f133" fmla="*/ 174 f109 1"/>
                <a:gd name="f134" fmla="*/ 45 f110 1"/>
                <a:gd name="f135" fmla="*/ 143 f109 1"/>
                <a:gd name="f136" fmla="*/ 48 f109 1"/>
                <a:gd name="f137" fmla="*/ 16 f110 1"/>
                <a:gd name="f138" fmla="*/ 312 f109 1"/>
                <a:gd name="f139" fmla="*/ 532 f109 1"/>
                <a:gd name="f140" fmla="*/ 74 f110 1"/>
                <a:gd name="f141" fmla="*/ 535 f109 1"/>
                <a:gd name="f142" fmla="*/ 134 f110 1"/>
                <a:gd name="f143" fmla="*/ 531 f109 1"/>
                <a:gd name="f144" fmla="*/ 420 f109 1"/>
                <a:gd name="f145" fmla="*/ 46 f110 1"/>
                <a:gd name="f146" fmla="*/ 191 f109 1"/>
                <a:gd name="f147" fmla="*/ 40 f110 1"/>
                <a:gd name="f148" fmla="*/ 192 f109 1"/>
                <a:gd name="f149" fmla="*/ 17 f110 1"/>
                <a:gd name="f150" fmla="*/ 290 f109 1"/>
                <a:gd name="f151" fmla="*/ 299 f109 1"/>
                <a:gd name="f152" fmla="+- f111 0 f1"/>
                <a:gd name="f153" fmla="*/ f114 1 148"/>
                <a:gd name="f154" fmla="*/ f115 1 610"/>
                <a:gd name="f155" fmla="*/ f116 1 148"/>
                <a:gd name="f156" fmla="*/ f117 1 610"/>
                <a:gd name="f157" fmla="*/ f118 1 610"/>
                <a:gd name="f158" fmla="*/ f119 1 148"/>
                <a:gd name="f159" fmla="*/ f120 1 610"/>
                <a:gd name="f160" fmla="*/ f121 1 148"/>
                <a:gd name="f161" fmla="*/ f122 1 610"/>
                <a:gd name="f162" fmla="*/ f123 1 610"/>
                <a:gd name="f163" fmla="*/ f124 1 148"/>
                <a:gd name="f164" fmla="*/ f125 1 610"/>
                <a:gd name="f165" fmla="*/ f126 1 148"/>
                <a:gd name="f166" fmla="*/ f127 1 610"/>
                <a:gd name="f167" fmla="*/ f128 1 148"/>
                <a:gd name="f168" fmla="*/ f129 1 610"/>
                <a:gd name="f169" fmla="*/ f130 1 148"/>
                <a:gd name="f170" fmla="*/ f131 1 610"/>
                <a:gd name="f171" fmla="*/ f132 1 148"/>
                <a:gd name="f172" fmla="*/ f133 1 610"/>
                <a:gd name="f173" fmla="*/ f134 1 148"/>
                <a:gd name="f174" fmla="*/ f135 1 610"/>
                <a:gd name="f175" fmla="*/ f136 1 610"/>
                <a:gd name="f176" fmla="*/ f137 1 148"/>
                <a:gd name="f177" fmla="*/ f138 1 610"/>
                <a:gd name="f178" fmla="*/ f139 1 610"/>
                <a:gd name="f179" fmla="*/ f140 1 148"/>
                <a:gd name="f180" fmla="*/ f141 1 610"/>
                <a:gd name="f181" fmla="*/ f142 1 148"/>
                <a:gd name="f182" fmla="*/ f143 1 610"/>
                <a:gd name="f183" fmla="*/ f144 1 610"/>
                <a:gd name="f184" fmla="*/ f145 1 148"/>
                <a:gd name="f185" fmla="*/ f146 1 610"/>
                <a:gd name="f186" fmla="*/ f147 1 148"/>
                <a:gd name="f187" fmla="*/ f148 1 610"/>
                <a:gd name="f188" fmla="*/ f149 1 148"/>
                <a:gd name="f189" fmla="*/ f150 1 610"/>
                <a:gd name="f190" fmla="*/ f151 1 610"/>
                <a:gd name="f191" fmla="*/ 0 1 f112"/>
                <a:gd name="f192" fmla="*/ f106 1 f112"/>
                <a:gd name="f193" fmla="*/ 0 1 f113"/>
                <a:gd name="f194" fmla="*/ f107 1 f113"/>
                <a:gd name="f195" fmla="*/ f153 1 f112"/>
                <a:gd name="f196" fmla="*/ f154 1 f113"/>
                <a:gd name="f197" fmla="*/ f155 1 f112"/>
                <a:gd name="f198" fmla="*/ f156 1 f113"/>
                <a:gd name="f199" fmla="*/ f157 1 f113"/>
                <a:gd name="f200" fmla="*/ f158 1 f112"/>
                <a:gd name="f201" fmla="*/ f159 1 f113"/>
                <a:gd name="f202" fmla="*/ f160 1 f112"/>
                <a:gd name="f203" fmla="*/ f161 1 f113"/>
                <a:gd name="f204" fmla="*/ f162 1 f113"/>
                <a:gd name="f205" fmla="*/ f163 1 f112"/>
                <a:gd name="f206" fmla="*/ f164 1 f113"/>
                <a:gd name="f207" fmla="*/ f165 1 f112"/>
                <a:gd name="f208" fmla="*/ f166 1 f113"/>
                <a:gd name="f209" fmla="*/ f167 1 f112"/>
                <a:gd name="f210" fmla="*/ f168 1 f113"/>
                <a:gd name="f211" fmla="*/ f169 1 f112"/>
                <a:gd name="f212" fmla="*/ f170 1 f113"/>
                <a:gd name="f213" fmla="*/ f171 1 f112"/>
                <a:gd name="f214" fmla="*/ f172 1 f113"/>
                <a:gd name="f215" fmla="*/ f173 1 f112"/>
                <a:gd name="f216" fmla="*/ f174 1 f113"/>
                <a:gd name="f217" fmla="*/ f175 1 f113"/>
                <a:gd name="f218" fmla="*/ f176 1 f112"/>
                <a:gd name="f219" fmla="*/ f177 1 f113"/>
                <a:gd name="f220" fmla="*/ f178 1 f113"/>
                <a:gd name="f221" fmla="*/ f179 1 f112"/>
                <a:gd name="f222" fmla="*/ f180 1 f113"/>
                <a:gd name="f223" fmla="*/ f181 1 f112"/>
                <a:gd name="f224" fmla="*/ f182 1 f113"/>
                <a:gd name="f225" fmla="*/ f183 1 f113"/>
                <a:gd name="f226" fmla="*/ f184 1 f112"/>
                <a:gd name="f227" fmla="*/ f185 1 f113"/>
                <a:gd name="f228" fmla="*/ f186 1 f112"/>
                <a:gd name="f229" fmla="*/ f187 1 f113"/>
                <a:gd name="f230" fmla="*/ f188 1 f112"/>
                <a:gd name="f231" fmla="*/ f189 1 f113"/>
                <a:gd name="f232" fmla="*/ f190 1 f113"/>
                <a:gd name="f233" fmla="*/ f191 f103 1"/>
                <a:gd name="f234" fmla="*/ f192 f103 1"/>
                <a:gd name="f235" fmla="*/ f194 f104 1"/>
                <a:gd name="f236" fmla="*/ f193 f104 1"/>
                <a:gd name="f237" fmla="*/ f195 f103 1"/>
                <a:gd name="f238" fmla="*/ f196 f104 1"/>
                <a:gd name="f239" fmla="*/ f197 f103 1"/>
                <a:gd name="f240" fmla="*/ f198 f104 1"/>
                <a:gd name="f241" fmla="*/ f199 f104 1"/>
                <a:gd name="f242" fmla="*/ f200 f103 1"/>
                <a:gd name="f243" fmla="*/ f201 f104 1"/>
                <a:gd name="f244" fmla="*/ f202 f103 1"/>
                <a:gd name="f245" fmla="*/ f203 f104 1"/>
                <a:gd name="f246" fmla="*/ f204 f104 1"/>
                <a:gd name="f247" fmla="*/ f205 f103 1"/>
                <a:gd name="f248" fmla="*/ f206 f104 1"/>
                <a:gd name="f249" fmla="*/ f207 f103 1"/>
                <a:gd name="f250" fmla="*/ f208 f104 1"/>
                <a:gd name="f251" fmla="*/ f209 f103 1"/>
                <a:gd name="f252" fmla="*/ f210 f104 1"/>
                <a:gd name="f253" fmla="*/ f211 f103 1"/>
                <a:gd name="f254" fmla="*/ f212 f104 1"/>
                <a:gd name="f255" fmla="*/ f213 f103 1"/>
                <a:gd name="f256" fmla="*/ f214 f104 1"/>
                <a:gd name="f257" fmla="*/ f215 f103 1"/>
                <a:gd name="f258" fmla="*/ f216 f104 1"/>
                <a:gd name="f259" fmla="*/ f217 f104 1"/>
                <a:gd name="f260" fmla="*/ f218 f103 1"/>
                <a:gd name="f261" fmla="*/ f219 f104 1"/>
                <a:gd name="f262" fmla="*/ f220 f104 1"/>
                <a:gd name="f263" fmla="*/ f221 f103 1"/>
                <a:gd name="f264" fmla="*/ f222 f104 1"/>
                <a:gd name="f265" fmla="*/ f223 f103 1"/>
                <a:gd name="f266" fmla="*/ f224 f104 1"/>
                <a:gd name="f267" fmla="*/ f225 f104 1"/>
                <a:gd name="f268" fmla="*/ f226 f103 1"/>
                <a:gd name="f269" fmla="*/ f227 f104 1"/>
                <a:gd name="f270" fmla="*/ f228 f103 1"/>
                <a:gd name="f271" fmla="*/ f229 f104 1"/>
                <a:gd name="f272" fmla="*/ f230 f103 1"/>
                <a:gd name="f273" fmla="*/ f231 f104 1"/>
                <a:gd name="f274" fmla="*/ f232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2">
                  <a:pos x="f237" y="f238"/>
                </a:cxn>
                <a:cxn ang="f152">
                  <a:pos x="f239" y="f240"/>
                </a:cxn>
                <a:cxn ang="f152">
                  <a:pos x="f239" y="f241"/>
                </a:cxn>
                <a:cxn ang="f152">
                  <a:pos x="f242" y="f243"/>
                </a:cxn>
                <a:cxn ang="f152">
                  <a:pos x="f244" y="f245"/>
                </a:cxn>
                <a:cxn ang="f152">
                  <a:pos x="f244" y="f246"/>
                </a:cxn>
                <a:cxn ang="f152">
                  <a:pos x="f247" y="f248"/>
                </a:cxn>
                <a:cxn ang="f152">
                  <a:pos x="f249" y="f250"/>
                </a:cxn>
                <a:cxn ang="f152">
                  <a:pos x="f251" y="f252"/>
                </a:cxn>
                <a:cxn ang="f152">
                  <a:pos x="f253" y="f254"/>
                </a:cxn>
                <a:cxn ang="f152">
                  <a:pos x="f255" y="f256"/>
                </a:cxn>
                <a:cxn ang="f152">
                  <a:pos x="f257" y="f258"/>
                </a:cxn>
                <a:cxn ang="f152">
                  <a:pos x="f257" y="f259"/>
                </a:cxn>
                <a:cxn ang="f152">
                  <a:pos x="f257" y="f238"/>
                </a:cxn>
                <a:cxn ang="f152">
                  <a:pos x="f237" y="f238"/>
                </a:cxn>
                <a:cxn ang="f152">
                  <a:pos x="f260" y="f261"/>
                </a:cxn>
                <a:cxn ang="f152">
                  <a:pos x="f260" y="f262"/>
                </a:cxn>
                <a:cxn ang="f152">
                  <a:pos x="f263" y="f264"/>
                </a:cxn>
                <a:cxn ang="f152">
                  <a:pos x="f265" y="f266"/>
                </a:cxn>
                <a:cxn ang="f152">
                  <a:pos x="f265" y="f267"/>
                </a:cxn>
                <a:cxn ang="f152">
                  <a:pos x="f265" y="f261"/>
                </a:cxn>
                <a:cxn ang="f152">
                  <a:pos x="f260" y="f261"/>
                </a:cxn>
                <a:cxn ang="f152">
                  <a:pos x="f268" y="f269"/>
                </a:cxn>
                <a:cxn ang="f152">
                  <a:pos x="f270" y="f271"/>
                </a:cxn>
                <a:cxn ang="f152">
                  <a:pos x="f272" y="f273"/>
                </a:cxn>
                <a:cxn ang="f152">
                  <a:pos x="f255" y="f274"/>
                </a:cxn>
                <a:cxn ang="f152">
                  <a:pos x="f268" y="f269"/>
                </a:cxn>
              </a:cxnLst>
              <a:rect l="f233" t="f236" r="f234" b="f235"/>
              <a:pathLst>
                <a:path w="148" h="610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3" y="f19"/>
                  </a:cubicBezTo>
                  <a:cubicBezTo>
                    <a:pt x="f13" y="f20"/>
                    <a:pt x="f21" y="f22"/>
                    <a:pt x="f23" y="f24"/>
                  </a:cubicBezTo>
                  <a:cubicBezTo>
                    <a:pt x="f25" y="f26"/>
                    <a:pt x="f6" y="f27"/>
                    <a:pt x="f6" y="f28"/>
                  </a:cubicBezTo>
                  <a:cubicBezTo>
                    <a:pt x="f29" y="f30"/>
                    <a:pt x="f29" y="f31"/>
                    <a:pt x="f6" y="f32"/>
                  </a:cubicBezTo>
                  <a:cubicBezTo>
                    <a:pt x="f6" y="f33"/>
                    <a:pt x="f34" y="f35"/>
                    <a:pt x="f36" y="f37"/>
                  </a:cubicBezTo>
                  <a:cubicBezTo>
                    <a:pt x="f38" y="f7"/>
                    <a:pt x="f39" y="f7"/>
                    <a:pt x="f40" y="f41"/>
                  </a:cubicBezTo>
                  <a:cubicBezTo>
                    <a:pt x="f42" y="f35"/>
                    <a:pt x="f5" y="f43"/>
                    <a:pt x="f5" y="f44"/>
                  </a:cubicBezTo>
                  <a:cubicBezTo>
                    <a:pt x="f45" y="f31"/>
                    <a:pt x="f45" y="f30"/>
                    <a:pt x="f45" y="f46"/>
                  </a:cubicBezTo>
                  <a:cubicBezTo>
                    <a:pt x="f5" y="f47"/>
                    <a:pt x="f48" y="f26"/>
                    <a:pt x="f49" y="f50"/>
                  </a:cubicBezTo>
                  <a:cubicBezTo>
                    <a:pt x="f51" y="f52"/>
                    <a:pt x="f53" y="f19"/>
                    <a:pt x="f54" y="f55"/>
                  </a:cubicBezTo>
                  <a:cubicBezTo>
                    <a:pt x="f56" y="f57"/>
                    <a:pt x="f58" y="f16"/>
                    <a:pt x="f54" y="f58"/>
                  </a:cubicBezTo>
                  <a:cubicBezTo>
                    <a:pt x="f59" y="f49"/>
                    <a:pt x="f60" y="f61"/>
                    <a:pt x="f54" y="f5"/>
                  </a:cubicBezTo>
                  <a:cubicBezTo>
                    <a:pt x="f62" y="f5"/>
                    <a:pt x="f63" y="f5"/>
                    <a:pt x="f8" y="f5"/>
                  </a:cubicBezTo>
                  <a:close/>
                  <a:moveTo>
                    <a:pt x="f61" y="f64"/>
                  </a:moveTo>
                  <a:cubicBezTo>
                    <a:pt x="f61" y="f65"/>
                    <a:pt x="f61" y="f66"/>
                    <a:pt x="f61" y="f67"/>
                  </a:cubicBezTo>
                  <a:cubicBezTo>
                    <a:pt x="f68" y="f69"/>
                    <a:pt x="f70" y="f71"/>
                    <a:pt x="f72" y="f71"/>
                  </a:cubicBezTo>
                  <a:cubicBezTo>
                    <a:pt x="f73" y="f71"/>
                    <a:pt x="f74" y="f69"/>
                    <a:pt x="f75" y="f76"/>
                  </a:cubicBezTo>
                  <a:cubicBezTo>
                    <a:pt x="f75" y="f77"/>
                    <a:pt x="f75" y="f78"/>
                    <a:pt x="f75" y="f79"/>
                  </a:cubicBezTo>
                  <a:cubicBezTo>
                    <a:pt x="f75" y="f80"/>
                    <a:pt x="f75" y="f81"/>
                    <a:pt x="f75" y="f64"/>
                  </a:cubicBezTo>
                  <a:cubicBezTo>
                    <a:pt x="f82" y="f64"/>
                    <a:pt x="f70" y="f64"/>
                    <a:pt x="f61" y="f64"/>
                  </a:cubicBezTo>
                  <a:close/>
                  <a:moveTo>
                    <a:pt x="f83" y="f84"/>
                  </a:moveTo>
                  <a:cubicBezTo>
                    <a:pt x="f14" y="f85"/>
                    <a:pt x="f86" y="f84"/>
                    <a:pt x="f60" y="f85"/>
                  </a:cubicBezTo>
                  <a:cubicBezTo>
                    <a:pt x="f87" y="f88"/>
                    <a:pt x="f89" y="f90"/>
                    <a:pt x="f91" y="f92"/>
                  </a:cubicBezTo>
                  <a:cubicBezTo>
                    <a:pt x="f93" y="f94"/>
                    <a:pt x="f95" y="f96"/>
                    <a:pt x="f49" y="f97"/>
                  </a:cubicBezTo>
                  <a:cubicBezTo>
                    <a:pt x="f98" y="f99"/>
                    <a:pt x="f100" y="f101"/>
                    <a:pt x="f83" y="f84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122BE088-1441-BEF7-12EE-E11F79B61968}"/>
                </a:ext>
              </a:extLst>
            </p:cNvPr>
            <p:cNvSpPr/>
            <p:nvPr/>
          </p:nvSpPr>
          <p:spPr>
            <a:xfrm>
              <a:off x="1933571" y="1835145"/>
              <a:ext cx="117472" cy="984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9"/>
                <a:gd name="f7" fmla="val 59"/>
                <a:gd name="f8" fmla="val 39"/>
                <a:gd name="f9" fmla="val 46"/>
                <a:gd name="f10" fmla="val 51"/>
                <a:gd name="f11" fmla="val 23"/>
                <a:gd name="f12" fmla="val 52"/>
                <a:gd name="f13" fmla="val 5"/>
                <a:gd name="f14" fmla="val 9"/>
                <a:gd name="f15" fmla="val 14"/>
                <a:gd name="f16" fmla="val 11"/>
                <a:gd name="f17" fmla="val 16"/>
                <a:gd name="f18" fmla="val 17"/>
                <a:gd name="f19" fmla="val 45"/>
                <a:gd name="f20" fmla="val 57"/>
                <a:gd name="f21" fmla="val 13"/>
                <a:gd name="f22" fmla="val 58"/>
                <a:gd name="f23" fmla="val 25"/>
                <a:gd name="f24" fmla="val 53"/>
                <a:gd name="f25" fmla="val 64"/>
                <a:gd name="f26" fmla="+- 0 0 -90"/>
                <a:gd name="f27" fmla="*/ f3 1 69"/>
                <a:gd name="f28" fmla="*/ f4 1 59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69"/>
                <a:gd name="f37" fmla="*/ f33 1 59"/>
                <a:gd name="f38" fmla="*/ 69 f34 1"/>
                <a:gd name="f39" fmla="*/ 39 f33 1"/>
                <a:gd name="f40" fmla="*/ 59 f33 1"/>
                <a:gd name="f41" fmla="*/ 0 f34 1"/>
                <a:gd name="f42" fmla="*/ 14 f34 1"/>
                <a:gd name="f43" fmla="*/ 45 f34 1"/>
                <a:gd name="f44" fmla="*/ 9 f33 1"/>
                <a:gd name="f45" fmla="*/ 53 f34 1"/>
                <a:gd name="f46" fmla="+- f35 0 f1"/>
                <a:gd name="f47" fmla="*/ f38 1 69"/>
                <a:gd name="f48" fmla="*/ f39 1 59"/>
                <a:gd name="f49" fmla="*/ f40 1 59"/>
                <a:gd name="f50" fmla="*/ f41 1 69"/>
                <a:gd name="f51" fmla="*/ f42 1 69"/>
                <a:gd name="f52" fmla="*/ f43 1 69"/>
                <a:gd name="f53" fmla="*/ f44 1 59"/>
                <a:gd name="f54" fmla="*/ f45 1 69"/>
                <a:gd name="f55" fmla="*/ 0 1 f36"/>
                <a:gd name="f56" fmla="*/ f30 1 f36"/>
                <a:gd name="f57" fmla="*/ 0 1 f37"/>
                <a:gd name="f58" fmla="*/ f31 1 f37"/>
                <a:gd name="f59" fmla="*/ f47 1 f36"/>
                <a:gd name="f60" fmla="*/ f48 1 f37"/>
                <a:gd name="f61" fmla="*/ f49 1 f37"/>
                <a:gd name="f62" fmla="*/ f50 1 f36"/>
                <a:gd name="f63" fmla="*/ f51 1 f36"/>
                <a:gd name="f64" fmla="*/ f52 1 f36"/>
                <a:gd name="f65" fmla="*/ f53 1 f37"/>
                <a:gd name="f66" fmla="*/ f54 1 f36"/>
                <a:gd name="f67" fmla="*/ f55 f27 1"/>
                <a:gd name="f68" fmla="*/ f56 f27 1"/>
                <a:gd name="f69" fmla="*/ f58 f28 1"/>
                <a:gd name="f70" fmla="*/ f57 f28 1"/>
                <a:gd name="f71" fmla="*/ f59 f27 1"/>
                <a:gd name="f72" fmla="*/ f60 f28 1"/>
                <a:gd name="f73" fmla="*/ f61 f28 1"/>
                <a:gd name="f74" fmla="*/ f62 f27 1"/>
                <a:gd name="f75" fmla="*/ f63 f27 1"/>
                <a:gd name="f76" fmla="*/ f64 f27 1"/>
                <a:gd name="f77" fmla="*/ f65 f28 1"/>
                <a:gd name="f78" fmla="*/ f66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1" y="f72"/>
                </a:cxn>
                <a:cxn ang="f46">
                  <a:pos x="f71" y="f73"/>
                </a:cxn>
                <a:cxn ang="f46">
                  <a:pos x="f74" y="f73"/>
                </a:cxn>
                <a:cxn ang="f46">
                  <a:pos x="f74" y="f72"/>
                </a:cxn>
                <a:cxn ang="f46">
                  <a:pos x="f75" y="f72"/>
                </a:cxn>
                <a:cxn ang="f46">
                  <a:pos x="f76" y="f77"/>
                </a:cxn>
                <a:cxn ang="f46">
                  <a:pos x="f78" y="f72"/>
                </a:cxn>
                <a:cxn ang="f46">
                  <a:pos x="f71" y="f72"/>
                </a:cxn>
              </a:cxnLst>
              <a:rect l="f67" t="f70" r="f68" b="f69"/>
              <a:pathLst>
                <a:path w="69" h="59">
                  <a:moveTo>
                    <a:pt x="f6" y="f8"/>
                  </a:moveTo>
                  <a:cubicBezTo>
                    <a:pt x="f6" y="f9"/>
                    <a:pt x="f6" y="f10"/>
                    <a:pt x="f6" y="f7"/>
                  </a:cubicBezTo>
                  <a:cubicBezTo>
                    <a:pt x="f9" y="f7"/>
                    <a:pt x="f11" y="f7"/>
                    <a:pt x="f5" y="f7"/>
                  </a:cubicBezTo>
                  <a:cubicBezTo>
                    <a:pt x="f5" y="f12"/>
                    <a:pt x="f5" y="f9"/>
                    <a:pt x="f5" y="f8"/>
                  </a:cubicBezTo>
                  <a:cubicBezTo>
                    <a:pt x="f13" y="f8"/>
                    <a:pt x="f14" y="f8"/>
                    <a:pt x="f15" y="f8"/>
                  </a:cubicBezTo>
                  <a:cubicBezTo>
                    <a:pt x="f16" y="f17"/>
                    <a:pt x="f18" y="f5"/>
                    <a:pt x="f19" y="f14"/>
                  </a:cubicBezTo>
                  <a:cubicBezTo>
                    <a:pt x="f20" y="f21"/>
                    <a:pt x="f22" y="f23"/>
                    <a:pt x="f24" y="f8"/>
                  </a:cubicBezTo>
                  <a:cubicBezTo>
                    <a:pt x="f7" y="f8"/>
                    <a:pt x="f25" y="f8"/>
                    <a:pt x="f6" y="f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25" name="Graphique 24" descr="Retour avec un remplissage uni">
            <a:extLst>
              <a:ext uri="{FF2B5EF4-FFF2-40B4-BE49-F238E27FC236}">
                <a16:creationId xmlns:a16="http://schemas.microsoft.com/office/drawing/2014/main" id="{45F3A53C-4A7C-7A2A-E876-F64FF769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3080" y="3160818"/>
            <a:ext cx="480598" cy="480598"/>
          </a:xfrm>
          <a:prstGeom prst="rect">
            <a:avLst/>
          </a:prstGeom>
        </p:spPr>
      </p:pic>
      <p:pic>
        <p:nvPicPr>
          <p:cNvPr id="26" name="Graphique 25" descr="Retour avec un remplissage uni">
            <a:extLst>
              <a:ext uri="{FF2B5EF4-FFF2-40B4-BE49-F238E27FC236}">
                <a16:creationId xmlns:a16="http://schemas.microsoft.com/office/drawing/2014/main" id="{F2D1C094-08A7-9FBB-491B-D77087F1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102" y="3671561"/>
            <a:ext cx="480598" cy="480598"/>
          </a:xfrm>
          <a:prstGeom prst="rect">
            <a:avLst/>
          </a:prstGeom>
        </p:spPr>
      </p:pic>
      <p:pic>
        <p:nvPicPr>
          <p:cNvPr id="27" name="Graphique 26" descr="Retour avec un remplissage uni">
            <a:extLst>
              <a:ext uri="{FF2B5EF4-FFF2-40B4-BE49-F238E27FC236}">
                <a16:creationId xmlns:a16="http://schemas.microsoft.com/office/drawing/2014/main" id="{CE7E6502-7194-9467-2182-8EEB47182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102" y="4220685"/>
            <a:ext cx="480598" cy="480598"/>
          </a:xfrm>
          <a:prstGeom prst="rect">
            <a:avLst/>
          </a:prstGeom>
        </p:spPr>
      </p:pic>
      <p:pic>
        <p:nvPicPr>
          <p:cNvPr id="3" name="Graphique 2" descr="Retour avec un remplissage uni">
            <a:extLst>
              <a:ext uri="{FF2B5EF4-FFF2-40B4-BE49-F238E27FC236}">
                <a16:creationId xmlns:a16="http://schemas.microsoft.com/office/drawing/2014/main" id="{DFF57B7A-154F-C63A-E86B-8779C4049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3080" y="4751038"/>
            <a:ext cx="480598" cy="4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B7006EB-EAAF-471C-5BB7-6E68E3E9D1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6283"/>
            <a:ext cx="9144000" cy="46772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E0B80-350C-AE8C-C324-0221549D9DE5}"/>
              </a:ext>
            </a:extLst>
          </p:cNvPr>
          <p:cNvSpPr/>
          <p:nvPr/>
        </p:nvSpPr>
        <p:spPr>
          <a:xfrm>
            <a:off x="0" y="0"/>
            <a:ext cx="9144000" cy="466283"/>
          </a:xfrm>
          <a:prstGeom prst="rect">
            <a:avLst/>
          </a:prstGeom>
          <a:solidFill>
            <a:srgbClr val="AD28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Opératoire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810E7-61E3-DEC7-FF6D-B7C271BB9A11}"/>
              </a:ext>
            </a:extLst>
          </p:cNvPr>
          <p:cNvSpPr txBox="1"/>
          <p:nvPr/>
        </p:nvSpPr>
        <p:spPr>
          <a:xfrm>
            <a:off x="468000" y="972508"/>
            <a:ext cx="8478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Suppression, après vérification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des lignes vide dans WEB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400" dirty="0"/>
              <a:t>-    des colonnes vides  ou ne contenant que des valeurs identiques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BA9C9C-ECCE-CF80-D636-762C3473E1A6}"/>
              </a:ext>
            </a:extLst>
          </p:cNvPr>
          <p:cNvSpPr txBox="1"/>
          <p:nvPr/>
        </p:nvSpPr>
        <p:spPr>
          <a:xfrm>
            <a:off x="468001" y="3377783"/>
            <a:ext cx="81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Création d’un log contenant les colonnes supprimées sous forme d’un fichier Excel</a:t>
            </a:r>
          </a:p>
        </p:txBody>
      </p:sp>
      <p:sp>
        <p:nvSpPr>
          <p:cNvPr id="11" name="Freeform 90">
            <a:extLst>
              <a:ext uri="{FF2B5EF4-FFF2-40B4-BE49-F238E27FC236}">
                <a16:creationId xmlns:a16="http://schemas.microsoft.com/office/drawing/2014/main" id="{532645A7-07B5-8691-D71C-8331C00A1EE9}"/>
              </a:ext>
            </a:extLst>
          </p:cNvPr>
          <p:cNvSpPr/>
          <p:nvPr/>
        </p:nvSpPr>
        <p:spPr>
          <a:xfrm>
            <a:off x="417839" y="1826619"/>
            <a:ext cx="233752" cy="2307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"/>
              <a:gd name="f7" fmla="val 328"/>
              <a:gd name="f8" fmla="val 243"/>
              <a:gd name="f9" fmla="val 122"/>
              <a:gd name="f10" fmla="val 260"/>
              <a:gd name="f11" fmla="val 118"/>
              <a:gd name="f12" fmla="val 276"/>
              <a:gd name="f13" fmla="val 115"/>
              <a:gd name="f14" fmla="val 292"/>
              <a:gd name="f15" fmla="val 112"/>
              <a:gd name="f16" fmla="val 319"/>
              <a:gd name="f17" fmla="val 108"/>
              <a:gd name="f18" fmla="val 324"/>
              <a:gd name="f19" fmla="val 113"/>
              <a:gd name="f20" fmla="val 322"/>
              <a:gd name="f21" fmla="val 139"/>
              <a:gd name="f22" fmla="val 320"/>
              <a:gd name="f23" fmla="val 167"/>
              <a:gd name="f24" fmla="val 313"/>
              <a:gd name="f25" fmla="val 194"/>
              <a:gd name="f26" fmla="val 301"/>
              <a:gd name="f27" fmla="val 219"/>
              <a:gd name="f28" fmla="val 300"/>
              <a:gd name="f29" fmla="val 220"/>
              <a:gd name="f30" fmla="val 299"/>
              <a:gd name="f31" fmla="val 222"/>
              <a:gd name="f32" fmla="val 298"/>
              <a:gd name="f33" fmla="val 224"/>
              <a:gd name="f34" fmla="val 308"/>
              <a:gd name="f35" fmla="val 227"/>
              <a:gd name="f36" fmla="val 318"/>
              <a:gd name="f37" fmla="val 230"/>
              <a:gd name="f38" fmla="val 234"/>
              <a:gd name="f39" fmla="val 339"/>
              <a:gd name="f40" fmla="val 238"/>
              <a:gd name="f41" fmla="val 241"/>
              <a:gd name="f42" fmla="val 336"/>
              <a:gd name="f43" fmla="val 251"/>
              <a:gd name="f44" fmla="val 285"/>
              <a:gd name="f45" fmla="val 314"/>
              <a:gd name="f46" fmla="val 325"/>
              <a:gd name="f47" fmla="val 327"/>
              <a:gd name="f48" fmla="val 231"/>
              <a:gd name="f49" fmla="val 226"/>
              <a:gd name="f50" fmla="val 225"/>
              <a:gd name="f51" fmla="val 296"/>
              <a:gd name="f52" fmla="val 284"/>
              <a:gd name="f53" fmla="val 259"/>
              <a:gd name="f54" fmla="val 237"/>
              <a:gd name="f55" fmla="val 209"/>
              <a:gd name="f56" fmla="val 216"/>
              <a:gd name="f57" fmla="val 207"/>
              <a:gd name="f58" fmla="val 211"/>
              <a:gd name="f59" fmla="val 205"/>
              <a:gd name="f60" fmla="val 201"/>
              <a:gd name="f61" fmla="val 191"/>
              <a:gd name="f62" fmla="val 192"/>
              <a:gd name="f63" fmla="val 193"/>
              <a:gd name="f64" fmla="val 168"/>
              <a:gd name="f65" fmla="val 154"/>
              <a:gd name="f66" fmla="val 125"/>
              <a:gd name="f67" fmla="val 123"/>
              <a:gd name="f68" fmla="val 195"/>
              <a:gd name="f69" fmla="val 120"/>
              <a:gd name="f70" fmla="val 196"/>
              <a:gd name="f71" fmla="val 197"/>
              <a:gd name="f72" fmla="val 200"/>
              <a:gd name="f73" fmla="val 111"/>
              <a:gd name="f74" fmla="val 109"/>
              <a:gd name="f75" fmla="val 199"/>
              <a:gd name="f76" fmla="val 106"/>
              <a:gd name="f77" fmla="val 104"/>
              <a:gd name="f78" fmla="val 102"/>
              <a:gd name="f79" fmla="val 190"/>
              <a:gd name="f80" fmla="val 188"/>
              <a:gd name="f81" fmla="val 101"/>
              <a:gd name="f82" fmla="val 90"/>
              <a:gd name="f83" fmla="val 79"/>
              <a:gd name="f84" fmla="val 68"/>
              <a:gd name="f85" fmla="val 189"/>
              <a:gd name="f86" fmla="val 62"/>
              <a:gd name="f87" fmla="val 186"/>
              <a:gd name="f88" fmla="val 60"/>
              <a:gd name="f89" fmla="val 173"/>
              <a:gd name="f90" fmla="val 61"/>
              <a:gd name="f91" fmla="val 160"/>
              <a:gd name="f92" fmla="val 152"/>
              <a:gd name="f93" fmla="val 153"/>
              <a:gd name="f94" fmla="val 150"/>
              <a:gd name="f95" fmla="val 148"/>
              <a:gd name="f96" fmla="val 147"/>
              <a:gd name="f97" fmla="val 144"/>
              <a:gd name="f98" fmla="val 141"/>
              <a:gd name="f99" fmla="val 140"/>
              <a:gd name="f100" fmla="val 143"/>
              <a:gd name="f101" fmla="val 117"/>
              <a:gd name="f102" fmla="val 119"/>
              <a:gd name="f103" fmla="val 126"/>
              <a:gd name="f104" fmla="val 161"/>
              <a:gd name="f105" fmla="val 178"/>
              <a:gd name="f106" fmla="val 184"/>
              <a:gd name="f107" fmla="val 145"/>
              <a:gd name="f108" fmla="val 135"/>
              <a:gd name="f109" fmla="val 212"/>
              <a:gd name="f110" fmla="val 247"/>
              <a:gd name="f111" fmla="val 255"/>
              <a:gd name="f112" fmla="val 116"/>
              <a:gd name="f113" fmla="val 263"/>
              <a:gd name="f114" fmla="val 271"/>
              <a:gd name="f115" fmla="val 287"/>
              <a:gd name="f116" fmla="val 303"/>
              <a:gd name="f117" fmla="val 114"/>
              <a:gd name="f118" fmla="val 86"/>
              <a:gd name="f119" fmla="val 66"/>
              <a:gd name="f120" fmla="val 323"/>
              <a:gd name="f121" fmla="val 49"/>
              <a:gd name="f122" fmla="val 309"/>
              <a:gd name="f123" fmla="val 31"/>
              <a:gd name="f124" fmla="val 293"/>
              <a:gd name="f125" fmla="val 15"/>
              <a:gd name="f126" fmla="val 275"/>
              <a:gd name="f127" fmla="val 5"/>
              <a:gd name="f128" fmla="val 252"/>
              <a:gd name="f129" fmla="val 242"/>
              <a:gd name="f130" fmla="val 1"/>
              <a:gd name="f131" fmla="val 239"/>
              <a:gd name="f132" fmla="val 12"/>
              <a:gd name="f133" fmla="val 21"/>
              <a:gd name="f134" fmla="val 42"/>
              <a:gd name="f135" fmla="val 41"/>
              <a:gd name="f136" fmla="val 221"/>
              <a:gd name="f137" fmla="val 40"/>
              <a:gd name="f138" fmla="val 39"/>
              <a:gd name="f139" fmla="val 217"/>
              <a:gd name="f140" fmla="val 26"/>
              <a:gd name="f141" fmla="val 19"/>
              <a:gd name="f142" fmla="val 129"/>
              <a:gd name="f143" fmla="val 22"/>
              <a:gd name="f144" fmla="val 110"/>
              <a:gd name="f145" fmla="val 37"/>
              <a:gd name="f146" fmla="val 57"/>
              <a:gd name="f147" fmla="val 76"/>
              <a:gd name="f148" fmla="val 97"/>
              <a:gd name="f149" fmla="val 121"/>
              <a:gd name="f150" fmla="val 98"/>
              <a:gd name="f151" fmla="val 99"/>
              <a:gd name="f152" fmla="val 77"/>
              <a:gd name="f153" fmla="val 127"/>
              <a:gd name="f154" fmla="val 44"/>
              <a:gd name="f155" fmla="val 187"/>
              <a:gd name="f156" fmla="val 213"/>
              <a:gd name="f157" fmla="val 43"/>
              <a:gd name="f158" fmla="+- 0 0 -90"/>
              <a:gd name="f159" fmla="*/ f3 1 341"/>
              <a:gd name="f160" fmla="*/ f4 1 328"/>
              <a:gd name="f161" fmla="val f5"/>
              <a:gd name="f162" fmla="val f6"/>
              <a:gd name="f163" fmla="val f7"/>
              <a:gd name="f164" fmla="*/ f158 f0 1"/>
              <a:gd name="f165" fmla="+- f163 0 f161"/>
              <a:gd name="f166" fmla="+- f162 0 f161"/>
              <a:gd name="f167" fmla="*/ f164 1 f2"/>
              <a:gd name="f168" fmla="*/ f166 1 341"/>
              <a:gd name="f169" fmla="*/ f165 1 328"/>
              <a:gd name="f170" fmla="*/ 243 f166 1"/>
              <a:gd name="f171" fmla="*/ 122 f165 1"/>
              <a:gd name="f172" fmla="*/ 292 f166 1"/>
              <a:gd name="f173" fmla="*/ 112 f165 1"/>
              <a:gd name="f174" fmla="*/ 322 f166 1"/>
              <a:gd name="f175" fmla="*/ 139 f165 1"/>
              <a:gd name="f176" fmla="*/ 301 f166 1"/>
              <a:gd name="f177" fmla="*/ 219 f165 1"/>
              <a:gd name="f178" fmla="*/ 298 f166 1"/>
              <a:gd name="f179" fmla="*/ 224 f165 1"/>
              <a:gd name="f180" fmla="*/ 328 f166 1"/>
              <a:gd name="f181" fmla="*/ 234 f165 1"/>
              <a:gd name="f182" fmla="*/ 336 f166 1"/>
              <a:gd name="f183" fmla="*/ 251 f165 1"/>
              <a:gd name="f184" fmla="*/ 260 f166 1"/>
              <a:gd name="f185" fmla="*/ 325 f165 1"/>
              <a:gd name="f186" fmla="*/ 231 f166 1"/>
              <a:gd name="f187" fmla="*/ 327 f165 1"/>
              <a:gd name="f188" fmla="*/ 225 f166 1"/>
              <a:gd name="f189" fmla="*/ 320 f165 1"/>
              <a:gd name="f190" fmla="*/ 284 f165 1"/>
              <a:gd name="f191" fmla="*/ 209 f166 1"/>
              <a:gd name="f192" fmla="*/ 216 f165 1"/>
              <a:gd name="f193" fmla="*/ 201 f166 1"/>
              <a:gd name="f194" fmla="*/ 201 f165 1"/>
              <a:gd name="f195" fmla="*/ 193 f166 1"/>
              <a:gd name="f196" fmla="*/ 168 f165 1"/>
              <a:gd name="f197" fmla="*/ 125 f165 1"/>
              <a:gd name="f198" fmla="*/ 196 f166 1"/>
              <a:gd name="f199" fmla="*/ 118 f165 1"/>
              <a:gd name="f200" fmla="*/ 200 f166 1"/>
              <a:gd name="f201" fmla="*/ 109 f165 1"/>
              <a:gd name="f202" fmla="*/ 192 f166 1"/>
              <a:gd name="f203" fmla="*/ 102 f165 1"/>
              <a:gd name="f204" fmla="*/ 188 f166 1"/>
              <a:gd name="f205" fmla="*/ 101 f165 1"/>
              <a:gd name="f206" fmla="*/ 68 f165 1"/>
              <a:gd name="f207" fmla="*/ 180 f166 1"/>
              <a:gd name="f208" fmla="*/ 60 f165 1"/>
              <a:gd name="f209" fmla="*/ 160 f166 1"/>
              <a:gd name="f210" fmla="*/ 152 f166 1"/>
              <a:gd name="f211" fmla="*/ 147 f166 1"/>
              <a:gd name="f212" fmla="*/ 140 f166 1"/>
              <a:gd name="f213" fmla="*/ 143 f166 1"/>
              <a:gd name="f214" fmla="*/ 117 f165 1"/>
              <a:gd name="f215" fmla="*/ 148 f166 1"/>
              <a:gd name="f216" fmla="*/ 126 f165 1"/>
              <a:gd name="f217" fmla="*/ 178 f165 1"/>
              <a:gd name="f218" fmla="*/ 195 f165 1"/>
              <a:gd name="f219" fmla="*/ 119 f166 1"/>
              <a:gd name="f220" fmla="*/ 247 f165 1"/>
              <a:gd name="f221" fmla="*/ 116 f166 1"/>
              <a:gd name="f222" fmla="*/ 271 f165 1"/>
              <a:gd name="f223" fmla="*/ 319 f165 1"/>
              <a:gd name="f224" fmla="*/ 108 f166 1"/>
              <a:gd name="f225" fmla="*/ 328 f165 1"/>
              <a:gd name="f226" fmla="*/ 49 f166 1"/>
              <a:gd name="f227" fmla="*/ 309 f165 1"/>
              <a:gd name="f228" fmla="*/ 5 f166 1"/>
              <a:gd name="f229" fmla="*/ 252 f165 1"/>
              <a:gd name="f230" fmla="*/ 12 f166 1"/>
              <a:gd name="f231" fmla="*/ 42 f166 1"/>
              <a:gd name="f232" fmla="*/ 39 f166 1"/>
              <a:gd name="f233" fmla="*/ 217 f165 1"/>
              <a:gd name="f234" fmla="*/ 19 f166 1"/>
              <a:gd name="f235" fmla="*/ 129 f165 1"/>
              <a:gd name="f236" fmla="*/ 37 f166 1"/>
              <a:gd name="f237" fmla="*/ 111 f165 1"/>
              <a:gd name="f238" fmla="*/ 97 f166 1"/>
              <a:gd name="f239" fmla="*/ 121 f165 1"/>
              <a:gd name="f240" fmla="*/ 99 f166 1"/>
              <a:gd name="f241" fmla="*/ 115 f165 1"/>
              <a:gd name="f242" fmla="*/ 153 f166 1"/>
              <a:gd name="f243" fmla="*/ 15 f165 1"/>
              <a:gd name="f244" fmla="*/ 187 f166 1"/>
              <a:gd name="f245" fmla="*/ 241 f166 1"/>
              <a:gd name="f246" fmla="*/ 114 f165 1"/>
              <a:gd name="f247" fmla="+- f167 0 f1"/>
              <a:gd name="f248" fmla="*/ f170 1 341"/>
              <a:gd name="f249" fmla="*/ f171 1 328"/>
              <a:gd name="f250" fmla="*/ f172 1 341"/>
              <a:gd name="f251" fmla="*/ f173 1 328"/>
              <a:gd name="f252" fmla="*/ f174 1 341"/>
              <a:gd name="f253" fmla="*/ f175 1 328"/>
              <a:gd name="f254" fmla="*/ f176 1 341"/>
              <a:gd name="f255" fmla="*/ f177 1 328"/>
              <a:gd name="f256" fmla="*/ f178 1 341"/>
              <a:gd name="f257" fmla="*/ f179 1 328"/>
              <a:gd name="f258" fmla="*/ f180 1 341"/>
              <a:gd name="f259" fmla="*/ f181 1 328"/>
              <a:gd name="f260" fmla="*/ f182 1 341"/>
              <a:gd name="f261" fmla="*/ f183 1 328"/>
              <a:gd name="f262" fmla="*/ f184 1 341"/>
              <a:gd name="f263" fmla="*/ f185 1 328"/>
              <a:gd name="f264" fmla="*/ f186 1 341"/>
              <a:gd name="f265" fmla="*/ f187 1 328"/>
              <a:gd name="f266" fmla="*/ f188 1 341"/>
              <a:gd name="f267" fmla="*/ f189 1 328"/>
              <a:gd name="f268" fmla="*/ f190 1 328"/>
              <a:gd name="f269" fmla="*/ f191 1 341"/>
              <a:gd name="f270" fmla="*/ f192 1 328"/>
              <a:gd name="f271" fmla="*/ f193 1 341"/>
              <a:gd name="f272" fmla="*/ f194 1 328"/>
              <a:gd name="f273" fmla="*/ f195 1 341"/>
              <a:gd name="f274" fmla="*/ f196 1 328"/>
              <a:gd name="f275" fmla="*/ f197 1 328"/>
              <a:gd name="f276" fmla="*/ f198 1 341"/>
              <a:gd name="f277" fmla="*/ f199 1 328"/>
              <a:gd name="f278" fmla="*/ f200 1 341"/>
              <a:gd name="f279" fmla="*/ f201 1 328"/>
              <a:gd name="f280" fmla="*/ f202 1 341"/>
              <a:gd name="f281" fmla="*/ f203 1 328"/>
              <a:gd name="f282" fmla="*/ f204 1 341"/>
              <a:gd name="f283" fmla="*/ f205 1 328"/>
              <a:gd name="f284" fmla="*/ f206 1 328"/>
              <a:gd name="f285" fmla="*/ f207 1 341"/>
              <a:gd name="f286" fmla="*/ f208 1 328"/>
              <a:gd name="f287" fmla="*/ f209 1 341"/>
              <a:gd name="f288" fmla="*/ f210 1 341"/>
              <a:gd name="f289" fmla="*/ f211 1 341"/>
              <a:gd name="f290" fmla="*/ f212 1 341"/>
              <a:gd name="f291" fmla="*/ f213 1 341"/>
              <a:gd name="f292" fmla="*/ f214 1 328"/>
              <a:gd name="f293" fmla="*/ f215 1 341"/>
              <a:gd name="f294" fmla="*/ f216 1 328"/>
              <a:gd name="f295" fmla="*/ f217 1 328"/>
              <a:gd name="f296" fmla="*/ f218 1 328"/>
              <a:gd name="f297" fmla="*/ f219 1 341"/>
              <a:gd name="f298" fmla="*/ f220 1 328"/>
              <a:gd name="f299" fmla="*/ f221 1 341"/>
              <a:gd name="f300" fmla="*/ f222 1 328"/>
              <a:gd name="f301" fmla="*/ f223 1 328"/>
              <a:gd name="f302" fmla="*/ f224 1 341"/>
              <a:gd name="f303" fmla="*/ f225 1 328"/>
              <a:gd name="f304" fmla="*/ f226 1 341"/>
              <a:gd name="f305" fmla="*/ f227 1 328"/>
              <a:gd name="f306" fmla="*/ f228 1 341"/>
              <a:gd name="f307" fmla="*/ f229 1 328"/>
              <a:gd name="f308" fmla="*/ f230 1 341"/>
              <a:gd name="f309" fmla="*/ f231 1 341"/>
              <a:gd name="f310" fmla="*/ f232 1 341"/>
              <a:gd name="f311" fmla="*/ f233 1 328"/>
              <a:gd name="f312" fmla="*/ f234 1 341"/>
              <a:gd name="f313" fmla="*/ f235 1 328"/>
              <a:gd name="f314" fmla="*/ f236 1 341"/>
              <a:gd name="f315" fmla="*/ f237 1 328"/>
              <a:gd name="f316" fmla="*/ f238 1 341"/>
              <a:gd name="f317" fmla="*/ f239 1 328"/>
              <a:gd name="f318" fmla="*/ f240 1 341"/>
              <a:gd name="f319" fmla="*/ f241 1 328"/>
              <a:gd name="f320" fmla="*/ f242 1 341"/>
              <a:gd name="f321" fmla="*/ f243 1 328"/>
              <a:gd name="f322" fmla="*/ f244 1 341"/>
              <a:gd name="f323" fmla="*/ f245 1 341"/>
              <a:gd name="f324" fmla="*/ f246 1 328"/>
              <a:gd name="f325" fmla="*/ 0 1 f168"/>
              <a:gd name="f326" fmla="*/ f162 1 f168"/>
              <a:gd name="f327" fmla="*/ 0 1 f169"/>
              <a:gd name="f328" fmla="*/ f163 1 f169"/>
              <a:gd name="f329" fmla="*/ f248 1 f168"/>
              <a:gd name="f330" fmla="*/ f249 1 f169"/>
              <a:gd name="f331" fmla="*/ f250 1 f168"/>
              <a:gd name="f332" fmla="*/ f251 1 f169"/>
              <a:gd name="f333" fmla="*/ f252 1 f168"/>
              <a:gd name="f334" fmla="*/ f253 1 f169"/>
              <a:gd name="f335" fmla="*/ f254 1 f168"/>
              <a:gd name="f336" fmla="*/ f255 1 f169"/>
              <a:gd name="f337" fmla="*/ f256 1 f168"/>
              <a:gd name="f338" fmla="*/ f257 1 f169"/>
              <a:gd name="f339" fmla="*/ f258 1 f168"/>
              <a:gd name="f340" fmla="*/ f259 1 f169"/>
              <a:gd name="f341" fmla="*/ f260 1 f168"/>
              <a:gd name="f342" fmla="*/ f261 1 f169"/>
              <a:gd name="f343" fmla="*/ f262 1 f168"/>
              <a:gd name="f344" fmla="*/ f263 1 f169"/>
              <a:gd name="f345" fmla="*/ f264 1 f168"/>
              <a:gd name="f346" fmla="*/ f265 1 f169"/>
              <a:gd name="f347" fmla="*/ f266 1 f168"/>
              <a:gd name="f348" fmla="*/ f267 1 f169"/>
              <a:gd name="f349" fmla="*/ f268 1 f169"/>
              <a:gd name="f350" fmla="*/ f269 1 f168"/>
              <a:gd name="f351" fmla="*/ f270 1 f169"/>
              <a:gd name="f352" fmla="*/ f271 1 f168"/>
              <a:gd name="f353" fmla="*/ f272 1 f169"/>
              <a:gd name="f354" fmla="*/ f273 1 f168"/>
              <a:gd name="f355" fmla="*/ f274 1 f169"/>
              <a:gd name="f356" fmla="*/ f275 1 f169"/>
              <a:gd name="f357" fmla="*/ f276 1 f168"/>
              <a:gd name="f358" fmla="*/ f277 1 f169"/>
              <a:gd name="f359" fmla="*/ f278 1 f168"/>
              <a:gd name="f360" fmla="*/ f279 1 f169"/>
              <a:gd name="f361" fmla="*/ f280 1 f168"/>
              <a:gd name="f362" fmla="*/ f281 1 f169"/>
              <a:gd name="f363" fmla="*/ f282 1 f168"/>
              <a:gd name="f364" fmla="*/ f283 1 f169"/>
              <a:gd name="f365" fmla="*/ f284 1 f169"/>
              <a:gd name="f366" fmla="*/ f285 1 f168"/>
              <a:gd name="f367" fmla="*/ f286 1 f169"/>
              <a:gd name="f368" fmla="*/ f287 1 f168"/>
              <a:gd name="f369" fmla="*/ f288 1 f168"/>
              <a:gd name="f370" fmla="*/ f289 1 f168"/>
              <a:gd name="f371" fmla="*/ f290 1 f168"/>
              <a:gd name="f372" fmla="*/ f291 1 f168"/>
              <a:gd name="f373" fmla="*/ f292 1 f169"/>
              <a:gd name="f374" fmla="*/ f293 1 f168"/>
              <a:gd name="f375" fmla="*/ f294 1 f169"/>
              <a:gd name="f376" fmla="*/ f295 1 f169"/>
              <a:gd name="f377" fmla="*/ f296 1 f169"/>
              <a:gd name="f378" fmla="*/ f297 1 f168"/>
              <a:gd name="f379" fmla="*/ f298 1 f169"/>
              <a:gd name="f380" fmla="*/ f299 1 f168"/>
              <a:gd name="f381" fmla="*/ f300 1 f169"/>
              <a:gd name="f382" fmla="*/ f301 1 f169"/>
              <a:gd name="f383" fmla="*/ f302 1 f168"/>
              <a:gd name="f384" fmla="*/ f303 1 f169"/>
              <a:gd name="f385" fmla="*/ f304 1 f168"/>
              <a:gd name="f386" fmla="*/ f305 1 f169"/>
              <a:gd name="f387" fmla="*/ f306 1 f168"/>
              <a:gd name="f388" fmla="*/ f307 1 f169"/>
              <a:gd name="f389" fmla="*/ f308 1 f168"/>
              <a:gd name="f390" fmla="*/ f309 1 f168"/>
              <a:gd name="f391" fmla="*/ f310 1 f168"/>
              <a:gd name="f392" fmla="*/ f311 1 f169"/>
              <a:gd name="f393" fmla="*/ f312 1 f168"/>
              <a:gd name="f394" fmla="*/ f313 1 f169"/>
              <a:gd name="f395" fmla="*/ f314 1 f168"/>
              <a:gd name="f396" fmla="*/ f315 1 f169"/>
              <a:gd name="f397" fmla="*/ f316 1 f168"/>
              <a:gd name="f398" fmla="*/ f317 1 f169"/>
              <a:gd name="f399" fmla="*/ f318 1 f168"/>
              <a:gd name="f400" fmla="*/ f319 1 f169"/>
              <a:gd name="f401" fmla="*/ f320 1 f168"/>
              <a:gd name="f402" fmla="*/ f321 1 f169"/>
              <a:gd name="f403" fmla="*/ f322 1 f168"/>
              <a:gd name="f404" fmla="*/ f323 1 f168"/>
              <a:gd name="f405" fmla="*/ f324 1 f169"/>
              <a:gd name="f406" fmla="*/ f325 f159 1"/>
              <a:gd name="f407" fmla="*/ f326 f159 1"/>
              <a:gd name="f408" fmla="*/ f328 f160 1"/>
              <a:gd name="f409" fmla="*/ f327 f160 1"/>
              <a:gd name="f410" fmla="*/ f329 f159 1"/>
              <a:gd name="f411" fmla="*/ f330 f160 1"/>
              <a:gd name="f412" fmla="*/ f331 f159 1"/>
              <a:gd name="f413" fmla="*/ f332 f160 1"/>
              <a:gd name="f414" fmla="*/ f333 f159 1"/>
              <a:gd name="f415" fmla="*/ f334 f160 1"/>
              <a:gd name="f416" fmla="*/ f335 f159 1"/>
              <a:gd name="f417" fmla="*/ f336 f160 1"/>
              <a:gd name="f418" fmla="*/ f337 f159 1"/>
              <a:gd name="f419" fmla="*/ f338 f160 1"/>
              <a:gd name="f420" fmla="*/ f339 f159 1"/>
              <a:gd name="f421" fmla="*/ f340 f160 1"/>
              <a:gd name="f422" fmla="*/ f341 f159 1"/>
              <a:gd name="f423" fmla="*/ f342 f160 1"/>
              <a:gd name="f424" fmla="*/ f343 f159 1"/>
              <a:gd name="f425" fmla="*/ f344 f160 1"/>
              <a:gd name="f426" fmla="*/ f345 f159 1"/>
              <a:gd name="f427" fmla="*/ f346 f160 1"/>
              <a:gd name="f428" fmla="*/ f347 f159 1"/>
              <a:gd name="f429" fmla="*/ f348 f160 1"/>
              <a:gd name="f430" fmla="*/ f349 f160 1"/>
              <a:gd name="f431" fmla="*/ f350 f159 1"/>
              <a:gd name="f432" fmla="*/ f351 f160 1"/>
              <a:gd name="f433" fmla="*/ f352 f159 1"/>
              <a:gd name="f434" fmla="*/ f353 f160 1"/>
              <a:gd name="f435" fmla="*/ f354 f159 1"/>
              <a:gd name="f436" fmla="*/ f355 f160 1"/>
              <a:gd name="f437" fmla="*/ f356 f160 1"/>
              <a:gd name="f438" fmla="*/ f357 f159 1"/>
              <a:gd name="f439" fmla="*/ f358 f160 1"/>
              <a:gd name="f440" fmla="*/ f359 f159 1"/>
              <a:gd name="f441" fmla="*/ f360 f160 1"/>
              <a:gd name="f442" fmla="*/ f361 f159 1"/>
              <a:gd name="f443" fmla="*/ f362 f160 1"/>
              <a:gd name="f444" fmla="*/ f363 f159 1"/>
              <a:gd name="f445" fmla="*/ f364 f160 1"/>
              <a:gd name="f446" fmla="*/ f365 f160 1"/>
              <a:gd name="f447" fmla="*/ f366 f159 1"/>
              <a:gd name="f448" fmla="*/ f367 f160 1"/>
              <a:gd name="f449" fmla="*/ f368 f159 1"/>
              <a:gd name="f450" fmla="*/ f369 f159 1"/>
              <a:gd name="f451" fmla="*/ f370 f159 1"/>
              <a:gd name="f452" fmla="*/ f371 f159 1"/>
              <a:gd name="f453" fmla="*/ f372 f159 1"/>
              <a:gd name="f454" fmla="*/ f373 f160 1"/>
              <a:gd name="f455" fmla="*/ f374 f159 1"/>
              <a:gd name="f456" fmla="*/ f375 f160 1"/>
              <a:gd name="f457" fmla="*/ f376 f160 1"/>
              <a:gd name="f458" fmla="*/ f377 f160 1"/>
              <a:gd name="f459" fmla="*/ f378 f159 1"/>
              <a:gd name="f460" fmla="*/ f379 f160 1"/>
              <a:gd name="f461" fmla="*/ f380 f159 1"/>
              <a:gd name="f462" fmla="*/ f381 f160 1"/>
              <a:gd name="f463" fmla="*/ f382 f160 1"/>
              <a:gd name="f464" fmla="*/ f383 f159 1"/>
              <a:gd name="f465" fmla="*/ f384 f160 1"/>
              <a:gd name="f466" fmla="*/ f385 f159 1"/>
              <a:gd name="f467" fmla="*/ f386 f160 1"/>
              <a:gd name="f468" fmla="*/ f387 f159 1"/>
              <a:gd name="f469" fmla="*/ f388 f160 1"/>
              <a:gd name="f470" fmla="*/ f389 f159 1"/>
              <a:gd name="f471" fmla="*/ f390 f159 1"/>
              <a:gd name="f472" fmla="*/ f391 f159 1"/>
              <a:gd name="f473" fmla="*/ f392 f160 1"/>
              <a:gd name="f474" fmla="*/ f393 f159 1"/>
              <a:gd name="f475" fmla="*/ f394 f160 1"/>
              <a:gd name="f476" fmla="*/ f395 f159 1"/>
              <a:gd name="f477" fmla="*/ f396 f160 1"/>
              <a:gd name="f478" fmla="*/ f397 f159 1"/>
              <a:gd name="f479" fmla="*/ f398 f160 1"/>
              <a:gd name="f480" fmla="*/ f399 f159 1"/>
              <a:gd name="f481" fmla="*/ f400 f160 1"/>
              <a:gd name="f482" fmla="*/ f401 f159 1"/>
              <a:gd name="f483" fmla="*/ f402 f160 1"/>
              <a:gd name="f484" fmla="*/ f403 f159 1"/>
              <a:gd name="f485" fmla="*/ f404 f159 1"/>
              <a:gd name="f486" fmla="*/ f405 f1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7">
                <a:pos x="f410" y="f411"/>
              </a:cxn>
              <a:cxn ang="f247">
                <a:pos x="f412" y="f413"/>
              </a:cxn>
              <a:cxn ang="f247">
                <a:pos x="f414" y="f415"/>
              </a:cxn>
              <a:cxn ang="f247">
                <a:pos x="f416" y="f417"/>
              </a:cxn>
              <a:cxn ang="f247">
                <a:pos x="f418" y="f419"/>
              </a:cxn>
              <a:cxn ang="f247">
                <a:pos x="f420" y="f421"/>
              </a:cxn>
              <a:cxn ang="f247">
                <a:pos x="f422" y="f423"/>
              </a:cxn>
              <a:cxn ang="f247">
                <a:pos x="f424" y="f425"/>
              </a:cxn>
              <a:cxn ang="f247">
                <a:pos x="f426" y="f427"/>
              </a:cxn>
              <a:cxn ang="f247">
                <a:pos x="f428" y="f429"/>
              </a:cxn>
              <a:cxn ang="f247">
                <a:pos x="f428" y="f430"/>
              </a:cxn>
              <a:cxn ang="f247">
                <a:pos x="f431" y="f432"/>
              </a:cxn>
              <a:cxn ang="f247">
                <a:pos x="f433" y="f434"/>
              </a:cxn>
              <a:cxn ang="f247">
                <a:pos x="f435" y="f436"/>
              </a:cxn>
              <a:cxn ang="f247">
                <a:pos x="f435" y="f437"/>
              </a:cxn>
              <a:cxn ang="f247">
                <a:pos x="f438" y="f439"/>
              </a:cxn>
              <a:cxn ang="f247">
                <a:pos x="f440" y="f441"/>
              </a:cxn>
              <a:cxn ang="f247">
                <a:pos x="f442" y="f443"/>
              </a:cxn>
              <a:cxn ang="f247">
                <a:pos x="f444" y="f445"/>
              </a:cxn>
              <a:cxn ang="f247">
                <a:pos x="f444" y="f446"/>
              </a:cxn>
              <a:cxn ang="f247">
                <a:pos x="f447" y="f448"/>
              </a:cxn>
              <a:cxn ang="f247">
                <a:pos x="f449" y="f448"/>
              </a:cxn>
              <a:cxn ang="f247">
                <a:pos x="f450" y="f446"/>
              </a:cxn>
              <a:cxn ang="f247">
                <a:pos x="f450" y="f445"/>
              </a:cxn>
              <a:cxn ang="f247">
                <a:pos x="f451" y="f443"/>
              </a:cxn>
              <a:cxn ang="f247">
                <a:pos x="f452" y="f441"/>
              </a:cxn>
              <a:cxn ang="f247">
                <a:pos x="f453" y="f454"/>
              </a:cxn>
              <a:cxn ang="f247">
                <a:pos x="f455" y="f456"/>
              </a:cxn>
              <a:cxn ang="f247">
                <a:pos x="f451" y="f457"/>
              </a:cxn>
              <a:cxn ang="f247">
                <a:pos x="f453" y="f458"/>
              </a:cxn>
              <a:cxn ang="f247">
                <a:pos x="f459" y="f460"/>
              </a:cxn>
              <a:cxn ang="f247">
                <a:pos x="f461" y="f462"/>
              </a:cxn>
              <a:cxn ang="f247">
                <a:pos x="f461" y="f463"/>
              </a:cxn>
              <a:cxn ang="f247">
                <a:pos x="f464" y="f465"/>
              </a:cxn>
              <a:cxn ang="f247">
                <a:pos x="f466" y="f467"/>
              </a:cxn>
              <a:cxn ang="f247">
                <a:pos x="f468" y="f469"/>
              </a:cxn>
              <a:cxn ang="f247">
                <a:pos x="f470" y="f421"/>
              </a:cxn>
              <a:cxn ang="f247">
                <a:pos x="f471" y="f419"/>
              </a:cxn>
              <a:cxn ang="f247">
                <a:pos x="f472" y="f473"/>
              </a:cxn>
              <a:cxn ang="f247">
                <a:pos x="f474" y="f475"/>
              </a:cxn>
              <a:cxn ang="f247">
                <a:pos x="f476" y="f477"/>
              </a:cxn>
              <a:cxn ang="f247">
                <a:pos x="f478" y="f479"/>
              </a:cxn>
              <a:cxn ang="f247">
                <a:pos x="f480" y="f481"/>
              </a:cxn>
              <a:cxn ang="f247">
                <a:pos x="f482" y="f483"/>
              </a:cxn>
              <a:cxn ang="f247">
                <a:pos x="f484" y="f483"/>
              </a:cxn>
              <a:cxn ang="f247">
                <a:pos x="f485" y="f486"/>
              </a:cxn>
              <a:cxn ang="f247">
                <a:pos x="f410" y="f411"/>
              </a:cxn>
            </a:cxnLst>
            <a:rect l="f406" t="f409" r="f407" b="f408"/>
            <a:pathLst>
              <a:path w="341" h="32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7" y="f38"/>
                </a:cubicBezTo>
                <a:cubicBezTo>
                  <a:pt x="f39" y="f40"/>
                  <a:pt x="f6" y="f41"/>
                  <a:pt x="f42" y="f43"/>
                </a:cubicBezTo>
                <a:cubicBezTo>
                  <a:pt x="f16" y="f44"/>
                  <a:pt x="f32" y="f45"/>
                  <a:pt x="f10" y="f46"/>
                </a:cubicBezTo>
                <a:cubicBezTo>
                  <a:pt x="f43" y="f47"/>
                  <a:pt x="f41" y="f47"/>
                  <a:pt x="f48" y="f47"/>
                </a:cubicBezTo>
                <a:cubicBezTo>
                  <a:pt x="f49" y="f7"/>
                  <a:pt x="f50" y="f46"/>
                  <a:pt x="f50" y="f22"/>
                </a:cubicBezTo>
                <a:cubicBezTo>
                  <a:pt x="f50" y="f34"/>
                  <a:pt x="f33" y="f51"/>
                  <a:pt x="f50" y="f52"/>
                </a:cubicBezTo>
                <a:cubicBezTo>
                  <a:pt x="f35" y="f53"/>
                  <a:pt x="f27" y="f54"/>
                  <a:pt x="f55" y="f56"/>
                </a:cubicBezTo>
                <a:cubicBezTo>
                  <a:pt x="f57" y="f58"/>
                  <a:pt x="f59" y="f59"/>
                  <a:pt x="f60" y="f60"/>
                </a:cubicBezTo>
                <a:cubicBezTo>
                  <a:pt x="f25" y="f61"/>
                  <a:pt x="f62" y="f2"/>
                  <a:pt x="f63" y="f64"/>
                </a:cubicBezTo>
                <a:cubicBezTo>
                  <a:pt x="f25" y="f65"/>
                  <a:pt x="f63" y="f21"/>
                  <a:pt x="f63" y="f66"/>
                </a:cubicBezTo>
                <a:cubicBezTo>
                  <a:pt x="f63" y="f67"/>
                  <a:pt x="f68" y="f69"/>
                  <a:pt x="f70" y="f11"/>
                </a:cubicBezTo>
                <a:cubicBezTo>
                  <a:pt x="f71" y="f13"/>
                  <a:pt x="f72" y="f73"/>
                  <a:pt x="f72" y="f74"/>
                </a:cubicBezTo>
                <a:cubicBezTo>
                  <a:pt x="f75" y="f76"/>
                  <a:pt x="f68" y="f77"/>
                  <a:pt x="f62" y="f78"/>
                </a:cubicBezTo>
                <a:cubicBezTo>
                  <a:pt x="f61" y="f78"/>
                  <a:pt x="f79" y="f78"/>
                  <a:pt x="f80" y="f81"/>
                </a:cubicBezTo>
                <a:cubicBezTo>
                  <a:pt x="f80" y="f82"/>
                  <a:pt x="f80" y="f83"/>
                  <a:pt x="f80" y="f84"/>
                </a:cubicBezTo>
                <a:cubicBezTo>
                  <a:pt x="f85" y="f86"/>
                  <a:pt x="f87" y="f88"/>
                  <a:pt x="f2" y="f88"/>
                </a:cubicBezTo>
                <a:cubicBezTo>
                  <a:pt x="f89" y="f90"/>
                  <a:pt x="f23" y="f90"/>
                  <a:pt x="f91" y="f88"/>
                </a:cubicBezTo>
                <a:cubicBezTo>
                  <a:pt x="f65" y="f88"/>
                  <a:pt x="f92" y="f86"/>
                  <a:pt x="f92" y="f84"/>
                </a:cubicBezTo>
                <a:cubicBezTo>
                  <a:pt x="f93" y="f83"/>
                  <a:pt x="f92" y="f82"/>
                  <a:pt x="f92" y="f81"/>
                </a:cubicBezTo>
                <a:cubicBezTo>
                  <a:pt x="f94" y="f78"/>
                  <a:pt x="f95" y="f78"/>
                  <a:pt x="f96" y="f78"/>
                </a:cubicBezTo>
                <a:cubicBezTo>
                  <a:pt x="f97" y="f77"/>
                  <a:pt x="f98" y="f76"/>
                  <a:pt x="f99" y="f74"/>
                </a:cubicBezTo>
                <a:cubicBezTo>
                  <a:pt x="f99" y="f73"/>
                  <a:pt x="f98" y="f13"/>
                  <a:pt x="f100" y="f101"/>
                </a:cubicBezTo>
                <a:cubicBezTo>
                  <a:pt x="f95" y="f102"/>
                  <a:pt x="f95" y="f9"/>
                  <a:pt x="f95" y="f103"/>
                </a:cubicBezTo>
                <a:cubicBezTo>
                  <a:pt x="f95" y="f100"/>
                  <a:pt x="f95" y="f104"/>
                  <a:pt x="f96" y="f105"/>
                </a:cubicBezTo>
                <a:cubicBezTo>
                  <a:pt x="f96" y="f106"/>
                  <a:pt x="f107" y="f85"/>
                  <a:pt x="f100" y="f68"/>
                </a:cubicBezTo>
                <a:cubicBezTo>
                  <a:pt x="f108" y="f109"/>
                  <a:pt x="f103" y="f37"/>
                  <a:pt x="f102" y="f110"/>
                </a:cubicBezTo>
                <a:cubicBezTo>
                  <a:pt x="f101" y="f111"/>
                  <a:pt x="f112" y="f113"/>
                  <a:pt x="f112" y="f114"/>
                </a:cubicBezTo>
                <a:cubicBezTo>
                  <a:pt x="f13" y="f115"/>
                  <a:pt x="f112" y="f116"/>
                  <a:pt x="f112" y="f16"/>
                </a:cubicBezTo>
                <a:cubicBezTo>
                  <a:pt x="f112" y="f46"/>
                  <a:pt x="f117" y="f47"/>
                  <a:pt x="f17" y="f7"/>
                </a:cubicBezTo>
                <a:cubicBezTo>
                  <a:pt x="f118" y="f7"/>
                  <a:pt x="f119" y="f120"/>
                  <a:pt x="f121" y="f122"/>
                </a:cubicBezTo>
                <a:cubicBezTo>
                  <a:pt x="f123" y="f124"/>
                  <a:pt x="f125" y="f126"/>
                  <a:pt x="f127" y="f128"/>
                </a:cubicBezTo>
                <a:cubicBezTo>
                  <a:pt x="f5" y="f129"/>
                  <a:pt x="f130" y="f131"/>
                  <a:pt x="f132" y="f38"/>
                </a:cubicBezTo>
                <a:cubicBezTo>
                  <a:pt x="f133" y="f37"/>
                  <a:pt x="f123" y="f35"/>
                  <a:pt x="f134" y="f33"/>
                </a:cubicBezTo>
                <a:cubicBezTo>
                  <a:pt x="f135" y="f136"/>
                  <a:pt x="f137" y="f27"/>
                  <a:pt x="f138" y="f139"/>
                </a:cubicBezTo>
                <a:cubicBezTo>
                  <a:pt x="f140" y="f85"/>
                  <a:pt x="f141" y="f91"/>
                  <a:pt x="f141" y="f142"/>
                </a:cubicBezTo>
                <a:cubicBezTo>
                  <a:pt x="f141" y="f117"/>
                  <a:pt x="f143" y="f144"/>
                  <a:pt x="f145" y="f73"/>
                </a:cubicBezTo>
                <a:cubicBezTo>
                  <a:pt x="f146" y="f19"/>
                  <a:pt x="f147" y="f11"/>
                  <a:pt x="f148" y="f149"/>
                </a:cubicBezTo>
                <a:cubicBezTo>
                  <a:pt x="f148" y="f69"/>
                  <a:pt x="f150" y="f11"/>
                  <a:pt x="f151" y="f13"/>
                </a:cubicBezTo>
                <a:cubicBezTo>
                  <a:pt x="f74" y="f152"/>
                  <a:pt x="f153" y="f154"/>
                  <a:pt x="f93" y="f125"/>
                </a:cubicBezTo>
                <a:cubicBezTo>
                  <a:pt x="f23" y="f5"/>
                  <a:pt x="f89" y="f5"/>
                  <a:pt x="f155" y="f125"/>
                </a:cubicBezTo>
                <a:cubicBezTo>
                  <a:pt x="f156" y="f157"/>
                  <a:pt x="f48" y="f147"/>
                  <a:pt x="f41" y="f117"/>
                </a:cubicBezTo>
                <a:cubicBezTo>
                  <a:pt x="f129" y="f101"/>
                  <a:pt x="f8" y="f102"/>
                  <a:pt x="f8" y="f9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Freeform 90">
            <a:extLst>
              <a:ext uri="{FF2B5EF4-FFF2-40B4-BE49-F238E27FC236}">
                <a16:creationId xmlns:a16="http://schemas.microsoft.com/office/drawing/2014/main" id="{55FA2965-067C-7F6E-3E74-B0453EB10327}"/>
              </a:ext>
            </a:extLst>
          </p:cNvPr>
          <p:cNvSpPr/>
          <p:nvPr/>
        </p:nvSpPr>
        <p:spPr>
          <a:xfrm>
            <a:off x="417839" y="2554101"/>
            <a:ext cx="233752" cy="2307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"/>
              <a:gd name="f7" fmla="val 328"/>
              <a:gd name="f8" fmla="val 243"/>
              <a:gd name="f9" fmla="val 122"/>
              <a:gd name="f10" fmla="val 260"/>
              <a:gd name="f11" fmla="val 118"/>
              <a:gd name="f12" fmla="val 276"/>
              <a:gd name="f13" fmla="val 115"/>
              <a:gd name="f14" fmla="val 292"/>
              <a:gd name="f15" fmla="val 112"/>
              <a:gd name="f16" fmla="val 319"/>
              <a:gd name="f17" fmla="val 108"/>
              <a:gd name="f18" fmla="val 324"/>
              <a:gd name="f19" fmla="val 113"/>
              <a:gd name="f20" fmla="val 322"/>
              <a:gd name="f21" fmla="val 139"/>
              <a:gd name="f22" fmla="val 320"/>
              <a:gd name="f23" fmla="val 167"/>
              <a:gd name="f24" fmla="val 313"/>
              <a:gd name="f25" fmla="val 194"/>
              <a:gd name="f26" fmla="val 301"/>
              <a:gd name="f27" fmla="val 219"/>
              <a:gd name="f28" fmla="val 300"/>
              <a:gd name="f29" fmla="val 220"/>
              <a:gd name="f30" fmla="val 299"/>
              <a:gd name="f31" fmla="val 222"/>
              <a:gd name="f32" fmla="val 298"/>
              <a:gd name="f33" fmla="val 224"/>
              <a:gd name="f34" fmla="val 308"/>
              <a:gd name="f35" fmla="val 227"/>
              <a:gd name="f36" fmla="val 318"/>
              <a:gd name="f37" fmla="val 230"/>
              <a:gd name="f38" fmla="val 234"/>
              <a:gd name="f39" fmla="val 339"/>
              <a:gd name="f40" fmla="val 238"/>
              <a:gd name="f41" fmla="val 241"/>
              <a:gd name="f42" fmla="val 336"/>
              <a:gd name="f43" fmla="val 251"/>
              <a:gd name="f44" fmla="val 285"/>
              <a:gd name="f45" fmla="val 314"/>
              <a:gd name="f46" fmla="val 325"/>
              <a:gd name="f47" fmla="val 327"/>
              <a:gd name="f48" fmla="val 231"/>
              <a:gd name="f49" fmla="val 226"/>
              <a:gd name="f50" fmla="val 225"/>
              <a:gd name="f51" fmla="val 296"/>
              <a:gd name="f52" fmla="val 284"/>
              <a:gd name="f53" fmla="val 259"/>
              <a:gd name="f54" fmla="val 237"/>
              <a:gd name="f55" fmla="val 209"/>
              <a:gd name="f56" fmla="val 216"/>
              <a:gd name="f57" fmla="val 207"/>
              <a:gd name="f58" fmla="val 211"/>
              <a:gd name="f59" fmla="val 205"/>
              <a:gd name="f60" fmla="val 201"/>
              <a:gd name="f61" fmla="val 191"/>
              <a:gd name="f62" fmla="val 192"/>
              <a:gd name="f63" fmla="val 193"/>
              <a:gd name="f64" fmla="val 168"/>
              <a:gd name="f65" fmla="val 154"/>
              <a:gd name="f66" fmla="val 125"/>
              <a:gd name="f67" fmla="val 123"/>
              <a:gd name="f68" fmla="val 195"/>
              <a:gd name="f69" fmla="val 120"/>
              <a:gd name="f70" fmla="val 196"/>
              <a:gd name="f71" fmla="val 197"/>
              <a:gd name="f72" fmla="val 200"/>
              <a:gd name="f73" fmla="val 111"/>
              <a:gd name="f74" fmla="val 109"/>
              <a:gd name="f75" fmla="val 199"/>
              <a:gd name="f76" fmla="val 106"/>
              <a:gd name="f77" fmla="val 104"/>
              <a:gd name="f78" fmla="val 102"/>
              <a:gd name="f79" fmla="val 190"/>
              <a:gd name="f80" fmla="val 188"/>
              <a:gd name="f81" fmla="val 101"/>
              <a:gd name="f82" fmla="val 90"/>
              <a:gd name="f83" fmla="val 79"/>
              <a:gd name="f84" fmla="val 68"/>
              <a:gd name="f85" fmla="val 189"/>
              <a:gd name="f86" fmla="val 62"/>
              <a:gd name="f87" fmla="val 186"/>
              <a:gd name="f88" fmla="val 60"/>
              <a:gd name="f89" fmla="val 173"/>
              <a:gd name="f90" fmla="val 61"/>
              <a:gd name="f91" fmla="val 160"/>
              <a:gd name="f92" fmla="val 152"/>
              <a:gd name="f93" fmla="val 153"/>
              <a:gd name="f94" fmla="val 150"/>
              <a:gd name="f95" fmla="val 148"/>
              <a:gd name="f96" fmla="val 147"/>
              <a:gd name="f97" fmla="val 144"/>
              <a:gd name="f98" fmla="val 141"/>
              <a:gd name="f99" fmla="val 140"/>
              <a:gd name="f100" fmla="val 143"/>
              <a:gd name="f101" fmla="val 117"/>
              <a:gd name="f102" fmla="val 119"/>
              <a:gd name="f103" fmla="val 126"/>
              <a:gd name="f104" fmla="val 161"/>
              <a:gd name="f105" fmla="val 178"/>
              <a:gd name="f106" fmla="val 184"/>
              <a:gd name="f107" fmla="val 145"/>
              <a:gd name="f108" fmla="val 135"/>
              <a:gd name="f109" fmla="val 212"/>
              <a:gd name="f110" fmla="val 247"/>
              <a:gd name="f111" fmla="val 255"/>
              <a:gd name="f112" fmla="val 116"/>
              <a:gd name="f113" fmla="val 263"/>
              <a:gd name="f114" fmla="val 271"/>
              <a:gd name="f115" fmla="val 287"/>
              <a:gd name="f116" fmla="val 303"/>
              <a:gd name="f117" fmla="val 114"/>
              <a:gd name="f118" fmla="val 86"/>
              <a:gd name="f119" fmla="val 66"/>
              <a:gd name="f120" fmla="val 323"/>
              <a:gd name="f121" fmla="val 49"/>
              <a:gd name="f122" fmla="val 309"/>
              <a:gd name="f123" fmla="val 31"/>
              <a:gd name="f124" fmla="val 293"/>
              <a:gd name="f125" fmla="val 15"/>
              <a:gd name="f126" fmla="val 275"/>
              <a:gd name="f127" fmla="val 5"/>
              <a:gd name="f128" fmla="val 252"/>
              <a:gd name="f129" fmla="val 242"/>
              <a:gd name="f130" fmla="val 1"/>
              <a:gd name="f131" fmla="val 239"/>
              <a:gd name="f132" fmla="val 12"/>
              <a:gd name="f133" fmla="val 21"/>
              <a:gd name="f134" fmla="val 42"/>
              <a:gd name="f135" fmla="val 41"/>
              <a:gd name="f136" fmla="val 221"/>
              <a:gd name="f137" fmla="val 40"/>
              <a:gd name="f138" fmla="val 39"/>
              <a:gd name="f139" fmla="val 217"/>
              <a:gd name="f140" fmla="val 26"/>
              <a:gd name="f141" fmla="val 19"/>
              <a:gd name="f142" fmla="val 129"/>
              <a:gd name="f143" fmla="val 22"/>
              <a:gd name="f144" fmla="val 110"/>
              <a:gd name="f145" fmla="val 37"/>
              <a:gd name="f146" fmla="val 57"/>
              <a:gd name="f147" fmla="val 76"/>
              <a:gd name="f148" fmla="val 97"/>
              <a:gd name="f149" fmla="val 121"/>
              <a:gd name="f150" fmla="val 98"/>
              <a:gd name="f151" fmla="val 99"/>
              <a:gd name="f152" fmla="val 77"/>
              <a:gd name="f153" fmla="val 127"/>
              <a:gd name="f154" fmla="val 44"/>
              <a:gd name="f155" fmla="val 187"/>
              <a:gd name="f156" fmla="val 213"/>
              <a:gd name="f157" fmla="val 43"/>
              <a:gd name="f158" fmla="+- 0 0 -90"/>
              <a:gd name="f159" fmla="*/ f3 1 341"/>
              <a:gd name="f160" fmla="*/ f4 1 328"/>
              <a:gd name="f161" fmla="val f5"/>
              <a:gd name="f162" fmla="val f6"/>
              <a:gd name="f163" fmla="val f7"/>
              <a:gd name="f164" fmla="*/ f158 f0 1"/>
              <a:gd name="f165" fmla="+- f163 0 f161"/>
              <a:gd name="f166" fmla="+- f162 0 f161"/>
              <a:gd name="f167" fmla="*/ f164 1 f2"/>
              <a:gd name="f168" fmla="*/ f166 1 341"/>
              <a:gd name="f169" fmla="*/ f165 1 328"/>
              <a:gd name="f170" fmla="*/ 243 f166 1"/>
              <a:gd name="f171" fmla="*/ 122 f165 1"/>
              <a:gd name="f172" fmla="*/ 292 f166 1"/>
              <a:gd name="f173" fmla="*/ 112 f165 1"/>
              <a:gd name="f174" fmla="*/ 322 f166 1"/>
              <a:gd name="f175" fmla="*/ 139 f165 1"/>
              <a:gd name="f176" fmla="*/ 301 f166 1"/>
              <a:gd name="f177" fmla="*/ 219 f165 1"/>
              <a:gd name="f178" fmla="*/ 298 f166 1"/>
              <a:gd name="f179" fmla="*/ 224 f165 1"/>
              <a:gd name="f180" fmla="*/ 328 f166 1"/>
              <a:gd name="f181" fmla="*/ 234 f165 1"/>
              <a:gd name="f182" fmla="*/ 336 f166 1"/>
              <a:gd name="f183" fmla="*/ 251 f165 1"/>
              <a:gd name="f184" fmla="*/ 260 f166 1"/>
              <a:gd name="f185" fmla="*/ 325 f165 1"/>
              <a:gd name="f186" fmla="*/ 231 f166 1"/>
              <a:gd name="f187" fmla="*/ 327 f165 1"/>
              <a:gd name="f188" fmla="*/ 225 f166 1"/>
              <a:gd name="f189" fmla="*/ 320 f165 1"/>
              <a:gd name="f190" fmla="*/ 284 f165 1"/>
              <a:gd name="f191" fmla="*/ 209 f166 1"/>
              <a:gd name="f192" fmla="*/ 216 f165 1"/>
              <a:gd name="f193" fmla="*/ 201 f166 1"/>
              <a:gd name="f194" fmla="*/ 201 f165 1"/>
              <a:gd name="f195" fmla="*/ 193 f166 1"/>
              <a:gd name="f196" fmla="*/ 168 f165 1"/>
              <a:gd name="f197" fmla="*/ 125 f165 1"/>
              <a:gd name="f198" fmla="*/ 196 f166 1"/>
              <a:gd name="f199" fmla="*/ 118 f165 1"/>
              <a:gd name="f200" fmla="*/ 200 f166 1"/>
              <a:gd name="f201" fmla="*/ 109 f165 1"/>
              <a:gd name="f202" fmla="*/ 192 f166 1"/>
              <a:gd name="f203" fmla="*/ 102 f165 1"/>
              <a:gd name="f204" fmla="*/ 188 f166 1"/>
              <a:gd name="f205" fmla="*/ 101 f165 1"/>
              <a:gd name="f206" fmla="*/ 68 f165 1"/>
              <a:gd name="f207" fmla="*/ 180 f166 1"/>
              <a:gd name="f208" fmla="*/ 60 f165 1"/>
              <a:gd name="f209" fmla="*/ 160 f166 1"/>
              <a:gd name="f210" fmla="*/ 152 f166 1"/>
              <a:gd name="f211" fmla="*/ 147 f166 1"/>
              <a:gd name="f212" fmla="*/ 140 f166 1"/>
              <a:gd name="f213" fmla="*/ 143 f166 1"/>
              <a:gd name="f214" fmla="*/ 117 f165 1"/>
              <a:gd name="f215" fmla="*/ 148 f166 1"/>
              <a:gd name="f216" fmla="*/ 126 f165 1"/>
              <a:gd name="f217" fmla="*/ 178 f165 1"/>
              <a:gd name="f218" fmla="*/ 195 f165 1"/>
              <a:gd name="f219" fmla="*/ 119 f166 1"/>
              <a:gd name="f220" fmla="*/ 247 f165 1"/>
              <a:gd name="f221" fmla="*/ 116 f166 1"/>
              <a:gd name="f222" fmla="*/ 271 f165 1"/>
              <a:gd name="f223" fmla="*/ 319 f165 1"/>
              <a:gd name="f224" fmla="*/ 108 f166 1"/>
              <a:gd name="f225" fmla="*/ 328 f165 1"/>
              <a:gd name="f226" fmla="*/ 49 f166 1"/>
              <a:gd name="f227" fmla="*/ 309 f165 1"/>
              <a:gd name="f228" fmla="*/ 5 f166 1"/>
              <a:gd name="f229" fmla="*/ 252 f165 1"/>
              <a:gd name="f230" fmla="*/ 12 f166 1"/>
              <a:gd name="f231" fmla="*/ 42 f166 1"/>
              <a:gd name="f232" fmla="*/ 39 f166 1"/>
              <a:gd name="f233" fmla="*/ 217 f165 1"/>
              <a:gd name="f234" fmla="*/ 19 f166 1"/>
              <a:gd name="f235" fmla="*/ 129 f165 1"/>
              <a:gd name="f236" fmla="*/ 37 f166 1"/>
              <a:gd name="f237" fmla="*/ 111 f165 1"/>
              <a:gd name="f238" fmla="*/ 97 f166 1"/>
              <a:gd name="f239" fmla="*/ 121 f165 1"/>
              <a:gd name="f240" fmla="*/ 99 f166 1"/>
              <a:gd name="f241" fmla="*/ 115 f165 1"/>
              <a:gd name="f242" fmla="*/ 153 f166 1"/>
              <a:gd name="f243" fmla="*/ 15 f165 1"/>
              <a:gd name="f244" fmla="*/ 187 f166 1"/>
              <a:gd name="f245" fmla="*/ 241 f166 1"/>
              <a:gd name="f246" fmla="*/ 114 f165 1"/>
              <a:gd name="f247" fmla="+- f167 0 f1"/>
              <a:gd name="f248" fmla="*/ f170 1 341"/>
              <a:gd name="f249" fmla="*/ f171 1 328"/>
              <a:gd name="f250" fmla="*/ f172 1 341"/>
              <a:gd name="f251" fmla="*/ f173 1 328"/>
              <a:gd name="f252" fmla="*/ f174 1 341"/>
              <a:gd name="f253" fmla="*/ f175 1 328"/>
              <a:gd name="f254" fmla="*/ f176 1 341"/>
              <a:gd name="f255" fmla="*/ f177 1 328"/>
              <a:gd name="f256" fmla="*/ f178 1 341"/>
              <a:gd name="f257" fmla="*/ f179 1 328"/>
              <a:gd name="f258" fmla="*/ f180 1 341"/>
              <a:gd name="f259" fmla="*/ f181 1 328"/>
              <a:gd name="f260" fmla="*/ f182 1 341"/>
              <a:gd name="f261" fmla="*/ f183 1 328"/>
              <a:gd name="f262" fmla="*/ f184 1 341"/>
              <a:gd name="f263" fmla="*/ f185 1 328"/>
              <a:gd name="f264" fmla="*/ f186 1 341"/>
              <a:gd name="f265" fmla="*/ f187 1 328"/>
              <a:gd name="f266" fmla="*/ f188 1 341"/>
              <a:gd name="f267" fmla="*/ f189 1 328"/>
              <a:gd name="f268" fmla="*/ f190 1 328"/>
              <a:gd name="f269" fmla="*/ f191 1 341"/>
              <a:gd name="f270" fmla="*/ f192 1 328"/>
              <a:gd name="f271" fmla="*/ f193 1 341"/>
              <a:gd name="f272" fmla="*/ f194 1 328"/>
              <a:gd name="f273" fmla="*/ f195 1 341"/>
              <a:gd name="f274" fmla="*/ f196 1 328"/>
              <a:gd name="f275" fmla="*/ f197 1 328"/>
              <a:gd name="f276" fmla="*/ f198 1 341"/>
              <a:gd name="f277" fmla="*/ f199 1 328"/>
              <a:gd name="f278" fmla="*/ f200 1 341"/>
              <a:gd name="f279" fmla="*/ f201 1 328"/>
              <a:gd name="f280" fmla="*/ f202 1 341"/>
              <a:gd name="f281" fmla="*/ f203 1 328"/>
              <a:gd name="f282" fmla="*/ f204 1 341"/>
              <a:gd name="f283" fmla="*/ f205 1 328"/>
              <a:gd name="f284" fmla="*/ f206 1 328"/>
              <a:gd name="f285" fmla="*/ f207 1 341"/>
              <a:gd name="f286" fmla="*/ f208 1 328"/>
              <a:gd name="f287" fmla="*/ f209 1 341"/>
              <a:gd name="f288" fmla="*/ f210 1 341"/>
              <a:gd name="f289" fmla="*/ f211 1 341"/>
              <a:gd name="f290" fmla="*/ f212 1 341"/>
              <a:gd name="f291" fmla="*/ f213 1 341"/>
              <a:gd name="f292" fmla="*/ f214 1 328"/>
              <a:gd name="f293" fmla="*/ f215 1 341"/>
              <a:gd name="f294" fmla="*/ f216 1 328"/>
              <a:gd name="f295" fmla="*/ f217 1 328"/>
              <a:gd name="f296" fmla="*/ f218 1 328"/>
              <a:gd name="f297" fmla="*/ f219 1 341"/>
              <a:gd name="f298" fmla="*/ f220 1 328"/>
              <a:gd name="f299" fmla="*/ f221 1 341"/>
              <a:gd name="f300" fmla="*/ f222 1 328"/>
              <a:gd name="f301" fmla="*/ f223 1 328"/>
              <a:gd name="f302" fmla="*/ f224 1 341"/>
              <a:gd name="f303" fmla="*/ f225 1 328"/>
              <a:gd name="f304" fmla="*/ f226 1 341"/>
              <a:gd name="f305" fmla="*/ f227 1 328"/>
              <a:gd name="f306" fmla="*/ f228 1 341"/>
              <a:gd name="f307" fmla="*/ f229 1 328"/>
              <a:gd name="f308" fmla="*/ f230 1 341"/>
              <a:gd name="f309" fmla="*/ f231 1 341"/>
              <a:gd name="f310" fmla="*/ f232 1 341"/>
              <a:gd name="f311" fmla="*/ f233 1 328"/>
              <a:gd name="f312" fmla="*/ f234 1 341"/>
              <a:gd name="f313" fmla="*/ f235 1 328"/>
              <a:gd name="f314" fmla="*/ f236 1 341"/>
              <a:gd name="f315" fmla="*/ f237 1 328"/>
              <a:gd name="f316" fmla="*/ f238 1 341"/>
              <a:gd name="f317" fmla="*/ f239 1 328"/>
              <a:gd name="f318" fmla="*/ f240 1 341"/>
              <a:gd name="f319" fmla="*/ f241 1 328"/>
              <a:gd name="f320" fmla="*/ f242 1 341"/>
              <a:gd name="f321" fmla="*/ f243 1 328"/>
              <a:gd name="f322" fmla="*/ f244 1 341"/>
              <a:gd name="f323" fmla="*/ f245 1 341"/>
              <a:gd name="f324" fmla="*/ f246 1 328"/>
              <a:gd name="f325" fmla="*/ 0 1 f168"/>
              <a:gd name="f326" fmla="*/ f162 1 f168"/>
              <a:gd name="f327" fmla="*/ 0 1 f169"/>
              <a:gd name="f328" fmla="*/ f163 1 f169"/>
              <a:gd name="f329" fmla="*/ f248 1 f168"/>
              <a:gd name="f330" fmla="*/ f249 1 f169"/>
              <a:gd name="f331" fmla="*/ f250 1 f168"/>
              <a:gd name="f332" fmla="*/ f251 1 f169"/>
              <a:gd name="f333" fmla="*/ f252 1 f168"/>
              <a:gd name="f334" fmla="*/ f253 1 f169"/>
              <a:gd name="f335" fmla="*/ f254 1 f168"/>
              <a:gd name="f336" fmla="*/ f255 1 f169"/>
              <a:gd name="f337" fmla="*/ f256 1 f168"/>
              <a:gd name="f338" fmla="*/ f257 1 f169"/>
              <a:gd name="f339" fmla="*/ f258 1 f168"/>
              <a:gd name="f340" fmla="*/ f259 1 f169"/>
              <a:gd name="f341" fmla="*/ f260 1 f168"/>
              <a:gd name="f342" fmla="*/ f261 1 f169"/>
              <a:gd name="f343" fmla="*/ f262 1 f168"/>
              <a:gd name="f344" fmla="*/ f263 1 f169"/>
              <a:gd name="f345" fmla="*/ f264 1 f168"/>
              <a:gd name="f346" fmla="*/ f265 1 f169"/>
              <a:gd name="f347" fmla="*/ f266 1 f168"/>
              <a:gd name="f348" fmla="*/ f267 1 f169"/>
              <a:gd name="f349" fmla="*/ f268 1 f169"/>
              <a:gd name="f350" fmla="*/ f269 1 f168"/>
              <a:gd name="f351" fmla="*/ f270 1 f169"/>
              <a:gd name="f352" fmla="*/ f271 1 f168"/>
              <a:gd name="f353" fmla="*/ f272 1 f169"/>
              <a:gd name="f354" fmla="*/ f273 1 f168"/>
              <a:gd name="f355" fmla="*/ f274 1 f169"/>
              <a:gd name="f356" fmla="*/ f275 1 f169"/>
              <a:gd name="f357" fmla="*/ f276 1 f168"/>
              <a:gd name="f358" fmla="*/ f277 1 f169"/>
              <a:gd name="f359" fmla="*/ f278 1 f168"/>
              <a:gd name="f360" fmla="*/ f279 1 f169"/>
              <a:gd name="f361" fmla="*/ f280 1 f168"/>
              <a:gd name="f362" fmla="*/ f281 1 f169"/>
              <a:gd name="f363" fmla="*/ f282 1 f168"/>
              <a:gd name="f364" fmla="*/ f283 1 f169"/>
              <a:gd name="f365" fmla="*/ f284 1 f169"/>
              <a:gd name="f366" fmla="*/ f285 1 f168"/>
              <a:gd name="f367" fmla="*/ f286 1 f169"/>
              <a:gd name="f368" fmla="*/ f287 1 f168"/>
              <a:gd name="f369" fmla="*/ f288 1 f168"/>
              <a:gd name="f370" fmla="*/ f289 1 f168"/>
              <a:gd name="f371" fmla="*/ f290 1 f168"/>
              <a:gd name="f372" fmla="*/ f291 1 f168"/>
              <a:gd name="f373" fmla="*/ f292 1 f169"/>
              <a:gd name="f374" fmla="*/ f293 1 f168"/>
              <a:gd name="f375" fmla="*/ f294 1 f169"/>
              <a:gd name="f376" fmla="*/ f295 1 f169"/>
              <a:gd name="f377" fmla="*/ f296 1 f169"/>
              <a:gd name="f378" fmla="*/ f297 1 f168"/>
              <a:gd name="f379" fmla="*/ f298 1 f169"/>
              <a:gd name="f380" fmla="*/ f299 1 f168"/>
              <a:gd name="f381" fmla="*/ f300 1 f169"/>
              <a:gd name="f382" fmla="*/ f301 1 f169"/>
              <a:gd name="f383" fmla="*/ f302 1 f168"/>
              <a:gd name="f384" fmla="*/ f303 1 f169"/>
              <a:gd name="f385" fmla="*/ f304 1 f168"/>
              <a:gd name="f386" fmla="*/ f305 1 f169"/>
              <a:gd name="f387" fmla="*/ f306 1 f168"/>
              <a:gd name="f388" fmla="*/ f307 1 f169"/>
              <a:gd name="f389" fmla="*/ f308 1 f168"/>
              <a:gd name="f390" fmla="*/ f309 1 f168"/>
              <a:gd name="f391" fmla="*/ f310 1 f168"/>
              <a:gd name="f392" fmla="*/ f311 1 f169"/>
              <a:gd name="f393" fmla="*/ f312 1 f168"/>
              <a:gd name="f394" fmla="*/ f313 1 f169"/>
              <a:gd name="f395" fmla="*/ f314 1 f168"/>
              <a:gd name="f396" fmla="*/ f315 1 f169"/>
              <a:gd name="f397" fmla="*/ f316 1 f168"/>
              <a:gd name="f398" fmla="*/ f317 1 f169"/>
              <a:gd name="f399" fmla="*/ f318 1 f168"/>
              <a:gd name="f400" fmla="*/ f319 1 f169"/>
              <a:gd name="f401" fmla="*/ f320 1 f168"/>
              <a:gd name="f402" fmla="*/ f321 1 f169"/>
              <a:gd name="f403" fmla="*/ f322 1 f168"/>
              <a:gd name="f404" fmla="*/ f323 1 f168"/>
              <a:gd name="f405" fmla="*/ f324 1 f169"/>
              <a:gd name="f406" fmla="*/ f325 f159 1"/>
              <a:gd name="f407" fmla="*/ f326 f159 1"/>
              <a:gd name="f408" fmla="*/ f328 f160 1"/>
              <a:gd name="f409" fmla="*/ f327 f160 1"/>
              <a:gd name="f410" fmla="*/ f329 f159 1"/>
              <a:gd name="f411" fmla="*/ f330 f160 1"/>
              <a:gd name="f412" fmla="*/ f331 f159 1"/>
              <a:gd name="f413" fmla="*/ f332 f160 1"/>
              <a:gd name="f414" fmla="*/ f333 f159 1"/>
              <a:gd name="f415" fmla="*/ f334 f160 1"/>
              <a:gd name="f416" fmla="*/ f335 f159 1"/>
              <a:gd name="f417" fmla="*/ f336 f160 1"/>
              <a:gd name="f418" fmla="*/ f337 f159 1"/>
              <a:gd name="f419" fmla="*/ f338 f160 1"/>
              <a:gd name="f420" fmla="*/ f339 f159 1"/>
              <a:gd name="f421" fmla="*/ f340 f160 1"/>
              <a:gd name="f422" fmla="*/ f341 f159 1"/>
              <a:gd name="f423" fmla="*/ f342 f160 1"/>
              <a:gd name="f424" fmla="*/ f343 f159 1"/>
              <a:gd name="f425" fmla="*/ f344 f160 1"/>
              <a:gd name="f426" fmla="*/ f345 f159 1"/>
              <a:gd name="f427" fmla="*/ f346 f160 1"/>
              <a:gd name="f428" fmla="*/ f347 f159 1"/>
              <a:gd name="f429" fmla="*/ f348 f160 1"/>
              <a:gd name="f430" fmla="*/ f349 f160 1"/>
              <a:gd name="f431" fmla="*/ f350 f159 1"/>
              <a:gd name="f432" fmla="*/ f351 f160 1"/>
              <a:gd name="f433" fmla="*/ f352 f159 1"/>
              <a:gd name="f434" fmla="*/ f353 f160 1"/>
              <a:gd name="f435" fmla="*/ f354 f159 1"/>
              <a:gd name="f436" fmla="*/ f355 f160 1"/>
              <a:gd name="f437" fmla="*/ f356 f160 1"/>
              <a:gd name="f438" fmla="*/ f357 f159 1"/>
              <a:gd name="f439" fmla="*/ f358 f160 1"/>
              <a:gd name="f440" fmla="*/ f359 f159 1"/>
              <a:gd name="f441" fmla="*/ f360 f160 1"/>
              <a:gd name="f442" fmla="*/ f361 f159 1"/>
              <a:gd name="f443" fmla="*/ f362 f160 1"/>
              <a:gd name="f444" fmla="*/ f363 f159 1"/>
              <a:gd name="f445" fmla="*/ f364 f160 1"/>
              <a:gd name="f446" fmla="*/ f365 f160 1"/>
              <a:gd name="f447" fmla="*/ f366 f159 1"/>
              <a:gd name="f448" fmla="*/ f367 f160 1"/>
              <a:gd name="f449" fmla="*/ f368 f159 1"/>
              <a:gd name="f450" fmla="*/ f369 f159 1"/>
              <a:gd name="f451" fmla="*/ f370 f159 1"/>
              <a:gd name="f452" fmla="*/ f371 f159 1"/>
              <a:gd name="f453" fmla="*/ f372 f159 1"/>
              <a:gd name="f454" fmla="*/ f373 f160 1"/>
              <a:gd name="f455" fmla="*/ f374 f159 1"/>
              <a:gd name="f456" fmla="*/ f375 f160 1"/>
              <a:gd name="f457" fmla="*/ f376 f160 1"/>
              <a:gd name="f458" fmla="*/ f377 f160 1"/>
              <a:gd name="f459" fmla="*/ f378 f159 1"/>
              <a:gd name="f460" fmla="*/ f379 f160 1"/>
              <a:gd name="f461" fmla="*/ f380 f159 1"/>
              <a:gd name="f462" fmla="*/ f381 f160 1"/>
              <a:gd name="f463" fmla="*/ f382 f160 1"/>
              <a:gd name="f464" fmla="*/ f383 f159 1"/>
              <a:gd name="f465" fmla="*/ f384 f160 1"/>
              <a:gd name="f466" fmla="*/ f385 f159 1"/>
              <a:gd name="f467" fmla="*/ f386 f160 1"/>
              <a:gd name="f468" fmla="*/ f387 f159 1"/>
              <a:gd name="f469" fmla="*/ f388 f160 1"/>
              <a:gd name="f470" fmla="*/ f389 f159 1"/>
              <a:gd name="f471" fmla="*/ f390 f159 1"/>
              <a:gd name="f472" fmla="*/ f391 f159 1"/>
              <a:gd name="f473" fmla="*/ f392 f160 1"/>
              <a:gd name="f474" fmla="*/ f393 f159 1"/>
              <a:gd name="f475" fmla="*/ f394 f160 1"/>
              <a:gd name="f476" fmla="*/ f395 f159 1"/>
              <a:gd name="f477" fmla="*/ f396 f160 1"/>
              <a:gd name="f478" fmla="*/ f397 f159 1"/>
              <a:gd name="f479" fmla="*/ f398 f160 1"/>
              <a:gd name="f480" fmla="*/ f399 f159 1"/>
              <a:gd name="f481" fmla="*/ f400 f160 1"/>
              <a:gd name="f482" fmla="*/ f401 f159 1"/>
              <a:gd name="f483" fmla="*/ f402 f160 1"/>
              <a:gd name="f484" fmla="*/ f403 f159 1"/>
              <a:gd name="f485" fmla="*/ f404 f159 1"/>
              <a:gd name="f486" fmla="*/ f405 f1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7">
                <a:pos x="f410" y="f411"/>
              </a:cxn>
              <a:cxn ang="f247">
                <a:pos x="f412" y="f413"/>
              </a:cxn>
              <a:cxn ang="f247">
                <a:pos x="f414" y="f415"/>
              </a:cxn>
              <a:cxn ang="f247">
                <a:pos x="f416" y="f417"/>
              </a:cxn>
              <a:cxn ang="f247">
                <a:pos x="f418" y="f419"/>
              </a:cxn>
              <a:cxn ang="f247">
                <a:pos x="f420" y="f421"/>
              </a:cxn>
              <a:cxn ang="f247">
                <a:pos x="f422" y="f423"/>
              </a:cxn>
              <a:cxn ang="f247">
                <a:pos x="f424" y="f425"/>
              </a:cxn>
              <a:cxn ang="f247">
                <a:pos x="f426" y="f427"/>
              </a:cxn>
              <a:cxn ang="f247">
                <a:pos x="f428" y="f429"/>
              </a:cxn>
              <a:cxn ang="f247">
                <a:pos x="f428" y="f430"/>
              </a:cxn>
              <a:cxn ang="f247">
                <a:pos x="f431" y="f432"/>
              </a:cxn>
              <a:cxn ang="f247">
                <a:pos x="f433" y="f434"/>
              </a:cxn>
              <a:cxn ang="f247">
                <a:pos x="f435" y="f436"/>
              </a:cxn>
              <a:cxn ang="f247">
                <a:pos x="f435" y="f437"/>
              </a:cxn>
              <a:cxn ang="f247">
                <a:pos x="f438" y="f439"/>
              </a:cxn>
              <a:cxn ang="f247">
                <a:pos x="f440" y="f441"/>
              </a:cxn>
              <a:cxn ang="f247">
                <a:pos x="f442" y="f443"/>
              </a:cxn>
              <a:cxn ang="f247">
                <a:pos x="f444" y="f445"/>
              </a:cxn>
              <a:cxn ang="f247">
                <a:pos x="f444" y="f446"/>
              </a:cxn>
              <a:cxn ang="f247">
                <a:pos x="f447" y="f448"/>
              </a:cxn>
              <a:cxn ang="f247">
                <a:pos x="f449" y="f448"/>
              </a:cxn>
              <a:cxn ang="f247">
                <a:pos x="f450" y="f446"/>
              </a:cxn>
              <a:cxn ang="f247">
                <a:pos x="f450" y="f445"/>
              </a:cxn>
              <a:cxn ang="f247">
                <a:pos x="f451" y="f443"/>
              </a:cxn>
              <a:cxn ang="f247">
                <a:pos x="f452" y="f441"/>
              </a:cxn>
              <a:cxn ang="f247">
                <a:pos x="f453" y="f454"/>
              </a:cxn>
              <a:cxn ang="f247">
                <a:pos x="f455" y="f456"/>
              </a:cxn>
              <a:cxn ang="f247">
                <a:pos x="f451" y="f457"/>
              </a:cxn>
              <a:cxn ang="f247">
                <a:pos x="f453" y="f458"/>
              </a:cxn>
              <a:cxn ang="f247">
                <a:pos x="f459" y="f460"/>
              </a:cxn>
              <a:cxn ang="f247">
                <a:pos x="f461" y="f462"/>
              </a:cxn>
              <a:cxn ang="f247">
                <a:pos x="f461" y="f463"/>
              </a:cxn>
              <a:cxn ang="f247">
                <a:pos x="f464" y="f465"/>
              </a:cxn>
              <a:cxn ang="f247">
                <a:pos x="f466" y="f467"/>
              </a:cxn>
              <a:cxn ang="f247">
                <a:pos x="f468" y="f469"/>
              </a:cxn>
              <a:cxn ang="f247">
                <a:pos x="f470" y="f421"/>
              </a:cxn>
              <a:cxn ang="f247">
                <a:pos x="f471" y="f419"/>
              </a:cxn>
              <a:cxn ang="f247">
                <a:pos x="f472" y="f473"/>
              </a:cxn>
              <a:cxn ang="f247">
                <a:pos x="f474" y="f475"/>
              </a:cxn>
              <a:cxn ang="f247">
                <a:pos x="f476" y="f477"/>
              </a:cxn>
              <a:cxn ang="f247">
                <a:pos x="f478" y="f479"/>
              </a:cxn>
              <a:cxn ang="f247">
                <a:pos x="f480" y="f481"/>
              </a:cxn>
              <a:cxn ang="f247">
                <a:pos x="f482" y="f483"/>
              </a:cxn>
              <a:cxn ang="f247">
                <a:pos x="f484" y="f483"/>
              </a:cxn>
              <a:cxn ang="f247">
                <a:pos x="f485" y="f486"/>
              </a:cxn>
              <a:cxn ang="f247">
                <a:pos x="f410" y="f411"/>
              </a:cxn>
            </a:cxnLst>
            <a:rect l="f406" t="f409" r="f407" b="f408"/>
            <a:pathLst>
              <a:path w="341" h="32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7" y="f38"/>
                </a:cubicBezTo>
                <a:cubicBezTo>
                  <a:pt x="f39" y="f40"/>
                  <a:pt x="f6" y="f41"/>
                  <a:pt x="f42" y="f43"/>
                </a:cubicBezTo>
                <a:cubicBezTo>
                  <a:pt x="f16" y="f44"/>
                  <a:pt x="f32" y="f45"/>
                  <a:pt x="f10" y="f46"/>
                </a:cubicBezTo>
                <a:cubicBezTo>
                  <a:pt x="f43" y="f47"/>
                  <a:pt x="f41" y="f47"/>
                  <a:pt x="f48" y="f47"/>
                </a:cubicBezTo>
                <a:cubicBezTo>
                  <a:pt x="f49" y="f7"/>
                  <a:pt x="f50" y="f46"/>
                  <a:pt x="f50" y="f22"/>
                </a:cubicBezTo>
                <a:cubicBezTo>
                  <a:pt x="f50" y="f34"/>
                  <a:pt x="f33" y="f51"/>
                  <a:pt x="f50" y="f52"/>
                </a:cubicBezTo>
                <a:cubicBezTo>
                  <a:pt x="f35" y="f53"/>
                  <a:pt x="f27" y="f54"/>
                  <a:pt x="f55" y="f56"/>
                </a:cubicBezTo>
                <a:cubicBezTo>
                  <a:pt x="f57" y="f58"/>
                  <a:pt x="f59" y="f59"/>
                  <a:pt x="f60" y="f60"/>
                </a:cubicBezTo>
                <a:cubicBezTo>
                  <a:pt x="f25" y="f61"/>
                  <a:pt x="f62" y="f2"/>
                  <a:pt x="f63" y="f64"/>
                </a:cubicBezTo>
                <a:cubicBezTo>
                  <a:pt x="f25" y="f65"/>
                  <a:pt x="f63" y="f21"/>
                  <a:pt x="f63" y="f66"/>
                </a:cubicBezTo>
                <a:cubicBezTo>
                  <a:pt x="f63" y="f67"/>
                  <a:pt x="f68" y="f69"/>
                  <a:pt x="f70" y="f11"/>
                </a:cubicBezTo>
                <a:cubicBezTo>
                  <a:pt x="f71" y="f13"/>
                  <a:pt x="f72" y="f73"/>
                  <a:pt x="f72" y="f74"/>
                </a:cubicBezTo>
                <a:cubicBezTo>
                  <a:pt x="f75" y="f76"/>
                  <a:pt x="f68" y="f77"/>
                  <a:pt x="f62" y="f78"/>
                </a:cubicBezTo>
                <a:cubicBezTo>
                  <a:pt x="f61" y="f78"/>
                  <a:pt x="f79" y="f78"/>
                  <a:pt x="f80" y="f81"/>
                </a:cubicBezTo>
                <a:cubicBezTo>
                  <a:pt x="f80" y="f82"/>
                  <a:pt x="f80" y="f83"/>
                  <a:pt x="f80" y="f84"/>
                </a:cubicBezTo>
                <a:cubicBezTo>
                  <a:pt x="f85" y="f86"/>
                  <a:pt x="f87" y="f88"/>
                  <a:pt x="f2" y="f88"/>
                </a:cubicBezTo>
                <a:cubicBezTo>
                  <a:pt x="f89" y="f90"/>
                  <a:pt x="f23" y="f90"/>
                  <a:pt x="f91" y="f88"/>
                </a:cubicBezTo>
                <a:cubicBezTo>
                  <a:pt x="f65" y="f88"/>
                  <a:pt x="f92" y="f86"/>
                  <a:pt x="f92" y="f84"/>
                </a:cubicBezTo>
                <a:cubicBezTo>
                  <a:pt x="f93" y="f83"/>
                  <a:pt x="f92" y="f82"/>
                  <a:pt x="f92" y="f81"/>
                </a:cubicBezTo>
                <a:cubicBezTo>
                  <a:pt x="f94" y="f78"/>
                  <a:pt x="f95" y="f78"/>
                  <a:pt x="f96" y="f78"/>
                </a:cubicBezTo>
                <a:cubicBezTo>
                  <a:pt x="f97" y="f77"/>
                  <a:pt x="f98" y="f76"/>
                  <a:pt x="f99" y="f74"/>
                </a:cubicBezTo>
                <a:cubicBezTo>
                  <a:pt x="f99" y="f73"/>
                  <a:pt x="f98" y="f13"/>
                  <a:pt x="f100" y="f101"/>
                </a:cubicBezTo>
                <a:cubicBezTo>
                  <a:pt x="f95" y="f102"/>
                  <a:pt x="f95" y="f9"/>
                  <a:pt x="f95" y="f103"/>
                </a:cubicBezTo>
                <a:cubicBezTo>
                  <a:pt x="f95" y="f100"/>
                  <a:pt x="f95" y="f104"/>
                  <a:pt x="f96" y="f105"/>
                </a:cubicBezTo>
                <a:cubicBezTo>
                  <a:pt x="f96" y="f106"/>
                  <a:pt x="f107" y="f85"/>
                  <a:pt x="f100" y="f68"/>
                </a:cubicBezTo>
                <a:cubicBezTo>
                  <a:pt x="f108" y="f109"/>
                  <a:pt x="f103" y="f37"/>
                  <a:pt x="f102" y="f110"/>
                </a:cubicBezTo>
                <a:cubicBezTo>
                  <a:pt x="f101" y="f111"/>
                  <a:pt x="f112" y="f113"/>
                  <a:pt x="f112" y="f114"/>
                </a:cubicBezTo>
                <a:cubicBezTo>
                  <a:pt x="f13" y="f115"/>
                  <a:pt x="f112" y="f116"/>
                  <a:pt x="f112" y="f16"/>
                </a:cubicBezTo>
                <a:cubicBezTo>
                  <a:pt x="f112" y="f46"/>
                  <a:pt x="f117" y="f47"/>
                  <a:pt x="f17" y="f7"/>
                </a:cubicBezTo>
                <a:cubicBezTo>
                  <a:pt x="f118" y="f7"/>
                  <a:pt x="f119" y="f120"/>
                  <a:pt x="f121" y="f122"/>
                </a:cubicBezTo>
                <a:cubicBezTo>
                  <a:pt x="f123" y="f124"/>
                  <a:pt x="f125" y="f126"/>
                  <a:pt x="f127" y="f128"/>
                </a:cubicBezTo>
                <a:cubicBezTo>
                  <a:pt x="f5" y="f129"/>
                  <a:pt x="f130" y="f131"/>
                  <a:pt x="f132" y="f38"/>
                </a:cubicBezTo>
                <a:cubicBezTo>
                  <a:pt x="f133" y="f37"/>
                  <a:pt x="f123" y="f35"/>
                  <a:pt x="f134" y="f33"/>
                </a:cubicBezTo>
                <a:cubicBezTo>
                  <a:pt x="f135" y="f136"/>
                  <a:pt x="f137" y="f27"/>
                  <a:pt x="f138" y="f139"/>
                </a:cubicBezTo>
                <a:cubicBezTo>
                  <a:pt x="f140" y="f85"/>
                  <a:pt x="f141" y="f91"/>
                  <a:pt x="f141" y="f142"/>
                </a:cubicBezTo>
                <a:cubicBezTo>
                  <a:pt x="f141" y="f117"/>
                  <a:pt x="f143" y="f144"/>
                  <a:pt x="f145" y="f73"/>
                </a:cubicBezTo>
                <a:cubicBezTo>
                  <a:pt x="f146" y="f19"/>
                  <a:pt x="f147" y="f11"/>
                  <a:pt x="f148" y="f149"/>
                </a:cubicBezTo>
                <a:cubicBezTo>
                  <a:pt x="f148" y="f69"/>
                  <a:pt x="f150" y="f11"/>
                  <a:pt x="f151" y="f13"/>
                </a:cubicBezTo>
                <a:cubicBezTo>
                  <a:pt x="f74" y="f152"/>
                  <a:pt x="f153" y="f154"/>
                  <a:pt x="f93" y="f125"/>
                </a:cubicBezTo>
                <a:cubicBezTo>
                  <a:pt x="f23" y="f5"/>
                  <a:pt x="f89" y="f5"/>
                  <a:pt x="f155" y="f125"/>
                </a:cubicBezTo>
                <a:cubicBezTo>
                  <a:pt x="f156" y="f157"/>
                  <a:pt x="f48" y="f147"/>
                  <a:pt x="f41" y="f117"/>
                </a:cubicBezTo>
                <a:cubicBezTo>
                  <a:pt x="f129" y="f101"/>
                  <a:pt x="f8" y="f102"/>
                  <a:pt x="f8" y="f9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4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92E8A485-2678-4301-39AE-A2AA6E52BE71}"/>
              </a:ext>
            </a:extLst>
          </p:cNvPr>
          <p:cNvSpPr/>
          <p:nvPr/>
        </p:nvSpPr>
        <p:spPr>
          <a:xfrm>
            <a:off x="609603" y="1016273"/>
            <a:ext cx="6981197" cy="3238201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228;p35">
            <a:extLst>
              <a:ext uri="{FF2B5EF4-FFF2-40B4-BE49-F238E27FC236}">
                <a16:creationId xmlns:a16="http://schemas.microsoft.com/office/drawing/2014/main" id="{B63F6846-B8E4-0003-2402-ACDD6B0F4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311" y="2571749"/>
            <a:ext cx="4360197" cy="84179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Fusion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230;p35">
            <a:extLst>
              <a:ext uri="{FF2B5EF4-FFF2-40B4-BE49-F238E27FC236}">
                <a16:creationId xmlns:a16="http://schemas.microsoft.com/office/drawing/2014/main" id="{069C5FFB-F455-1898-49BA-B352C22B6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3" y="1132045"/>
            <a:ext cx="1885316" cy="1439704"/>
          </a:xfrm>
        </p:spPr>
        <p:txBody>
          <a:bodyPr anchor="ctr">
            <a:normAutofit fontScale="90000"/>
          </a:bodyPr>
          <a:lstStyle/>
          <a:p>
            <a:pPr lvl="0" algn="r"/>
            <a:r>
              <a:rPr lang="en-US" sz="11400" dirty="0">
                <a:solidFill>
                  <a:schemeClr val="bg1"/>
                </a:solidFill>
              </a:rPr>
              <a:t>02.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40E8A0-BCE2-DF84-1BAE-7DD9EA6579DF}"/>
              </a:ext>
            </a:extLst>
          </p:cNvPr>
          <p:cNvSpPr/>
          <p:nvPr/>
        </p:nvSpPr>
        <p:spPr>
          <a:xfrm flipH="1">
            <a:off x="7738878" y="88587"/>
            <a:ext cx="1401519" cy="908035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1423BE-0077-82EE-0989-759100A153D7}"/>
              </a:ext>
            </a:extLst>
          </p:cNvPr>
          <p:cNvSpPr/>
          <p:nvPr/>
        </p:nvSpPr>
        <p:spPr>
          <a:xfrm>
            <a:off x="-14328" y="63495"/>
            <a:ext cx="1440244" cy="93312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8" name="Grupo 6">
            <a:extLst>
              <a:ext uri="{FF2B5EF4-FFF2-40B4-BE49-F238E27FC236}">
                <a16:creationId xmlns:a16="http://schemas.microsoft.com/office/drawing/2014/main" id="{6C1A92BB-36E5-C7CE-FF99-D0C16F62FEED}"/>
              </a:ext>
            </a:extLst>
          </p:cNvPr>
          <p:cNvGrpSpPr/>
          <p:nvPr/>
        </p:nvGrpSpPr>
        <p:grpSpPr>
          <a:xfrm>
            <a:off x="107515" y="4376638"/>
            <a:ext cx="520475" cy="722018"/>
            <a:chOff x="107515" y="4376638"/>
            <a:chExt cx="520475" cy="722018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71DDC3A-16C3-CE2C-F9EC-B0D240F9F3B6}"/>
                </a:ext>
              </a:extLst>
            </p:cNvPr>
            <p:cNvSpPr/>
            <p:nvPr/>
          </p:nvSpPr>
          <p:spPr>
            <a:xfrm>
              <a:off x="334816" y="4452295"/>
              <a:ext cx="293174" cy="6463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CAECA44-6C14-9356-4154-7264377E4C7F}"/>
                </a:ext>
              </a:extLst>
            </p:cNvPr>
            <p:cNvSpPr/>
            <p:nvPr/>
          </p:nvSpPr>
          <p:spPr>
            <a:xfrm>
              <a:off x="107515" y="4376638"/>
              <a:ext cx="322527" cy="718105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Elipse 9">
            <a:extLst>
              <a:ext uri="{FF2B5EF4-FFF2-40B4-BE49-F238E27FC236}">
                <a16:creationId xmlns:a16="http://schemas.microsoft.com/office/drawing/2014/main" id="{38C2D159-10F0-0927-5EA6-8D39BC815412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Picture 2" descr="arbol de uvas">
            <a:extLst>
              <a:ext uri="{FF2B5EF4-FFF2-40B4-BE49-F238E27FC236}">
                <a16:creationId xmlns:a16="http://schemas.microsoft.com/office/drawing/2014/main" id="{836B86DB-CEC6-F6D2-61CB-A28A808A44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0" y="0"/>
            <a:ext cx="3429000" cy="51434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8249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1B7D7E-9421-3E14-1012-43456802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37" y="0"/>
            <a:ext cx="5865725" cy="51435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C56B11-E17B-32D8-E8CD-E7AE95263B8A}"/>
              </a:ext>
            </a:extLst>
          </p:cNvPr>
          <p:cNvSpPr txBox="1"/>
          <p:nvPr/>
        </p:nvSpPr>
        <p:spPr>
          <a:xfrm>
            <a:off x="2340485" y="1492414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Via « </a:t>
            </a:r>
            <a:r>
              <a:rPr lang="fr-FR" sz="600" dirty="0" err="1"/>
              <a:t>post_type</a:t>
            </a:r>
            <a:r>
              <a:rPr lang="fr-FR" sz="600" dirty="0"/>
              <a:t> </a:t>
            </a:r>
            <a:r>
              <a:rPr lang="fr-FR" sz="800" dirty="0"/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6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92E8A485-2678-4301-39AE-A2AA6E52BE71}"/>
              </a:ext>
            </a:extLst>
          </p:cNvPr>
          <p:cNvSpPr/>
          <p:nvPr/>
        </p:nvSpPr>
        <p:spPr>
          <a:xfrm>
            <a:off x="609603" y="1016273"/>
            <a:ext cx="6981197" cy="3238201"/>
          </a:xfrm>
          <a:prstGeom prst="rect">
            <a:avLst/>
          </a:prstGeom>
          <a:solidFill>
            <a:srgbClr val="98000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228;p35">
            <a:extLst>
              <a:ext uri="{FF2B5EF4-FFF2-40B4-BE49-F238E27FC236}">
                <a16:creationId xmlns:a16="http://schemas.microsoft.com/office/drawing/2014/main" id="{B63F6846-B8E4-0003-2402-ACDD6B0F4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311" y="2571749"/>
            <a:ext cx="4360197" cy="84179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CHIFFRE D’AFFAIRE</a:t>
            </a:r>
          </a:p>
        </p:txBody>
      </p:sp>
      <p:sp>
        <p:nvSpPr>
          <p:cNvPr id="5" name="Google Shape;230;p35">
            <a:extLst>
              <a:ext uri="{FF2B5EF4-FFF2-40B4-BE49-F238E27FC236}">
                <a16:creationId xmlns:a16="http://schemas.microsoft.com/office/drawing/2014/main" id="{069C5FFB-F455-1898-49BA-B352C22B6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3" y="1132045"/>
            <a:ext cx="1885316" cy="1439704"/>
          </a:xfrm>
        </p:spPr>
        <p:txBody>
          <a:bodyPr anchor="ctr">
            <a:normAutofit fontScale="90000"/>
          </a:bodyPr>
          <a:lstStyle/>
          <a:p>
            <a:pPr lvl="0" algn="r"/>
            <a:r>
              <a:rPr lang="en-US" sz="11400" dirty="0">
                <a:solidFill>
                  <a:schemeClr val="bg1"/>
                </a:solidFill>
              </a:rPr>
              <a:t>03.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40E8A0-BCE2-DF84-1BAE-7DD9EA6579DF}"/>
              </a:ext>
            </a:extLst>
          </p:cNvPr>
          <p:cNvSpPr/>
          <p:nvPr/>
        </p:nvSpPr>
        <p:spPr>
          <a:xfrm flipH="1">
            <a:off x="7738878" y="88587"/>
            <a:ext cx="1401519" cy="908035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1423BE-0077-82EE-0989-759100A153D7}"/>
              </a:ext>
            </a:extLst>
          </p:cNvPr>
          <p:cNvSpPr/>
          <p:nvPr/>
        </p:nvSpPr>
        <p:spPr>
          <a:xfrm>
            <a:off x="-14328" y="63495"/>
            <a:ext cx="1440244" cy="933126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590"/>
              <a:gd name="f8" fmla="val 1029"/>
              <a:gd name="f9" fmla="val 250"/>
              <a:gd name="f10" fmla="val 6"/>
              <a:gd name="f11" fmla="val 243"/>
              <a:gd name="f12" fmla="val 12"/>
              <a:gd name="f13" fmla="val 245"/>
              <a:gd name="f14" fmla="val 19"/>
              <a:gd name="f15" fmla="val 248"/>
              <a:gd name="f16" fmla="val 93"/>
              <a:gd name="f17" fmla="val 273"/>
              <a:gd name="f18" fmla="val 168"/>
              <a:gd name="f19" fmla="val 298"/>
              <a:gd name="f20" fmla="val 239"/>
              <a:gd name="f21" fmla="val 331"/>
              <a:gd name="f22" fmla="val 336"/>
              <a:gd name="f23" fmla="val 261"/>
              <a:gd name="f24" fmla="val 338"/>
              <a:gd name="f25" fmla="val 272"/>
              <a:gd name="f26" fmla="val 341"/>
              <a:gd name="f27" fmla="val 280"/>
              <a:gd name="f28" fmla="val 344"/>
              <a:gd name="f29" fmla="val 288"/>
              <a:gd name="f30" fmla="val 343"/>
              <a:gd name="f31" fmla="val 296"/>
              <a:gd name="f32" fmla="val 339"/>
              <a:gd name="f33" fmla="val 301"/>
              <a:gd name="f34" fmla="val 337"/>
              <a:gd name="f35" fmla="val 305"/>
              <a:gd name="f36" fmla="val 307"/>
              <a:gd name="f37" fmla="val 308"/>
              <a:gd name="f38" fmla="val 347"/>
              <a:gd name="f39" fmla="val 312"/>
              <a:gd name="f40" fmla="val 351"/>
              <a:gd name="f41" fmla="val 315"/>
              <a:gd name="f42" fmla="val 352"/>
              <a:gd name="f43" fmla="val 333"/>
              <a:gd name="f44" fmla="val 355"/>
              <a:gd name="f45" fmla="val 359"/>
              <a:gd name="f46" fmla="val 369"/>
              <a:gd name="f47" fmla="val 412"/>
              <a:gd name="f48" fmla="val 361"/>
              <a:gd name="f49" fmla="val 456"/>
              <a:gd name="f50" fmla="val 499"/>
              <a:gd name="f51" fmla="val 363"/>
              <a:gd name="f52" fmla="val 534"/>
              <a:gd name="f53" fmla="val 365"/>
              <a:gd name="f54" fmla="val 570"/>
              <a:gd name="f55" fmla="val 605"/>
              <a:gd name="f56" fmla="val 371"/>
              <a:gd name="f57" fmla="val 619"/>
              <a:gd name="f58" fmla="val 372"/>
              <a:gd name="f59" fmla="val 633"/>
              <a:gd name="f60" fmla="val 647"/>
              <a:gd name="f61" fmla="val 659"/>
              <a:gd name="f62" fmla="val 368"/>
              <a:gd name="f63" fmla="val 668"/>
              <a:gd name="f64" fmla="val 672"/>
              <a:gd name="f65" fmla="val 349"/>
              <a:gd name="f66" fmla="val 677"/>
              <a:gd name="f67" fmla="val 335"/>
              <a:gd name="f68" fmla="val 682"/>
              <a:gd name="f69" fmla="val 320"/>
              <a:gd name="f70" fmla="val 685"/>
              <a:gd name="f71" fmla="val 306"/>
              <a:gd name="f72" fmla="val 688"/>
              <a:gd name="f73" fmla="val 690"/>
              <a:gd name="f74" fmla="val 270"/>
              <a:gd name="f75" fmla="val 693"/>
              <a:gd name="f76" fmla="val 252"/>
              <a:gd name="f77" fmla="val 679"/>
              <a:gd name="f78" fmla="val 663"/>
              <a:gd name="f79" fmla="val 650"/>
              <a:gd name="f80" fmla="val 640"/>
              <a:gd name="f81" fmla="val 627"/>
              <a:gd name="f82" fmla="val 615"/>
              <a:gd name="f83" fmla="val 614"/>
              <a:gd name="f84" fmla="val 602"/>
              <a:gd name="f85" fmla="val 265"/>
              <a:gd name="f86" fmla="val 589"/>
              <a:gd name="f87" fmla="val 260"/>
              <a:gd name="f88" fmla="val 577"/>
              <a:gd name="f89" fmla="val 255"/>
              <a:gd name="f90" fmla="val 573"/>
              <a:gd name="f91" fmla="val 253"/>
              <a:gd name="f92" fmla="val 569"/>
              <a:gd name="f93" fmla="val 251"/>
              <a:gd name="f94" fmla="val 563"/>
              <a:gd name="f95" fmla="val 566"/>
              <a:gd name="f96" fmla="val 246"/>
              <a:gd name="f97" fmla="val 568"/>
              <a:gd name="f98" fmla="val 244"/>
              <a:gd name="f99" fmla="val 565"/>
              <a:gd name="f100" fmla="val 240"/>
              <a:gd name="f101" fmla="val 560"/>
              <a:gd name="f102" fmla="val 235"/>
              <a:gd name="f103" fmla="val 555"/>
              <a:gd name="f104" fmla="val 231"/>
              <a:gd name="f105" fmla="val 554"/>
              <a:gd name="f106" fmla="val 552"/>
              <a:gd name="f107" fmla="val 551"/>
              <a:gd name="f108" fmla="val 230"/>
              <a:gd name="f109" fmla="val 540"/>
              <a:gd name="f110" fmla="val 227"/>
              <a:gd name="f111" fmla="val 530"/>
              <a:gd name="f112" fmla="val 223"/>
              <a:gd name="f113" fmla="val 517"/>
              <a:gd name="f114" fmla="val 219"/>
              <a:gd name="f115" fmla="val 524"/>
              <a:gd name="f116" fmla="val 216"/>
              <a:gd name="f117" fmla="val 528"/>
              <a:gd name="f118" fmla="val 213"/>
              <a:gd name="f119" fmla="val 535"/>
              <a:gd name="f120" fmla="val 210"/>
              <a:gd name="f121" fmla="val 523"/>
              <a:gd name="f122" fmla="val 205"/>
              <a:gd name="f123" fmla="val 512"/>
              <a:gd name="f124" fmla="val 201"/>
              <a:gd name="f125" fmla="val 500"/>
              <a:gd name="f126" fmla="val 195"/>
              <a:gd name="f127" fmla="val 504"/>
              <a:gd name="f128" fmla="val 193"/>
              <a:gd name="f129" fmla="val 509"/>
              <a:gd name="f130" fmla="val 190"/>
              <a:gd name="f131" fmla="val 515"/>
              <a:gd name="f132" fmla="val 187"/>
              <a:gd name="f133" fmla="val 511"/>
              <a:gd name="f134" fmla="val 184"/>
              <a:gd name="f135" fmla="val 182"/>
              <a:gd name="f136" fmla="val 506"/>
              <a:gd name="f137" fmla="val 501"/>
              <a:gd name="f138" fmla="val 176"/>
              <a:gd name="f139" fmla="val 172"/>
              <a:gd name="f140" fmla="val 507"/>
              <a:gd name="f141" fmla="val 170"/>
              <a:gd name="f142" fmla="val 167"/>
              <a:gd name="f143" fmla="val 531"/>
              <a:gd name="f144" fmla="val 166"/>
              <a:gd name="f145" fmla="val 539"/>
              <a:gd name="f146" fmla="val 544"/>
              <a:gd name="f147" fmla="val 545"/>
              <a:gd name="f148" fmla="val 547"/>
              <a:gd name="f149" fmla="val 165"/>
              <a:gd name="f150" fmla="val 549"/>
              <a:gd name="f151" fmla="val 164"/>
              <a:gd name="f152" fmla="val 163"/>
              <a:gd name="f153" fmla="val 162"/>
              <a:gd name="f154" fmla="val 557"/>
              <a:gd name="f155" fmla="val 574"/>
              <a:gd name="f156" fmla="val 169"/>
              <a:gd name="f157" fmla="val 580"/>
              <a:gd name="f158" fmla="val 171"/>
              <a:gd name="f159" fmla="val 588"/>
              <a:gd name="f160" fmla="val 174"/>
              <a:gd name="f161" fmla="val 591"/>
              <a:gd name="f162" fmla="val 595"/>
              <a:gd name="f163" fmla="val 161"/>
              <a:gd name="f164" fmla="val 156"/>
              <a:gd name="f165" fmla="val 583"/>
              <a:gd name="f166" fmla="val 152"/>
              <a:gd name="f167" fmla="val 578"/>
              <a:gd name="f168" fmla="val 148"/>
              <a:gd name="f169" fmla="val 572"/>
              <a:gd name="f170" fmla="val 146"/>
              <a:gd name="f171" fmla="val 567"/>
              <a:gd name="f172" fmla="val 143"/>
              <a:gd name="f173" fmla="val 135"/>
              <a:gd name="f174" fmla="val 127"/>
              <a:gd name="f175" fmla="val 120"/>
              <a:gd name="f176" fmla="val 571"/>
              <a:gd name="f177" fmla="val 111"/>
              <a:gd name="f178" fmla="val 576"/>
              <a:gd name="f179" fmla="val 105"/>
              <a:gd name="f180" fmla="val 100"/>
              <a:gd name="f181" fmla="val 97"/>
              <a:gd name="f182" fmla="val 590"/>
              <a:gd name="f183" fmla="val 88"/>
              <a:gd name="f184" fmla="val 81"/>
              <a:gd name="f185" fmla="val 75"/>
              <a:gd name="f186" fmla="val 599"/>
              <a:gd name="f187" fmla="val 77"/>
              <a:gd name="f188" fmla="val 598"/>
              <a:gd name="f189" fmla="val 71"/>
              <a:gd name="f190" fmla="val 64"/>
              <a:gd name="f191" fmla="val 58"/>
              <a:gd name="f192" fmla="val 600"/>
              <a:gd name="f193" fmla="val 57"/>
              <a:gd name="f194" fmla="val 601"/>
              <a:gd name="f195" fmla="val 610"/>
              <a:gd name="f196" fmla="val 66"/>
              <a:gd name="f197" fmla="val 618"/>
              <a:gd name="f198" fmla="val 626"/>
              <a:gd name="f199" fmla="val 56"/>
              <a:gd name="f200" fmla="val 629"/>
              <a:gd name="f201" fmla="val 54"/>
              <a:gd name="f202" fmla="val 53"/>
              <a:gd name="f203" fmla="val 637"/>
              <a:gd name="f204" fmla="val 51"/>
              <a:gd name="f205" fmla="val 49"/>
              <a:gd name="f206" fmla="val 644"/>
              <a:gd name="f207" fmla="val 47"/>
              <a:gd name="f208" fmla="val 44"/>
              <a:gd name="f209" fmla="val 646"/>
              <a:gd name="f210" fmla="val 32"/>
              <a:gd name="f211" fmla="val 658"/>
              <a:gd name="f212" fmla="val 31"/>
              <a:gd name="f213" fmla="val 666"/>
              <a:gd name="f214" fmla="val 26"/>
              <a:gd name="f215" fmla="val 24"/>
              <a:gd name="f216" fmla="val 673"/>
              <a:gd name="f217" fmla="val 27"/>
              <a:gd name="f218" fmla="val 29"/>
              <a:gd name="f219" fmla="val 686"/>
              <a:gd name="f220" fmla="val 33"/>
              <a:gd name="f221" fmla="val 689"/>
              <a:gd name="f222" fmla="val 695"/>
              <a:gd name="f223" fmla="val 30"/>
              <a:gd name="f224" fmla="val 701"/>
              <a:gd name="f225" fmla="val 34"/>
              <a:gd name="f226" fmla="val 706"/>
              <a:gd name="f227" fmla="val 39"/>
              <a:gd name="f228" fmla="val 715"/>
              <a:gd name="f229" fmla="val 48"/>
              <a:gd name="f230" fmla="val 720"/>
              <a:gd name="f231" fmla="val 728"/>
              <a:gd name="f232" fmla="val 37"/>
              <a:gd name="f233" fmla="val 731"/>
              <a:gd name="f234" fmla="val 734"/>
              <a:gd name="f235" fmla="val 738"/>
              <a:gd name="f236" fmla="val 23"/>
              <a:gd name="f237" fmla="val 739"/>
              <a:gd name="f238" fmla="val 21"/>
              <a:gd name="f239" fmla="val 744"/>
              <a:gd name="f240" fmla="val 20"/>
              <a:gd name="f241" fmla="val 745"/>
              <a:gd name="f242" fmla="val 750"/>
              <a:gd name="f243" fmla="val 753"/>
              <a:gd name="f244" fmla="val 757"/>
              <a:gd name="f245" fmla="val 761"/>
              <a:gd name="f246" fmla="val 18"/>
              <a:gd name="f247" fmla="val 764"/>
              <a:gd name="f248" fmla="val 15"/>
              <a:gd name="f249" fmla="val 768"/>
              <a:gd name="f250" fmla="val 773"/>
              <a:gd name="f251" fmla="val 9"/>
              <a:gd name="f252" fmla="val 777"/>
              <a:gd name="f253" fmla="val 782"/>
              <a:gd name="f254" fmla="val 11"/>
              <a:gd name="f255" fmla="val 784"/>
              <a:gd name="f256" fmla="val 788"/>
              <a:gd name="f257" fmla="val 792"/>
              <a:gd name="f258" fmla="val 10"/>
              <a:gd name="f259" fmla="val 797"/>
              <a:gd name="f260" fmla="val 802"/>
              <a:gd name="f261" fmla="val 8"/>
              <a:gd name="f262" fmla="val 807"/>
              <a:gd name="f263" fmla="val 7"/>
              <a:gd name="f264" fmla="val 809"/>
              <a:gd name="f265" fmla="val 811"/>
              <a:gd name="f266" fmla="val 813"/>
              <a:gd name="f267" fmla="val 5"/>
              <a:gd name="f268" fmla="val 819"/>
              <a:gd name="f269" fmla="val 2"/>
              <a:gd name="f270" fmla="val 824"/>
              <a:gd name="f271" fmla="val 829"/>
              <a:gd name="f272" fmla="val 4"/>
              <a:gd name="f273" fmla="val 832"/>
              <a:gd name="f274" fmla="val 835"/>
              <a:gd name="f275" fmla="val 3"/>
              <a:gd name="f276" fmla="val 839"/>
              <a:gd name="f277" fmla="val 841"/>
              <a:gd name="f278" fmla="val 1"/>
              <a:gd name="f279" fmla="val 844"/>
              <a:gd name="f280" fmla="val 846"/>
              <a:gd name="f281" fmla="val 849"/>
              <a:gd name="f282" fmla="val 852"/>
              <a:gd name="f283" fmla="val 855"/>
              <a:gd name="f284" fmla="val 867"/>
              <a:gd name="f285" fmla="val 877"/>
              <a:gd name="f286" fmla="val 882"/>
              <a:gd name="f287" fmla="val 17"/>
              <a:gd name="f288" fmla="val 883"/>
              <a:gd name="f289" fmla="val 888"/>
              <a:gd name="f290" fmla="val 894"/>
              <a:gd name="f291" fmla="val 902"/>
              <a:gd name="f292" fmla="val 900"/>
              <a:gd name="f293" fmla="val 35"/>
              <a:gd name="f294" fmla="val 898"/>
              <a:gd name="f295" fmla="val 40"/>
              <a:gd name="f296" fmla="val 899"/>
              <a:gd name="f297" fmla="val 42"/>
              <a:gd name="f298" fmla="val 904"/>
              <a:gd name="f299" fmla="val 917"/>
              <a:gd name="f300" fmla="val 918"/>
              <a:gd name="f301" fmla="val 909"/>
              <a:gd name="f302" fmla="val 61"/>
              <a:gd name="f303" fmla="val 908"/>
              <a:gd name="f304" fmla="val 62"/>
              <a:gd name="f305" fmla="val 907"/>
              <a:gd name="f306" fmla="val 912"/>
              <a:gd name="f307" fmla="val 68"/>
              <a:gd name="f308" fmla="val 913"/>
              <a:gd name="f309" fmla="val 72"/>
              <a:gd name="f310" fmla="val 78"/>
              <a:gd name="f311" fmla="val 79"/>
              <a:gd name="f312" fmla="val 906"/>
              <a:gd name="f313" fmla="val 83"/>
              <a:gd name="f314" fmla="val 84"/>
              <a:gd name="f315" fmla="val 911"/>
              <a:gd name="f316" fmla="val 915"/>
              <a:gd name="f317" fmla="val 920"/>
              <a:gd name="f318" fmla="val 96"/>
              <a:gd name="f319" fmla="val 926"/>
              <a:gd name="f320" fmla="val 923"/>
              <a:gd name="f321" fmla="val 103"/>
              <a:gd name="f322" fmla="val 919"/>
              <a:gd name="f323" fmla="val 107"/>
              <a:gd name="f324" fmla="val 108"/>
              <a:gd name="f325" fmla="val 110"/>
              <a:gd name="f326" fmla="val 113"/>
              <a:gd name="f327" fmla="val 117"/>
              <a:gd name="f328" fmla="val 119"/>
              <a:gd name="f329" fmla="val 121"/>
              <a:gd name="f330" fmla="val 122"/>
              <a:gd name="f331" fmla="val 124"/>
              <a:gd name="f332" fmla="val 887"/>
              <a:gd name="f333" fmla="val 881"/>
              <a:gd name="f334" fmla="val 130"/>
              <a:gd name="f335" fmla="val 874"/>
              <a:gd name="f336" fmla="val 134"/>
              <a:gd name="f337" fmla="val 880"/>
              <a:gd name="f338" fmla="val 144"/>
              <a:gd name="f339" fmla="val 892"/>
              <a:gd name="f340" fmla="val 140"/>
              <a:gd name="f341" fmla="val 131"/>
              <a:gd name="f342" fmla="val 933"/>
              <a:gd name="f343" fmla="val 954"/>
              <a:gd name="f344" fmla="val 133"/>
              <a:gd name="f345" fmla="val 959"/>
              <a:gd name="f346" fmla="val 963"/>
              <a:gd name="f347" fmla="val 136"/>
              <a:gd name="f348" fmla="val 968"/>
              <a:gd name="f349" fmla="val 138"/>
              <a:gd name="f350" fmla="val 962"/>
              <a:gd name="f351" fmla="val 964"/>
              <a:gd name="f352" fmla="val 147"/>
              <a:gd name="f353" fmla="val 971"/>
              <a:gd name="f354" fmla="val 149"/>
              <a:gd name="f355" fmla="val 975"/>
              <a:gd name="f356" fmla="val 150"/>
              <a:gd name="f357" fmla="val 978"/>
              <a:gd name="f358" fmla="val 151"/>
              <a:gd name="f359" fmla="val 982"/>
              <a:gd name="f360" fmla="val 153"/>
              <a:gd name="f361" fmla="val 985"/>
              <a:gd name="f362" fmla="val 154"/>
              <a:gd name="f363" fmla="val 989"/>
              <a:gd name="f364" fmla="val 988"/>
              <a:gd name="f365" fmla="val 160"/>
              <a:gd name="f366" fmla="val 993"/>
              <a:gd name="f367" fmla="val 996"/>
              <a:gd name="f368" fmla="val 1000"/>
              <a:gd name="f369" fmla="val 1005"/>
              <a:gd name="f370" fmla="val 175"/>
              <a:gd name="f371" fmla="val 1007"/>
              <a:gd name="f372" fmla="val 179"/>
              <a:gd name="f373" fmla="val 1011"/>
              <a:gd name="f374" fmla="val 188"/>
              <a:gd name="f375" fmla="val 1016"/>
              <a:gd name="f376" fmla="val 196"/>
              <a:gd name="f377" fmla="val 1027"/>
              <a:gd name="f378" fmla="val 197"/>
              <a:gd name="f379" fmla="val 1018"/>
              <a:gd name="f380" fmla="val 209"/>
              <a:gd name="f381" fmla="val 1004"/>
              <a:gd name="f382" fmla="val 204"/>
              <a:gd name="f383" fmla="val 994"/>
              <a:gd name="f384" fmla="val 995"/>
              <a:gd name="f385" fmla="val 215"/>
              <a:gd name="f386" fmla="val 998"/>
              <a:gd name="f387" fmla="val 220"/>
              <a:gd name="f388" fmla="val 990"/>
              <a:gd name="f389" fmla="val 218"/>
              <a:gd name="f390" fmla="val 221"/>
              <a:gd name="f391" fmla="val 992"/>
              <a:gd name="f392" fmla="val 225"/>
              <a:gd name="f393" fmla="val 228"/>
              <a:gd name="f394" fmla="val 234"/>
              <a:gd name="f395" fmla="val 997"/>
              <a:gd name="f396" fmla="val 237"/>
              <a:gd name="f397" fmla="val 238"/>
              <a:gd name="f398" fmla="val 991"/>
              <a:gd name="f399" fmla="val 983"/>
              <a:gd name="f400" fmla="val 977"/>
              <a:gd name="f401" fmla="val 236"/>
              <a:gd name="f402" fmla="val 972"/>
              <a:gd name="f403" fmla="val 973"/>
              <a:gd name="f404" fmla="val 249"/>
              <a:gd name="f405" fmla="val 969"/>
              <a:gd name="f406" fmla="val 268"/>
              <a:gd name="f407" fmla="val 277"/>
              <a:gd name="f408" fmla="val 976"/>
              <a:gd name="f409" fmla="val 284"/>
              <a:gd name="f410" fmla="val 965"/>
              <a:gd name="f411" fmla="val 286"/>
              <a:gd name="f412" fmla="val 955"/>
              <a:gd name="f413" fmla="val 945"/>
              <a:gd name="f414" fmla="val 287"/>
              <a:gd name="f415" fmla="val 935"/>
              <a:gd name="f416" fmla="val 930"/>
              <a:gd name="f417" fmla="val 927"/>
              <a:gd name="f418" fmla="val 290"/>
              <a:gd name="f419" fmla="val 293"/>
              <a:gd name="f420" fmla="val 928"/>
              <a:gd name="f421" fmla="val 295"/>
              <a:gd name="f422" fmla="val 921"/>
              <a:gd name="f423" fmla="val 916"/>
              <a:gd name="f424" fmla="val 294"/>
              <a:gd name="f425" fmla="val 291"/>
              <a:gd name="f426" fmla="val 283"/>
              <a:gd name="f427" fmla="val 897"/>
              <a:gd name="f428" fmla="val 279"/>
              <a:gd name="f429" fmla="val 267"/>
              <a:gd name="f430" fmla="val 863"/>
              <a:gd name="f431" fmla="val 850"/>
              <a:gd name="f432" fmla="val 861"/>
              <a:gd name="f433" fmla="val 871"/>
              <a:gd name="f434" fmla="val 297"/>
              <a:gd name="f435" fmla="val 879"/>
              <a:gd name="f436" fmla="val 299"/>
              <a:gd name="f437" fmla="val 885"/>
              <a:gd name="f438" fmla="val 303"/>
              <a:gd name="f439" fmla="val 311"/>
              <a:gd name="f440" fmla="val 314"/>
              <a:gd name="f441" fmla="val 893"/>
              <a:gd name="f442" fmla="val 319"/>
              <a:gd name="f443" fmla="val 896"/>
              <a:gd name="f444" fmla="val 321"/>
              <a:gd name="f445" fmla="val 323"/>
              <a:gd name="f446" fmla="val 325"/>
              <a:gd name="f447" fmla="val 346"/>
              <a:gd name="f448" fmla="val 924"/>
              <a:gd name="f449" fmla="val 922"/>
              <a:gd name="f450" fmla="val 364"/>
              <a:gd name="f451" fmla="val 366"/>
              <a:gd name="f452" fmla="val 373"/>
              <a:gd name="f453" fmla="val 895"/>
              <a:gd name="f454" fmla="val 374"/>
              <a:gd name="f455" fmla="val 878"/>
              <a:gd name="f456" fmla="val 370"/>
              <a:gd name="f457" fmla="val 378"/>
              <a:gd name="f458" fmla="val 394"/>
              <a:gd name="f459" fmla="val 395"/>
              <a:gd name="f460" fmla="val 392"/>
              <a:gd name="f461" fmla="val 854"/>
              <a:gd name="f462" fmla="val 390"/>
              <a:gd name="f463" fmla="val 389"/>
              <a:gd name="f464" fmla="val 837"/>
              <a:gd name="f465" fmla="val 380"/>
              <a:gd name="f466" fmla="val 385"/>
              <a:gd name="f467" fmla="val 838"/>
              <a:gd name="f468" fmla="val 393"/>
              <a:gd name="f469" fmla="val 401"/>
              <a:gd name="f470" fmla="val 836"/>
              <a:gd name="f471" fmla="val 403"/>
              <a:gd name="f472" fmla="val 400"/>
              <a:gd name="f473" fmla="val 822"/>
              <a:gd name="f474" fmla="val 398"/>
              <a:gd name="f475" fmla="val 816"/>
              <a:gd name="f476" fmla="val 810"/>
              <a:gd name="f477" fmla="val 808"/>
              <a:gd name="f478" fmla="val 391"/>
              <a:gd name="f479" fmla="val 806"/>
              <a:gd name="f480" fmla="val 803"/>
              <a:gd name="f481" fmla="val 388"/>
              <a:gd name="f482" fmla="val 396"/>
              <a:gd name="f483" fmla="val 800"/>
              <a:gd name="f484" fmla="val 796"/>
              <a:gd name="f485" fmla="val 794"/>
              <a:gd name="f486" fmla="val 397"/>
              <a:gd name="f487" fmla="val 775"/>
              <a:gd name="f488" fmla="val 780"/>
              <a:gd name="f489" fmla="val 825"/>
              <a:gd name="f490" fmla="val 419"/>
              <a:gd name="f491" fmla="val 869"/>
              <a:gd name="f492" fmla="val 438"/>
              <a:gd name="f493" fmla="val 914"/>
              <a:gd name="f494" fmla="val 457"/>
              <a:gd name="f495" fmla="val 950"/>
              <a:gd name="f496" fmla="val 472"/>
              <a:gd name="f497" fmla="val 986"/>
              <a:gd name="f498" fmla="val 487"/>
              <a:gd name="f499" fmla="val 1022"/>
              <a:gd name="f500" fmla="val 502"/>
              <a:gd name="f501" fmla="val 1024"/>
              <a:gd name="f502" fmla="val 503"/>
              <a:gd name="f503" fmla="val 505"/>
              <a:gd name="f504" fmla="val 1033"/>
              <a:gd name="f505" fmla="val 491"/>
              <a:gd name="f506" fmla="val 1043"/>
              <a:gd name="f507" fmla="val 494"/>
              <a:gd name="f508" fmla="val 498"/>
              <a:gd name="f509" fmla="val 1044"/>
              <a:gd name="f510" fmla="val 1051"/>
              <a:gd name="f511" fmla="val 496"/>
              <a:gd name="f512" fmla="val 1057"/>
              <a:gd name="f513" fmla="val 488"/>
              <a:gd name="f514" fmla="val 1068"/>
              <a:gd name="f515" fmla="val 1069"/>
              <a:gd name="f516" fmla="val 490"/>
              <a:gd name="f517" fmla="val 492"/>
              <a:gd name="f518" fmla="val 1070"/>
              <a:gd name="f519" fmla="val 493"/>
              <a:gd name="f520" fmla="val 1081"/>
              <a:gd name="f521" fmla="val 1093"/>
              <a:gd name="f522" fmla="val 1104"/>
              <a:gd name="f523" fmla="val 1105"/>
              <a:gd name="f524" fmla="val 1103"/>
              <a:gd name="f525" fmla="val 1101"/>
              <a:gd name="f526" fmla="val 1098"/>
              <a:gd name="f527" fmla="val 1111"/>
              <a:gd name="f528" fmla="val 1123"/>
              <a:gd name="f529" fmla="val 513"/>
              <a:gd name="f530" fmla="val 1135"/>
              <a:gd name="f531" fmla="val 516"/>
              <a:gd name="f532" fmla="val 1148"/>
              <a:gd name="f533" fmla="val 519"/>
              <a:gd name="f534" fmla="val 1161"/>
              <a:gd name="f535" fmla="val 1173"/>
              <a:gd name="f536" fmla="val 529"/>
              <a:gd name="f537" fmla="val 1180"/>
              <a:gd name="f538" fmla="val 532"/>
              <a:gd name="f539" fmla="val 1185"/>
              <a:gd name="f540" fmla="val 538"/>
              <a:gd name="f541" fmla="val 1191"/>
              <a:gd name="f542" fmla="val 543"/>
              <a:gd name="f543" fmla="val 1199"/>
              <a:gd name="f544" fmla="val 1205"/>
              <a:gd name="f545" fmla="val 1214"/>
              <a:gd name="f546" fmla="val 546"/>
              <a:gd name="f547" fmla="val 1223"/>
              <a:gd name="f548" fmla="val 541"/>
              <a:gd name="f549" fmla="val 1231"/>
              <a:gd name="f550" fmla="val 1239"/>
              <a:gd name="f551" fmla="val 1244"/>
              <a:gd name="f552" fmla="val 526"/>
              <a:gd name="f553" fmla="val 1248"/>
              <a:gd name="f554" fmla="val 521"/>
              <a:gd name="f555" fmla="val 1251"/>
              <a:gd name="f556" fmla="val 1261"/>
              <a:gd name="f557" fmla="val 1259"/>
              <a:gd name="f558" fmla="val 1247"/>
              <a:gd name="f559" fmla="val 482"/>
              <a:gd name="f560" fmla="val 1241"/>
              <a:gd name="f561" fmla="val 483"/>
              <a:gd name="f562" fmla="val 1235"/>
              <a:gd name="f563" fmla="val 485"/>
              <a:gd name="f564" fmla="val 1230"/>
              <a:gd name="f565" fmla="val 1228"/>
              <a:gd name="f566" fmla="val 486"/>
              <a:gd name="f567" fmla="val 1225"/>
              <a:gd name="f568" fmla="val 480"/>
              <a:gd name="f569" fmla="val 1227"/>
              <a:gd name="f570" fmla="val 477"/>
              <a:gd name="f571" fmla="val 1233"/>
              <a:gd name="f572" fmla="val 475"/>
              <a:gd name="f573" fmla="val 1238"/>
              <a:gd name="f574" fmla="val 473"/>
              <a:gd name="f575" fmla="val 463"/>
              <a:gd name="f576" fmla="val 1246"/>
              <a:gd name="f577" fmla="val 461"/>
              <a:gd name="f578" fmla="val 1237"/>
              <a:gd name="f579" fmla="val 458"/>
              <a:gd name="f580" fmla="val 1232"/>
              <a:gd name="f581" fmla="val 459"/>
              <a:gd name="f582" fmla="val 1226"/>
              <a:gd name="f583" fmla="val 460"/>
              <a:gd name="f584" fmla="val 1220"/>
              <a:gd name="f585" fmla="val 1218"/>
              <a:gd name="f586" fmla="val 454"/>
              <a:gd name="f587" fmla="val 1219"/>
              <a:gd name="f588" fmla="val 452"/>
              <a:gd name="f589" fmla="val 1222"/>
              <a:gd name="f590" fmla="val 444"/>
              <a:gd name="f591" fmla="val 1229"/>
              <a:gd name="f592" fmla="val 446"/>
              <a:gd name="f593" fmla="val 448"/>
              <a:gd name="f594" fmla="val 1236"/>
              <a:gd name="f595" fmla="val 443"/>
              <a:gd name="f596" fmla="val 439"/>
              <a:gd name="f597" fmla="val 435"/>
              <a:gd name="f598" fmla="val 429"/>
              <a:gd name="f599" fmla="val 428"/>
              <a:gd name="f600" fmla="val 1216"/>
              <a:gd name="f601" fmla="val 1213"/>
              <a:gd name="f602" fmla="val 1210"/>
              <a:gd name="f603" fmla="val 430"/>
              <a:gd name="f604" fmla="val 1208"/>
              <a:gd name="f605" fmla="val 1207"/>
              <a:gd name="f606" fmla="val 1204"/>
              <a:gd name="f607" fmla="val 421"/>
              <a:gd name="f608" fmla="val 426"/>
              <a:gd name="f609" fmla="val 1242"/>
              <a:gd name="f610" fmla="val 432"/>
              <a:gd name="f611" fmla="val 450"/>
              <a:gd name="f612" fmla="val 1250"/>
              <a:gd name="f613" fmla="val 1254"/>
              <a:gd name="f614" fmla="val 474"/>
              <a:gd name="f615" fmla="val 476"/>
              <a:gd name="f616" fmla="val 1255"/>
              <a:gd name="f617" fmla="val 1267"/>
              <a:gd name="f618" fmla="val 1265"/>
              <a:gd name="f619" fmla="val 1263"/>
              <a:gd name="f620" fmla="val 1262"/>
              <a:gd name="f621" fmla="val 1264"/>
              <a:gd name="f622" fmla="val 1270"/>
              <a:gd name="f623" fmla="val 1273"/>
              <a:gd name="f624" fmla="val 1276"/>
              <a:gd name="f625" fmla="val 479"/>
              <a:gd name="f626" fmla="val 1280"/>
              <a:gd name="f627" fmla="val 1271"/>
              <a:gd name="f628" fmla="val 471"/>
              <a:gd name="f629" fmla="val 1274"/>
              <a:gd name="f630" fmla="val 464"/>
              <a:gd name="f631" fmla="val 1269"/>
              <a:gd name="f632" fmla="val 441"/>
              <a:gd name="f633" fmla="val 440"/>
              <a:gd name="f634" fmla="val 442"/>
              <a:gd name="f635" fmla="val 1275"/>
              <a:gd name="f636" fmla="val 433"/>
              <a:gd name="f637" fmla="val 423"/>
              <a:gd name="f638" fmla="val 1272"/>
              <a:gd name="f639" fmla="val 411"/>
              <a:gd name="f640" fmla="val 1277"/>
              <a:gd name="f641" fmla="val 413"/>
              <a:gd name="f642" fmla="val 1281"/>
              <a:gd name="f643" fmla="val 414"/>
              <a:gd name="f644" fmla="val 1285"/>
              <a:gd name="f645" fmla="val 415"/>
              <a:gd name="f646" fmla="val 1287"/>
              <a:gd name="f647" fmla="val 410"/>
              <a:gd name="f648" fmla="val 1289"/>
              <a:gd name="f649" fmla="val 1291"/>
              <a:gd name="f650" fmla="val 1292"/>
              <a:gd name="f651" fmla="val 383"/>
              <a:gd name="f652" fmla="val 1294"/>
              <a:gd name="f653" fmla="val 375"/>
              <a:gd name="f654" fmla="val 1295"/>
              <a:gd name="f655" fmla="val 1296"/>
              <a:gd name="f656" fmla="val 1297"/>
              <a:gd name="f657" fmla="val 1304"/>
              <a:gd name="f658" fmla="val 382"/>
              <a:gd name="f659" fmla="val 1309"/>
              <a:gd name="f660" fmla="val 1318"/>
              <a:gd name="f661" fmla="val 1327"/>
              <a:gd name="f662" fmla="val 402"/>
              <a:gd name="f663" fmla="val 1329"/>
              <a:gd name="f664" fmla="val 1337"/>
              <a:gd name="f665" fmla="val 409"/>
              <a:gd name="f666" fmla="val 1340"/>
              <a:gd name="f667" fmla="val 405"/>
              <a:gd name="f668" fmla="val 1342"/>
              <a:gd name="f669" fmla="val 406"/>
              <a:gd name="f670" fmla="val 1344"/>
              <a:gd name="f671" fmla="val 407"/>
              <a:gd name="f672" fmla="val 1345"/>
              <a:gd name="f673" fmla="val 1346"/>
              <a:gd name="f674" fmla="val 399"/>
              <a:gd name="f675" fmla="val 1347"/>
              <a:gd name="f676" fmla="val 1349"/>
              <a:gd name="f677" fmla="val 1351"/>
              <a:gd name="f678" fmla="val 1352"/>
              <a:gd name="f679" fmla="val 1355"/>
              <a:gd name="f680" fmla="val 1356"/>
              <a:gd name="f681" fmla="val 1359"/>
              <a:gd name="f682" fmla="val 1362"/>
              <a:gd name="f683" fmla="val 1365"/>
              <a:gd name="f684" fmla="val 404"/>
              <a:gd name="f685" fmla="val 1371"/>
              <a:gd name="f686" fmla="val 1377"/>
              <a:gd name="f687" fmla="val 387"/>
              <a:gd name="f688" fmla="val 1383"/>
              <a:gd name="f689" fmla="val 1386"/>
              <a:gd name="f690" fmla="val 1388"/>
              <a:gd name="f691" fmla="val 386"/>
              <a:gd name="f692" fmla="val 1390"/>
              <a:gd name="f693" fmla="val 1395"/>
              <a:gd name="f694" fmla="val 1399"/>
              <a:gd name="f695" fmla="val 1404"/>
              <a:gd name="f696" fmla="val 379"/>
              <a:gd name="f697" fmla="val 1405"/>
              <a:gd name="f698" fmla="val 1407"/>
              <a:gd name="f699" fmla="val 381"/>
              <a:gd name="f700" fmla="val 1410"/>
              <a:gd name="f701" fmla="val 1414"/>
              <a:gd name="f702" fmla="val 1419"/>
              <a:gd name="f703" fmla="val 1425"/>
              <a:gd name="f704" fmla="val 1427"/>
              <a:gd name="f705" fmla="val 1432"/>
              <a:gd name="f706" fmla="val 1433"/>
              <a:gd name="f707" fmla="val 1435"/>
              <a:gd name="f708" fmla="val 1436"/>
              <a:gd name="f709" fmla="val 376"/>
              <a:gd name="f710" fmla="val 1437"/>
              <a:gd name="f711" fmla="val 1438"/>
              <a:gd name="f712" fmla="val 1442"/>
              <a:gd name="f713" fmla="val 1444"/>
              <a:gd name="f714" fmla="val 1453"/>
              <a:gd name="f715" fmla="val 1451"/>
              <a:gd name="f716" fmla="val 1448"/>
              <a:gd name="f717" fmla="val 436"/>
              <a:gd name="f718" fmla="val 1447"/>
              <a:gd name="f719" fmla="val 445"/>
              <a:gd name="f720" fmla="val 1452"/>
              <a:gd name="f721" fmla="val 1458"/>
              <a:gd name="f722" fmla="val 1460"/>
              <a:gd name="f723" fmla="val 451"/>
              <a:gd name="f724" fmla="val 1464"/>
              <a:gd name="f725" fmla="val 1462"/>
              <a:gd name="f726" fmla="val 462"/>
              <a:gd name="f727" fmla="val 468"/>
              <a:gd name="f728" fmla="val 1467"/>
              <a:gd name="f729" fmla="val 466"/>
              <a:gd name="f730" fmla="val 1469"/>
              <a:gd name="f731" fmla="val 1468"/>
              <a:gd name="f732" fmla="val 1470"/>
              <a:gd name="f733" fmla="val 1477"/>
              <a:gd name="f734" fmla="val 484"/>
              <a:gd name="f735" fmla="val 1484"/>
              <a:gd name="f736" fmla="val 1486"/>
              <a:gd name="f737" fmla="val 1483"/>
              <a:gd name="f738" fmla="val 497"/>
              <a:gd name="f739" fmla="val 1480"/>
              <a:gd name="f740" fmla="val 1481"/>
              <a:gd name="f741" fmla="val 1487"/>
              <a:gd name="f742" fmla="val 1490"/>
              <a:gd name="f743" fmla="val 1493"/>
              <a:gd name="f744" fmla="val 520"/>
              <a:gd name="f745" fmla="val 1491"/>
              <a:gd name="f746" fmla="val 527"/>
              <a:gd name="f747" fmla="val 533"/>
              <a:gd name="f748" fmla="val 1475"/>
              <a:gd name="f749" fmla="val 537"/>
              <a:gd name="f750" fmla="val 550"/>
              <a:gd name="f751" fmla="val 1465"/>
              <a:gd name="f752" fmla="val 553"/>
              <a:gd name="f753" fmla="val 1461"/>
              <a:gd name="f754" fmla="val 1457"/>
              <a:gd name="f755" fmla="val 556"/>
              <a:gd name="f756" fmla="val 558"/>
              <a:gd name="f757" fmla="val 1450"/>
              <a:gd name="f758" fmla="val 559"/>
              <a:gd name="f759" fmla="val 1454"/>
              <a:gd name="f760" fmla="val 564"/>
              <a:gd name="f761" fmla="val 1456"/>
              <a:gd name="f762" fmla="val 1459"/>
              <a:gd name="f763" fmla="val 1463"/>
              <a:gd name="f764" fmla="val 579"/>
              <a:gd name="f765" fmla="val 582"/>
              <a:gd name="f766" fmla="val 585"/>
              <a:gd name="f767" fmla="val 594"/>
              <a:gd name="f768" fmla="val 1466"/>
              <a:gd name="f769" fmla="val 597"/>
              <a:gd name="f770" fmla="val 603"/>
              <a:gd name="f771" fmla="val 1473"/>
              <a:gd name="f772" fmla="val 1479"/>
              <a:gd name="f773" fmla="val 1485"/>
              <a:gd name="f774" fmla="val 607"/>
              <a:gd name="f775" fmla="val 1495"/>
              <a:gd name="f776" fmla="val 611"/>
              <a:gd name="f777" fmla="val 1496"/>
              <a:gd name="f778" fmla="val 1500"/>
              <a:gd name="f779" fmla="val 623"/>
              <a:gd name="f780" fmla="val 1509"/>
              <a:gd name="f781" fmla="val 624"/>
              <a:gd name="f782" fmla="val 1512"/>
              <a:gd name="f783" fmla="val 1515"/>
              <a:gd name="f784" fmla="val 1517"/>
              <a:gd name="f785" fmla="val 1513"/>
              <a:gd name="f786" fmla="val 631"/>
              <a:gd name="f787" fmla="val 1510"/>
              <a:gd name="f788" fmla="val 632"/>
              <a:gd name="f789" fmla="val 1502"/>
              <a:gd name="f790" fmla="val 636"/>
              <a:gd name="f791" fmla="val 639"/>
              <a:gd name="f792" fmla="val 1488"/>
              <a:gd name="f793" fmla="val 649"/>
              <a:gd name="f794" fmla="val 652"/>
              <a:gd name="f795" fmla="val 1494"/>
              <a:gd name="f796" fmla="val 655"/>
              <a:gd name="f797" fmla="val 657"/>
              <a:gd name="f798" fmla="val 660"/>
              <a:gd name="f799" fmla="val 667"/>
              <a:gd name="f800" fmla="val 1497"/>
              <a:gd name="f801" fmla="val 669"/>
              <a:gd name="f802" fmla="val 675"/>
              <a:gd name="f803" fmla="val 681"/>
              <a:gd name="f804" fmla="val 1499"/>
              <a:gd name="f805" fmla="val 1501"/>
              <a:gd name="f806" fmla="val 696"/>
              <a:gd name="f807" fmla="val 684"/>
              <a:gd name="f808" fmla="val 1476"/>
              <a:gd name="f809" fmla="val 698"/>
              <a:gd name="f810" fmla="val 694"/>
              <a:gd name="f811" fmla="val 691"/>
              <a:gd name="f812" fmla="val 1446"/>
              <a:gd name="f813" fmla="val 683"/>
              <a:gd name="f814" fmla="val 702"/>
              <a:gd name="f815" fmla="val 1439"/>
              <a:gd name="f816" fmla="val 713"/>
              <a:gd name="f817" fmla="val 710"/>
              <a:gd name="f818" fmla="val 707"/>
              <a:gd name="f819" fmla="val 704"/>
              <a:gd name="f820" fmla="val 1431"/>
              <a:gd name="f821" fmla="val 1426"/>
              <a:gd name="f822" fmla="val 680"/>
              <a:gd name="f823" fmla="val 1424"/>
              <a:gd name="f824" fmla="val 670"/>
              <a:gd name="f825" fmla="val 1420"/>
              <a:gd name="f826" fmla="val 662"/>
              <a:gd name="f827" fmla="val 1417"/>
              <a:gd name="f828" fmla="val 653"/>
              <a:gd name="f829" fmla="val 1415"/>
              <a:gd name="f830" fmla="val 642"/>
              <a:gd name="f831" fmla="val 1418"/>
              <a:gd name="f832" fmla="val 635"/>
              <a:gd name="f833" fmla="val 1421"/>
              <a:gd name="f834" fmla="val 1423"/>
              <a:gd name="f835" fmla="val 625"/>
              <a:gd name="f836" fmla="val 1397"/>
              <a:gd name="f837" fmla="val 612"/>
              <a:gd name="f838" fmla="val 1392"/>
              <a:gd name="f839" fmla="val 1387"/>
              <a:gd name="f840" fmla="val 1385"/>
              <a:gd name="f841" fmla="val 609"/>
              <a:gd name="f842" fmla="val 608"/>
              <a:gd name="f843" fmla="val 1378"/>
              <a:gd name="f844" fmla="val 606"/>
              <a:gd name="f845" fmla="val 1373"/>
              <a:gd name="f846" fmla="val 1368"/>
              <a:gd name="f847" fmla="val 1336"/>
              <a:gd name="f848" fmla="val 1319"/>
              <a:gd name="f849" fmla="val 1339"/>
              <a:gd name="f850" fmla="val 1348"/>
              <a:gd name="f851" fmla="val 1364"/>
              <a:gd name="f852" fmla="val 742"/>
              <a:gd name="f853" fmla="val 769"/>
              <a:gd name="f854" fmla="val 845"/>
              <a:gd name="f855" fmla="val 853"/>
              <a:gd name="f856" fmla="val 1507"/>
              <a:gd name="f857" fmla="val 860"/>
              <a:gd name="f858" fmla="val 866"/>
              <a:gd name="f859" fmla="val 1529"/>
              <a:gd name="f860" fmla="val 1545"/>
              <a:gd name="f861" fmla="val 1562"/>
              <a:gd name="f862" fmla="val 1582"/>
              <a:gd name="f863" fmla="val 870"/>
              <a:gd name="f864" fmla="val 1587"/>
              <a:gd name="f865" fmla="val 1578"/>
              <a:gd name="f866" fmla="val 833"/>
              <a:gd name="f867" fmla="val 1575"/>
              <a:gd name="f868" fmla="val 828"/>
              <a:gd name="f869" fmla="val 826"/>
              <a:gd name="f870" fmla="val 1580"/>
              <a:gd name="f871" fmla="val 823"/>
              <a:gd name="f872" fmla="val 1589"/>
              <a:gd name="f873" fmla="val 843"/>
              <a:gd name="f874" fmla="val 1588"/>
              <a:gd name="f875" fmla="val 876"/>
              <a:gd name="f876" fmla="val 1569"/>
              <a:gd name="f877" fmla="val 1557"/>
              <a:gd name="f878" fmla="val 1534"/>
              <a:gd name="f879" fmla="val 1531"/>
              <a:gd name="f880" fmla="val 1524"/>
              <a:gd name="f881" fmla="val 1533"/>
              <a:gd name="f882" fmla="val 1540"/>
              <a:gd name="f883" fmla="val 910"/>
              <a:gd name="f884" fmla="val 1549"/>
              <a:gd name="f885" fmla="val 1559"/>
              <a:gd name="f886" fmla="val 940"/>
              <a:gd name="f887" fmla="val 1568"/>
              <a:gd name="f888" fmla="val 958"/>
              <a:gd name="f889" fmla="val 979"/>
              <a:gd name="f890" fmla="val 1570"/>
              <a:gd name="f891" fmla="val 1003"/>
              <a:gd name="f892" fmla="val 1561"/>
              <a:gd name="f893" fmla="val 1014"/>
              <a:gd name="f894" fmla="val 1556"/>
              <a:gd name="f895" fmla="val 1547"/>
              <a:gd name="f896" fmla="val 1538"/>
              <a:gd name="f897" fmla="val 1527"/>
              <a:gd name="f898" fmla="val 1025"/>
              <a:gd name="f899" fmla="val 1521"/>
              <a:gd name="f900" fmla="val 1520"/>
              <a:gd name="f901" fmla="val 1006"/>
              <a:gd name="f902" fmla="val 1519"/>
              <a:gd name="f903" fmla="val 1522"/>
              <a:gd name="f904" fmla="val 981"/>
              <a:gd name="f905" fmla="val 1526"/>
              <a:gd name="f906" fmla="val 980"/>
              <a:gd name="f907" fmla="val 1532"/>
              <a:gd name="f908" fmla="val 1523"/>
              <a:gd name="f909" fmla="val 1001"/>
              <a:gd name="f910" fmla="val 1023"/>
              <a:gd name="f911" fmla="val 1553"/>
              <a:gd name="f912" fmla="val 1015"/>
              <a:gd name="f913" fmla="val 1564"/>
              <a:gd name="f914" fmla="val 1563"/>
              <a:gd name="f915" fmla="val 1554"/>
              <a:gd name="f916" fmla="val 943"/>
              <a:gd name="f917" fmla="val 1539"/>
              <a:gd name="f918" fmla="val 1528"/>
              <a:gd name="f919" fmla="val 886"/>
              <a:gd name="f920" fmla="val 1514"/>
              <a:gd name="f921" fmla="val 1503"/>
              <a:gd name="f922" fmla="val 856"/>
              <a:gd name="f923" fmla="val 842"/>
              <a:gd name="f924" fmla="val 1471"/>
              <a:gd name="f925" fmla="val 1422"/>
              <a:gd name="f926" fmla="val 765"/>
              <a:gd name="f927" fmla="val 732"/>
              <a:gd name="f928" fmla="val 1381"/>
              <a:gd name="f929" fmla="val 705"/>
              <a:gd name="f930" fmla="val 676"/>
              <a:gd name="f931" fmla="val 648"/>
              <a:gd name="f932" fmla="val 1335"/>
              <a:gd name="f933" fmla="val 630"/>
              <a:gd name="f934" fmla="val 1322"/>
              <a:gd name="f935" fmla="val 1308"/>
              <a:gd name="f936" fmla="val 596"/>
              <a:gd name="f937" fmla="val 1306"/>
              <a:gd name="f938" fmla="val 1305"/>
              <a:gd name="f939" fmla="val 1258"/>
              <a:gd name="f940" fmla="val 1211"/>
              <a:gd name="f941" fmla="val 1163"/>
              <a:gd name="f942" fmla="val 1165"/>
              <a:gd name="f943" fmla="val 1177"/>
              <a:gd name="f944" fmla="val 1170"/>
              <a:gd name="f945" fmla="val 1178"/>
              <a:gd name="f946" fmla="val 1186"/>
              <a:gd name="f947" fmla="val 1194"/>
              <a:gd name="f948" fmla="val 587"/>
              <a:gd name="f949" fmla="val 592"/>
              <a:gd name="f950" fmla="val 1179"/>
              <a:gd name="f951" fmla="val 593"/>
              <a:gd name="f952" fmla="val 1172"/>
              <a:gd name="f953" fmla="val 1168"/>
              <a:gd name="f954" fmla="val 1164"/>
              <a:gd name="f955" fmla="val 1158"/>
              <a:gd name="f956" fmla="val 604"/>
              <a:gd name="f957" fmla="val 1155"/>
              <a:gd name="f958" fmla="val 1162"/>
              <a:gd name="f959" fmla="val 1171"/>
              <a:gd name="f960" fmla="val 617"/>
              <a:gd name="f961" fmla="val 620"/>
              <a:gd name="f962" fmla="val 1184"/>
              <a:gd name="f963" fmla="val 1198"/>
              <a:gd name="f964" fmla="val 1209"/>
              <a:gd name="f965" fmla="val 1200"/>
              <a:gd name="f966" fmla="val 643"/>
              <a:gd name="f967" fmla="val 1182"/>
              <a:gd name="f968" fmla="val 656"/>
              <a:gd name="f969" fmla="val 1196"/>
              <a:gd name="f970" fmla="val 671"/>
              <a:gd name="f971" fmla="val 1203"/>
              <a:gd name="f972" fmla="val 674"/>
              <a:gd name="f973" fmla="val 1202"/>
              <a:gd name="f974" fmla="val 1189"/>
              <a:gd name="f975" fmla="val 1195"/>
              <a:gd name="f976" fmla="val 1197"/>
              <a:gd name="f977" fmla="val 1201"/>
              <a:gd name="f978" fmla="val 1206"/>
              <a:gd name="f979" fmla="val 717"/>
              <a:gd name="f980" fmla="val 721"/>
              <a:gd name="f981" fmla="val 723"/>
              <a:gd name="f982" fmla="val 726"/>
              <a:gd name="f983" fmla="val 735"/>
              <a:gd name="f984" fmla="val 1212"/>
              <a:gd name="f985" fmla="val 746"/>
              <a:gd name="f986" fmla="val 751"/>
              <a:gd name="f987" fmla="val 752"/>
              <a:gd name="f988" fmla="val 749"/>
              <a:gd name="f989" fmla="val 1176"/>
              <a:gd name="f990" fmla="val 748"/>
              <a:gd name="f991" fmla="val 755"/>
              <a:gd name="f992" fmla="val 760"/>
              <a:gd name="f993" fmla="val 1110"/>
              <a:gd name="f994" fmla="val 736"/>
              <a:gd name="f995" fmla="val 1097"/>
              <a:gd name="f996" fmla="val 725"/>
              <a:gd name="f997" fmla="val 1092"/>
              <a:gd name="f998" fmla="val 718"/>
              <a:gd name="f999" fmla="val 1086"/>
              <a:gd name="f1000" fmla="val 711"/>
              <a:gd name="f1001" fmla="val 1080"/>
              <a:gd name="f1002" fmla="val 1071"/>
              <a:gd name="f1003" fmla="val 703"/>
              <a:gd name="f1004" fmla="val 1066"/>
              <a:gd name="f1005" fmla="val 1064"/>
              <a:gd name="f1006" fmla="val 708"/>
              <a:gd name="f1007" fmla="val 1065"/>
              <a:gd name="f1008" fmla="val 714"/>
              <a:gd name="f1009" fmla="val 1067"/>
              <a:gd name="f1010" fmla="val 1073"/>
              <a:gd name="f1011" fmla="val 1077"/>
              <a:gd name="f1012" fmla="val 741"/>
              <a:gd name="f1013" fmla="val 1079"/>
              <a:gd name="f1014" fmla="val 1083"/>
              <a:gd name="f1015" fmla="val 762"/>
              <a:gd name="f1016" fmla="val 1075"/>
              <a:gd name="f1017" fmla="val 767"/>
              <a:gd name="f1018" fmla="val 1074"/>
              <a:gd name="f1019" fmla="val 778"/>
              <a:gd name="f1020" fmla="val 786"/>
              <a:gd name="f1021" fmla="val 795"/>
              <a:gd name="f1022" fmla="val 801"/>
              <a:gd name="f1023" fmla="val 1061"/>
              <a:gd name="f1024" fmla="val 1056"/>
              <a:gd name="f1025" fmla="val 1055"/>
              <a:gd name="f1026" fmla="val 799"/>
              <a:gd name="f1027" fmla="val 1054"/>
              <a:gd name="f1028" fmla="val 1053"/>
              <a:gd name="f1029" fmla="val 805"/>
              <a:gd name="f1030" fmla="val 1049"/>
              <a:gd name="f1031" fmla="val 1046"/>
              <a:gd name="f1032" fmla="val 1041"/>
              <a:gd name="f1033" fmla="val 820"/>
              <a:gd name="f1034" fmla="val 1038"/>
              <a:gd name="f1035" fmla="val 818"/>
              <a:gd name="f1036" fmla="val 1035"/>
              <a:gd name="f1037" fmla="val 1034"/>
              <a:gd name="f1038" fmla="val 830"/>
              <a:gd name="f1039" fmla="val 1032"/>
              <a:gd name="f1040" fmla="val 1030"/>
              <a:gd name="f1041" fmla="val 1021"/>
              <a:gd name="f1042" fmla="val 1019"/>
              <a:gd name="f1043" fmla="val 1017"/>
              <a:gd name="f1044" fmla="val 840"/>
              <a:gd name="f1045" fmla="val 999"/>
              <a:gd name="f1046" fmla="val 970"/>
              <a:gd name="f1047" fmla="val 966"/>
              <a:gd name="f1048" fmla="val 961"/>
              <a:gd name="f1049" fmla="val 960"/>
              <a:gd name="f1050" fmla="val 956"/>
              <a:gd name="f1051" fmla="val 821"/>
              <a:gd name="f1052" fmla="val 953"/>
              <a:gd name="f1053" fmla="val 949"/>
              <a:gd name="f1054" fmla="val 827"/>
              <a:gd name="f1055" fmla="val 941"/>
              <a:gd name="f1056" fmla="val 938"/>
              <a:gd name="f1057" fmla="val 937"/>
              <a:gd name="f1058" fmla="val 814"/>
              <a:gd name="f1059" fmla="val 939"/>
              <a:gd name="f1060" fmla="val 934"/>
              <a:gd name="f1061" fmla="val 790"/>
              <a:gd name="f1062" fmla="val 793"/>
              <a:gd name="f1063" fmla="val 787"/>
              <a:gd name="f1064" fmla="val 756"/>
              <a:gd name="f1065" fmla="val 754"/>
              <a:gd name="f1066" fmla="val 747"/>
              <a:gd name="f1067" fmla="val 737"/>
              <a:gd name="f1068" fmla="val 730"/>
              <a:gd name="f1069" fmla="val 722"/>
              <a:gd name="f1070" fmla="val 716"/>
              <a:gd name="f1071" fmla="val 932"/>
              <a:gd name="f1072" fmla="val 931"/>
              <a:gd name="f1073" fmla="val 929"/>
              <a:gd name="f1074" fmla="val 697"/>
              <a:gd name="f1075" fmla="val 891"/>
              <a:gd name="f1076" fmla="val 873"/>
              <a:gd name="f1077" fmla="val 868"/>
              <a:gd name="f1078" fmla="val 729"/>
              <a:gd name="f1079" fmla="val 858"/>
              <a:gd name="f1080" fmla="val 831"/>
              <a:gd name="f1081" fmla="val 834"/>
              <a:gd name="f1082" fmla="val 661"/>
              <a:gd name="f1083" fmla="val 641"/>
              <a:gd name="f1084" fmla="val 622"/>
              <a:gd name="f1085" fmla="val 851"/>
              <a:gd name="f1086" fmla="val 859"/>
              <a:gd name="f1087" fmla="val 862"/>
              <a:gd name="f1088" fmla="val 613"/>
              <a:gd name="f1089" fmla="val 864"/>
              <a:gd name="f1090" fmla="val 586"/>
              <a:gd name="f1091" fmla="val 581"/>
              <a:gd name="f1092" fmla="val 575"/>
              <a:gd name="f1093" fmla="val 865"/>
              <a:gd name="f1094" fmla="val 884"/>
              <a:gd name="f1095" fmla="val 901"/>
              <a:gd name="f1096" fmla="val 525"/>
              <a:gd name="f1097" fmla="val 510"/>
              <a:gd name="f1098" fmla="val 508"/>
              <a:gd name="f1099" fmla="val 925"/>
              <a:gd name="f1100" fmla="val 946"/>
              <a:gd name="f1101" fmla="val 948"/>
              <a:gd name="f1102" fmla="val 952"/>
              <a:gd name="f1103" fmla="val 957"/>
              <a:gd name="f1104" fmla="val 514"/>
              <a:gd name="f1105" fmla="val 974"/>
              <a:gd name="f1106" fmla="val 548"/>
              <a:gd name="f1107" fmla="val 542"/>
              <a:gd name="f1108" fmla="val 518"/>
              <a:gd name="f1109" fmla="val 987"/>
              <a:gd name="f1110" fmla="val 889"/>
              <a:gd name="f1111" fmla="val 815"/>
              <a:gd name="f1112" fmla="val 417"/>
              <a:gd name="f1113" fmla="val 776"/>
              <a:gd name="f1114" fmla="val 774"/>
              <a:gd name="f1115" fmla="val 416"/>
              <a:gd name="f1116" fmla="val 422"/>
              <a:gd name="f1117" fmla="val 687"/>
              <a:gd name="f1118" fmla="val 616"/>
              <a:gd name="f1119" fmla="val 418"/>
              <a:gd name="f1120" fmla="val 455"/>
              <a:gd name="f1121" fmla="val 522"/>
              <a:gd name="f1122" fmla="val 638"/>
              <a:gd name="f1123" fmla="val 621"/>
              <a:gd name="f1124" fmla="val 628"/>
              <a:gd name="f1125" fmla="val 561"/>
              <a:gd name="f1126" fmla="val 584"/>
              <a:gd name="f1127" fmla="val 384"/>
              <a:gd name="f1128" fmla="val 562"/>
              <a:gd name="f1129" fmla="val 437"/>
              <a:gd name="f1130" fmla="val 357"/>
              <a:gd name="f1131" fmla="val 324"/>
              <a:gd name="f1132" fmla="val 300"/>
              <a:gd name="f1133" fmla="val 292"/>
              <a:gd name="f1134" fmla="val 316"/>
              <a:gd name="f1135" fmla="val 326"/>
              <a:gd name="f1136" fmla="val 353"/>
              <a:gd name="f1137" fmla="val 408"/>
              <a:gd name="f1138" fmla="val 354"/>
              <a:gd name="f1139" fmla="val 425"/>
              <a:gd name="f1140" fmla="val 342"/>
              <a:gd name="f1141" fmla="val 431"/>
              <a:gd name="f1142" fmla="val 332"/>
              <a:gd name="f1143" fmla="val 356"/>
              <a:gd name="f1144" fmla="val 453"/>
              <a:gd name="f1145" fmla="val 434"/>
              <a:gd name="f1146" fmla="val 536"/>
              <a:gd name="f1147" fmla="val 469"/>
              <a:gd name="f1148" fmla="val 362"/>
              <a:gd name="f1149" fmla="val 334"/>
              <a:gd name="f1150" fmla="val 330"/>
              <a:gd name="f1151" fmla="val 340"/>
              <a:gd name="f1152" fmla="val 358"/>
              <a:gd name="f1153" fmla="val 377"/>
              <a:gd name="f1154" fmla="val 654"/>
              <a:gd name="f1155" fmla="val 467"/>
              <a:gd name="f1156" fmla="val 478"/>
              <a:gd name="f1157" fmla="val 470"/>
              <a:gd name="f1158" fmla="val 447"/>
              <a:gd name="f1159" fmla="val 699"/>
              <a:gd name="f1160" fmla="val 724"/>
              <a:gd name="f1161" fmla="val 427"/>
              <a:gd name="f1162" fmla="val 420"/>
              <a:gd name="f1163" fmla="val 763"/>
              <a:gd name="f1164" fmla="val 770"/>
              <a:gd name="f1165" fmla="val 783"/>
              <a:gd name="f1166" fmla="val 779"/>
              <a:gd name="f1167" fmla="val 766"/>
              <a:gd name="f1168" fmla="val 310"/>
              <a:gd name="f1169" fmla="val 743"/>
              <a:gd name="f1170" fmla="val 271"/>
              <a:gd name="f1171" fmla="val 262"/>
              <a:gd name="f1172" fmla="val 263"/>
              <a:gd name="f1173" fmla="val 266"/>
              <a:gd name="f1174" fmla="val 719"/>
              <a:gd name="f1175" fmla="val 727"/>
              <a:gd name="f1176" fmla="val 276"/>
              <a:gd name="f1177" fmla="val 281"/>
              <a:gd name="f1178" fmla="val 278"/>
              <a:gd name="f1179" fmla="val 759"/>
              <a:gd name="f1180" fmla="val 282"/>
              <a:gd name="f1181" fmla="val 285"/>
              <a:gd name="f1182" fmla="val 259"/>
              <a:gd name="f1183" fmla="val 258"/>
              <a:gd name="f1184" fmla="val 758"/>
              <a:gd name="f1185" fmla="val 256"/>
              <a:gd name="f1186" fmla="val 212"/>
              <a:gd name="f1187" fmla="val 199"/>
              <a:gd name="f1188" fmla="val 185"/>
              <a:gd name="f1189" fmla="val 177"/>
              <a:gd name="f1190" fmla="val 173"/>
              <a:gd name="f1191" fmla="val 709"/>
              <a:gd name="f1192" fmla="val 159"/>
              <a:gd name="f1193" fmla="val 692"/>
              <a:gd name="f1194" fmla="val 678"/>
              <a:gd name="f1195" fmla="val 145"/>
              <a:gd name="f1196" fmla="val 142"/>
              <a:gd name="f1197" fmla="val 129"/>
              <a:gd name="f1198" fmla="val 128"/>
              <a:gd name="f1199" fmla="val 123"/>
              <a:gd name="f1200" fmla="val 495"/>
              <a:gd name="f1201" fmla="val 158"/>
              <a:gd name="f1202" fmla="val 449"/>
              <a:gd name="f1203" fmla="val 157"/>
              <a:gd name="f1204" fmla="val 191"/>
              <a:gd name="f1205" fmla="val 194"/>
              <a:gd name="f1206" fmla="val 192"/>
              <a:gd name="f1207" fmla="val 189"/>
              <a:gd name="f1208" fmla="val 186"/>
              <a:gd name="f1209" fmla="val 178"/>
              <a:gd name="f1210" fmla="val 181"/>
              <a:gd name="f1211" fmla="val 198"/>
              <a:gd name="f1212" fmla="val 200"/>
              <a:gd name="f1213" fmla="val 214"/>
              <a:gd name="f1214" fmla="val 226"/>
              <a:gd name="f1215" fmla="val 229"/>
              <a:gd name="f1216" fmla="val 257"/>
              <a:gd name="f1217" fmla="val 328"/>
              <a:gd name="f1218" fmla="val 264"/>
              <a:gd name="f1219" fmla="val 254"/>
              <a:gd name="f1220" fmla="val 1256"/>
              <a:gd name="f1221" fmla="val 1234"/>
              <a:gd name="f1222" fmla="val 1283"/>
              <a:gd name="f1223" fmla="val 1293"/>
              <a:gd name="f1224" fmla="val 1313"/>
              <a:gd name="f1225" fmla="val 1330"/>
              <a:gd name="f1226" fmla="val 1338"/>
              <a:gd name="f1227" fmla="val 1332"/>
              <a:gd name="f1228" fmla="val 1301"/>
              <a:gd name="f1229" fmla="val 700"/>
              <a:gd name="f1230" fmla="val 712"/>
              <a:gd name="f1231" fmla="val 1360"/>
              <a:gd name="f1232" fmla="val 1353"/>
              <a:gd name="f1233" fmla="val 1324"/>
              <a:gd name="f1234" fmla="val 1320"/>
              <a:gd name="f1235" fmla="val 1358"/>
              <a:gd name="f1236" fmla="val 1136"/>
              <a:gd name="f1237" fmla="val 1174"/>
              <a:gd name="f1238" fmla="val 1141"/>
              <a:gd name="f1239" fmla="val 1139"/>
              <a:gd name="f1240" fmla="val 1138"/>
              <a:gd name="f1241" fmla="val 1434"/>
              <a:gd name="f1242" fmla="val 1440"/>
              <a:gd name="f1243" fmla="val 1416"/>
              <a:gd name="f1244" fmla="val 1428"/>
              <a:gd name="f1245" fmla="val 1429"/>
              <a:gd name="f1246" fmla="val 1406"/>
              <a:gd name="f1247" fmla="+- 0 0 -90"/>
              <a:gd name="f1248" fmla="*/ f4 1 1590"/>
              <a:gd name="f1249" fmla="*/ f5 1 1029"/>
              <a:gd name="f1250" fmla="val f6"/>
              <a:gd name="f1251" fmla="val f7"/>
              <a:gd name="f1252" fmla="val f8"/>
              <a:gd name="f1253" fmla="*/ f1247 f0 1"/>
              <a:gd name="f1254" fmla="+- f1252 0 f1250"/>
              <a:gd name="f1255" fmla="+- f1251 0 f1250"/>
              <a:gd name="f1256" fmla="*/ f1253 1 f3"/>
              <a:gd name="f1257" fmla="*/ f1255 1 1590"/>
              <a:gd name="f1258" fmla="*/ f1254 1 1029"/>
              <a:gd name="f1259" fmla="*/ 499 f1255 1"/>
              <a:gd name="f1260" fmla="*/ 363 f1254 1"/>
              <a:gd name="f1261" fmla="*/ 577 f1255 1"/>
              <a:gd name="f1262" fmla="*/ 255 f1254 1"/>
              <a:gd name="f1263" fmla="*/ 506 f1255 1"/>
              <a:gd name="f1264" fmla="*/ 180 f1254 1"/>
              <a:gd name="f1265" fmla="*/ 567 f1255 1"/>
              <a:gd name="f1266" fmla="*/ 143 f1254 1"/>
              <a:gd name="f1267" fmla="*/ 644 f1255 1"/>
              <a:gd name="f1268" fmla="*/ 44 f1254 1"/>
              <a:gd name="f1269" fmla="*/ 768 f1255 1"/>
              <a:gd name="f1270" fmla="*/ 12 f1254 1"/>
              <a:gd name="f1271" fmla="*/ 882 f1255 1"/>
              <a:gd name="f1272" fmla="*/ 17 f1254 1"/>
              <a:gd name="f1273" fmla="*/ 919 f1255 1"/>
              <a:gd name="f1274" fmla="*/ 105 f1254 1"/>
              <a:gd name="f1275" fmla="*/ 982 f1255 1"/>
              <a:gd name="f1276" fmla="*/ 153 f1254 1"/>
              <a:gd name="f1277" fmla="*/ 997 f1255 1"/>
              <a:gd name="f1278" fmla="*/ 237 f1254 1"/>
              <a:gd name="f1279" fmla="*/ 912 f1255 1"/>
              <a:gd name="f1280" fmla="*/ 291 f1254 1"/>
              <a:gd name="f1281" fmla="*/ 913 f1255 1"/>
              <a:gd name="f1282" fmla="*/ 366 f1254 1"/>
              <a:gd name="f1283" fmla="*/ 803 f1255 1"/>
              <a:gd name="f1284" fmla="*/ 394 f1254 1"/>
              <a:gd name="f1285" fmla="*/ 1044 f1255 1"/>
              <a:gd name="f1286" fmla="*/ 503 f1254 1"/>
              <a:gd name="f1287" fmla="*/ 1214 f1255 1"/>
              <a:gd name="f1288" fmla="*/ 546 f1254 1"/>
              <a:gd name="f1289" fmla="*/ 1220 f1255 1"/>
              <a:gd name="f1290" fmla="*/ 460 f1254 1"/>
              <a:gd name="f1291" fmla="*/ 1250 f1255 1"/>
              <a:gd name="f1292" fmla="*/ 474 f1254 1"/>
              <a:gd name="f1293" fmla="*/ 1261 f1255 1"/>
              <a:gd name="f1294" fmla="*/ 441 f1254 1"/>
              <a:gd name="f1295" fmla="*/ 1337 f1255 1"/>
              <a:gd name="f1296" fmla="*/ 419 f1254 1"/>
              <a:gd name="f1297" fmla="*/ 1390 f1255 1"/>
              <a:gd name="f1298" fmla="*/ 389 f1254 1"/>
              <a:gd name="f1299" fmla="*/ 1447 f1255 1"/>
              <a:gd name="f1300" fmla="*/ 443 f1254 1"/>
              <a:gd name="f1301" fmla="*/ 1484 f1255 1"/>
              <a:gd name="f1302" fmla="*/ 516 f1254 1"/>
              <a:gd name="f1303" fmla="*/ 1457 f1255 1"/>
              <a:gd name="f1304" fmla="*/ 585 f1254 1"/>
              <a:gd name="f1305" fmla="*/ 1483 f1255 1"/>
              <a:gd name="f1306" fmla="*/ 644 f1254 1"/>
              <a:gd name="f1307" fmla="*/ 1439 f1255 1"/>
              <a:gd name="f1308" fmla="*/ 713 f1254 1"/>
              <a:gd name="f1309" fmla="*/ 1368 f1255 1"/>
              <a:gd name="f1310" fmla="*/ 602 f1254 1"/>
              <a:gd name="f1311" fmla="*/ 1580 f1255 1"/>
              <a:gd name="f1312" fmla="*/ 823 f1254 1"/>
              <a:gd name="f1313" fmla="*/ 1520 f1255 1"/>
              <a:gd name="f1314" fmla="*/ 1006 f1254 1"/>
              <a:gd name="f1315" fmla="*/ 1471 f1255 1"/>
              <a:gd name="f1316" fmla="*/ 829 f1254 1"/>
              <a:gd name="f1317" fmla="*/ 1172 f1255 1"/>
              <a:gd name="f1318" fmla="*/ 594 f1254 1"/>
              <a:gd name="f1319" fmla="*/ 1207 f1255 1"/>
              <a:gd name="f1320" fmla="*/ 684 f1254 1"/>
              <a:gd name="f1321" fmla="*/ 1180 f1255 1"/>
              <a:gd name="f1322" fmla="*/ 749 f1254 1"/>
              <a:gd name="f1323" fmla="*/ 1075 f1255 1"/>
              <a:gd name="f1324" fmla="*/ 767 f1254 1"/>
              <a:gd name="f1325" fmla="*/ 822 f1254 1"/>
              <a:gd name="f1326" fmla="*/ 961 f1255 1"/>
              <a:gd name="f1327" fmla="*/ 838 f1254 1"/>
              <a:gd name="f1328" fmla="*/ 911 f1255 1"/>
              <a:gd name="f1329" fmla="*/ 782 f1254 1"/>
              <a:gd name="f1330" fmla="*/ 908 f1255 1"/>
              <a:gd name="f1331" fmla="*/ 711 f1254 1"/>
              <a:gd name="f1332" fmla="*/ 825 f1255 1"/>
              <a:gd name="f1333" fmla="*/ 679 f1254 1"/>
              <a:gd name="f1334" fmla="*/ 829 f1255 1"/>
              <a:gd name="f1335" fmla="*/ 589 f1254 1"/>
              <a:gd name="f1336" fmla="*/ 894 f1255 1"/>
              <a:gd name="f1337" fmla="*/ 506 f1254 1"/>
              <a:gd name="f1338" fmla="*/ 1024 f1255 1"/>
              <a:gd name="f1339" fmla="*/ 527 f1254 1"/>
              <a:gd name="f1340" fmla="*/ 590 f1255 1"/>
              <a:gd name="f1341" fmla="*/ 493 f1254 1"/>
              <a:gd name="f1342" fmla="*/ 594 f1255 1"/>
              <a:gd name="f1343" fmla="*/ 550 f1254 1"/>
              <a:gd name="f1344" fmla="*/ 553 f1255 1"/>
              <a:gd name="f1345" fmla="*/ 286 f1255 1"/>
              <a:gd name="f1346" fmla="*/ 395 f1254 1"/>
              <a:gd name="f1347" fmla="*/ 368 f1255 1"/>
              <a:gd name="f1348" fmla="*/ 445 f1254 1"/>
              <a:gd name="f1349" fmla="*/ 416 f1255 1"/>
              <a:gd name="f1350" fmla="*/ 592 f1254 1"/>
              <a:gd name="f1351" fmla="*/ 445 f1255 1"/>
              <a:gd name="f1352" fmla="*/ 638 f1254 1"/>
              <a:gd name="f1353" fmla="*/ 435 f1255 1"/>
              <a:gd name="f1354" fmla="*/ 738 f1254 1"/>
              <a:gd name="f1355" fmla="*/ 301 f1255 1"/>
              <a:gd name="f1356" fmla="*/ 732 f1254 1"/>
              <a:gd name="f1357" fmla="*/ 278 f1255 1"/>
              <a:gd name="f1358" fmla="*/ 766 f1254 1"/>
              <a:gd name="f1359" fmla="*/ 150 f1255 1"/>
              <a:gd name="f1360" fmla="*/ 682 f1254 1"/>
              <a:gd name="f1361" fmla="*/ 159 f1255 1"/>
              <a:gd name="f1362" fmla="*/ 454 f1254 1"/>
              <a:gd name="f1363" fmla="*/ 193 f1255 1"/>
              <a:gd name="f1364" fmla="*/ 500 f1254 1"/>
              <a:gd name="f1365" fmla="*/ 8 f1255 1"/>
              <a:gd name="f1366" fmla="*/ 261 f1254 1"/>
              <a:gd name="f1367" fmla="*/ 1322 f1255 1"/>
              <a:gd name="f1368" fmla="*/ 542 f1254 1"/>
              <a:gd name="f1369" fmla="*/ 682 f1255 1"/>
              <a:gd name="f1370" fmla="*/ 371 f1254 1"/>
              <a:gd name="f1371" fmla="*/ 1348 f1255 1"/>
              <a:gd name="f1372" fmla="*/ 545 f1254 1"/>
              <a:gd name="f1373" fmla="*/ 1433 f1255 1"/>
              <a:gd name="f1374" fmla="*/ 624 f1254 1"/>
              <a:gd name="f1375" fmla="*/ 1406 f1255 1"/>
              <a:gd name="f1376" fmla="*/ 488 f1254 1"/>
              <a:gd name="f1377" fmla="+- f1256 0 f1"/>
              <a:gd name="f1378" fmla="*/ f1259 1 1590"/>
              <a:gd name="f1379" fmla="*/ f1260 1 1029"/>
              <a:gd name="f1380" fmla="*/ f1261 1 1590"/>
              <a:gd name="f1381" fmla="*/ f1262 1 1029"/>
              <a:gd name="f1382" fmla="*/ f1263 1 1590"/>
              <a:gd name="f1383" fmla="*/ f1264 1 1029"/>
              <a:gd name="f1384" fmla="*/ f1265 1 1590"/>
              <a:gd name="f1385" fmla="*/ f1266 1 1029"/>
              <a:gd name="f1386" fmla="*/ f1267 1 1590"/>
              <a:gd name="f1387" fmla="*/ f1268 1 1029"/>
              <a:gd name="f1388" fmla="*/ f1269 1 1590"/>
              <a:gd name="f1389" fmla="*/ f1270 1 1029"/>
              <a:gd name="f1390" fmla="*/ f1271 1 1590"/>
              <a:gd name="f1391" fmla="*/ f1272 1 1029"/>
              <a:gd name="f1392" fmla="*/ f1273 1 1590"/>
              <a:gd name="f1393" fmla="*/ f1274 1 1029"/>
              <a:gd name="f1394" fmla="*/ f1275 1 1590"/>
              <a:gd name="f1395" fmla="*/ f1276 1 1029"/>
              <a:gd name="f1396" fmla="*/ f1277 1 1590"/>
              <a:gd name="f1397" fmla="*/ f1278 1 1029"/>
              <a:gd name="f1398" fmla="*/ f1279 1 1590"/>
              <a:gd name="f1399" fmla="*/ f1280 1 1029"/>
              <a:gd name="f1400" fmla="*/ f1281 1 1590"/>
              <a:gd name="f1401" fmla="*/ f1282 1 1029"/>
              <a:gd name="f1402" fmla="*/ f1283 1 1590"/>
              <a:gd name="f1403" fmla="*/ f1284 1 1029"/>
              <a:gd name="f1404" fmla="*/ f1285 1 1590"/>
              <a:gd name="f1405" fmla="*/ f1286 1 1029"/>
              <a:gd name="f1406" fmla="*/ f1287 1 1590"/>
              <a:gd name="f1407" fmla="*/ f1288 1 1029"/>
              <a:gd name="f1408" fmla="*/ f1289 1 1590"/>
              <a:gd name="f1409" fmla="*/ f1290 1 1029"/>
              <a:gd name="f1410" fmla="*/ f1291 1 1590"/>
              <a:gd name="f1411" fmla="*/ f1292 1 1029"/>
              <a:gd name="f1412" fmla="*/ f1293 1 1590"/>
              <a:gd name="f1413" fmla="*/ f1294 1 1029"/>
              <a:gd name="f1414" fmla="*/ f1295 1 1590"/>
              <a:gd name="f1415" fmla="*/ f1296 1 1029"/>
              <a:gd name="f1416" fmla="*/ f1297 1 1590"/>
              <a:gd name="f1417" fmla="*/ f1298 1 1029"/>
              <a:gd name="f1418" fmla="*/ f1299 1 1590"/>
              <a:gd name="f1419" fmla="*/ f1300 1 1029"/>
              <a:gd name="f1420" fmla="*/ f1301 1 1590"/>
              <a:gd name="f1421" fmla="*/ f1302 1 1029"/>
              <a:gd name="f1422" fmla="*/ f1303 1 1590"/>
              <a:gd name="f1423" fmla="*/ f1304 1 1029"/>
              <a:gd name="f1424" fmla="*/ f1305 1 1590"/>
              <a:gd name="f1425" fmla="*/ f1306 1 1029"/>
              <a:gd name="f1426" fmla="*/ f1307 1 1590"/>
              <a:gd name="f1427" fmla="*/ f1308 1 1029"/>
              <a:gd name="f1428" fmla="*/ f1309 1 1590"/>
              <a:gd name="f1429" fmla="*/ f1310 1 1029"/>
              <a:gd name="f1430" fmla="*/ f1311 1 1590"/>
              <a:gd name="f1431" fmla="*/ f1312 1 1029"/>
              <a:gd name="f1432" fmla="*/ f1313 1 1590"/>
              <a:gd name="f1433" fmla="*/ f1314 1 1029"/>
              <a:gd name="f1434" fmla="*/ f1315 1 1590"/>
              <a:gd name="f1435" fmla="*/ f1316 1 1029"/>
              <a:gd name="f1436" fmla="*/ f1317 1 1590"/>
              <a:gd name="f1437" fmla="*/ f1318 1 1029"/>
              <a:gd name="f1438" fmla="*/ f1319 1 1590"/>
              <a:gd name="f1439" fmla="*/ f1320 1 1029"/>
              <a:gd name="f1440" fmla="*/ f1321 1 1590"/>
              <a:gd name="f1441" fmla="*/ f1322 1 1029"/>
              <a:gd name="f1442" fmla="*/ f1323 1 1590"/>
              <a:gd name="f1443" fmla="*/ f1324 1 1029"/>
              <a:gd name="f1444" fmla="*/ f1325 1 1029"/>
              <a:gd name="f1445" fmla="*/ f1326 1 1590"/>
              <a:gd name="f1446" fmla="*/ f1327 1 1029"/>
              <a:gd name="f1447" fmla="*/ f1328 1 1590"/>
              <a:gd name="f1448" fmla="*/ f1329 1 1029"/>
              <a:gd name="f1449" fmla="*/ f1330 1 1590"/>
              <a:gd name="f1450" fmla="*/ f1331 1 1029"/>
              <a:gd name="f1451" fmla="*/ f1332 1 1590"/>
              <a:gd name="f1452" fmla="*/ f1333 1 1029"/>
              <a:gd name="f1453" fmla="*/ f1334 1 1590"/>
              <a:gd name="f1454" fmla="*/ f1335 1 1029"/>
              <a:gd name="f1455" fmla="*/ f1336 1 1590"/>
              <a:gd name="f1456" fmla="*/ f1337 1 1029"/>
              <a:gd name="f1457" fmla="*/ f1338 1 1590"/>
              <a:gd name="f1458" fmla="*/ f1339 1 1029"/>
              <a:gd name="f1459" fmla="*/ f1340 1 1590"/>
              <a:gd name="f1460" fmla="*/ f1341 1 1029"/>
              <a:gd name="f1461" fmla="*/ f1342 1 1590"/>
              <a:gd name="f1462" fmla="*/ f1343 1 1029"/>
              <a:gd name="f1463" fmla="*/ f1344 1 1590"/>
              <a:gd name="f1464" fmla="*/ f1345 1 1590"/>
              <a:gd name="f1465" fmla="*/ f1346 1 1029"/>
              <a:gd name="f1466" fmla="*/ f1347 1 1590"/>
              <a:gd name="f1467" fmla="*/ f1348 1 1029"/>
              <a:gd name="f1468" fmla="*/ f1349 1 1590"/>
              <a:gd name="f1469" fmla="*/ f1350 1 1029"/>
              <a:gd name="f1470" fmla="*/ f1351 1 1590"/>
              <a:gd name="f1471" fmla="*/ f1352 1 1029"/>
              <a:gd name="f1472" fmla="*/ f1353 1 1590"/>
              <a:gd name="f1473" fmla="*/ f1354 1 1029"/>
              <a:gd name="f1474" fmla="*/ f1355 1 1590"/>
              <a:gd name="f1475" fmla="*/ f1356 1 1029"/>
              <a:gd name="f1476" fmla="*/ f1357 1 1590"/>
              <a:gd name="f1477" fmla="*/ f1358 1 1029"/>
              <a:gd name="f1478" fmla="*/ f1359 1 1590"/>
              <a:gd name="f1479" fmla="*/ f1360 1 1029"/>
              <a:gd name="f1480" fmla="*/ f1361 1 1590"/>
              <a:gd name="f1481" fmla="*/ f1362 1 1029"/>
              <a:gd name="f1482" fmla="*/ f1363 1 1590"/>
              <a:gd name="f1483" fmla="*/ f1364 1 1029"/>
              <a:gd name="f1484" fmla="*/ f1365 1 1590"/>
              <a:gd name="f1485" fmla="*/ f1366 1 1029"/>
              <a:gd name="f1486" fmla="*/ f1367 1 1590"/>
              <a:gd name="f1487" fmla="*/ f1368 1 1029"/>
              <a:gd name="f1488" fmla="*/ f1369 1 1590"/>
              <a:gd name="f1489" fmla="*/ f1370 1 1029"/>
              <a:gd name="f1490" fmla="*/ f1371 1 1590"/>
              <a:gd name="f1491" fmla="*/ f1372 1 1029"/>
              <a:gd name="f1492" fmla="*/ f1373 1 1590"/>
              <a:gd name="f1493" fmla="*/ f1374 1 1029"/>
              <a:gd name="f1494" fmla="*/ f1375 1 1590"/>
              <a:gd name="f1495" fmla="*/ f1376 1 1029"/>
              <a:gd name="f1496" fmla="*/ 0 1 f1257"/>
              <a:gd name="f1497" fmla="*/ f1251 1 f1257"/>
              <a:gd name="f1498" fmla="*/ 0 1 f1258"/>
              <a:gd name="f1499" fmla="*/ f1252 1 f1258"/>
              <a:gd name="f1500" fmla="*/ f1378 1 f1257"/>
              <a:gd name="f1501" fmla="*/ f1379 1 f1258"/>
              <a:gd name="f1502" fmla="*/ f1380 1 f1257"/>
              <a:gd name="f1503" fmla="*/ f1381 1 f1258"/>
              <a:gd name="f1504" fmla="*/ f1382 1 f1257"/>
              <a:gd name="f1505" fmla="*/ f1383 1 f1258"/>
              <a:gd name="f1506" fmla="*/ f1384 1 f1257"/>
              <a:gd name="f1507" fmla="*/ f1385 1 f1258"/>
              <a:gd name="f1508" fmla="*/ f1386 1 f1257"/>
              <a:gd name="f1509" fmla="*/ f1387 1 f1258"/>
              <a:gd name="f1510" fmla="*/ f1388 1 f1257"/>
              <a:gd name="f1511" fmla="*/ f1389 1 f1258"/>
              <a:gd name="f1512" fmla="*/ f1390 1 f1257"/>
              <a:gd name="f1513" fmla="*/ f1391 1 f1258"/>
              <a:gd name="f1514" fmla="*/ f1392 1 f1257"/>
              <a:gd name="f1515" fmla="*/ f1393 1 f1258"/>
              <a:gd name="f1516" fmla="*/ f1394 1 f1257"/>
              <a:gd name="f1517" fmla="*/ f1395 1 f1258"/>
              <a:gd name="f1518" fmla="*/ f1396 1 f1257"/>
              <a:gd name="f1519" fmla="*/ f1397 1 f1258"/>
              <a:gd name="f1520" fmla="*/ f1398 1 f1257"/>
              <a:gd name="f1521" fmla="*/ f1399 1 f1258"/>
              <a:gd name="f1522" fmla="*/ f1400 1 f1257"/>
              <a:gd name="f1523" fmla="*/ f1401 1 f1258"/>
              <a:gd name="f1524" fmla="*/ f1402 1 f1257"/>
              <a:gd name="f1525" fmla="*/ f1403 1 f1258"/>
              <a:gd name="f1526" fmla="*/ f1404 1 f1257"/>
              <a:gd name="f1527" fmla="*/ f1405 1 f1258"/>
              <a:gd name="f1528" fmla="*/ f1406 1 f1257"/>
              <a:gd name="f1529" fmla="*/ f1407 1 f1258"/>
              <a:gd name="f1530" fmla="*/ f1408 1 f1257"/>
              <a:gd name="f1531" fmla="*/ f1409 1 f1258"/>
              <a:gd name="f1532" fmla="*/ f1410 1 f1257"/>
              <a:gd name="f1533" fmla="*/ f1411 1 f1258"/>
              <a:gd name="f1534" fmla="*/ f1412 1 f1257"/>
              <a:gd name="f1535" fmla="*/ f1413 1 f1258"/>
              <a:gd name="f1536" fmla="*/ f1414 1 f1257"/>
              <a:gd name="f1537" fmla="*/ f1415 1 f1258"/>
              <a:gd name="f1538" fmla="*/ f1416 1 f1257"/>
              <a:gd name="f1539" fmla="*/ f1417 1 f1258"/>
              <a:gd name="f1540" fmla="*/ f1418 1 f1257"/>
              <a:gd name="f1541" fmla="*/ f1419 1 f1258"/>
              <a:gd name="f1542" fmla="*/ f1420 1 f1257"/>
              <a:gd name="f1543" fmla="*/ f1421 1 f1258"/>
              <a:gd name="f1544" fmla="*/ f1422 1 f1257"/>
              <a:gd name="f1545" fmla="*/ f1423 1 f1258"/>
              <a:gd name="f1546" fmla="*/ f1424 1 f1257"/>
              <a:gd name="f1547" fmla="*/ f1425 1 f1258"/>
              <a:gd name="f1548" fmla="*/ f1426 1 f1257"/>
              <a:gd name="f1549" fmla="*/ f1427 1 f1258"/>
              <a:gd name="f1550" fmla="*/ f1428 1 f1257"/>
              <a:gd name="f1551" fmla="*/ f1429 1 f1258"/>
              <a:gd name="f1552" fmla="*/ f1430 1 f1257"/>
              <a:gd name="f1553" fmla="*/ f1431 1 f1258"/>
              <a:gd name="f1554" fmla="*/ f1432 1 f1257"/>
              <a:gd name="f1555" fmla="*/ f1433 1 f1258"/>
              <a:gd name="f1556" fmla="*/ f1434 1 f1257"/>
              <a:gd name="f1557" fmla="*/ f1435 1 f1258"/>
              <a:gd name="f1558" fmla="*/ f1436 1 f1257"/>
              <a:gd name="f1559" fmla="*/ f1437 1 f1258"/>
              <a:gd name="f1560" fmla="*/ f1438 1 f1257"/>
              <a:gd name="f1561" fmla="*/ f1439 1 f1258"/>
              <a:gd name="f1562" fmla="*/ f1440 1 f1257"/>
              <a:gd name="f1563" fmla="*/ f1441 1 f1258"/>
              <a:gd name="f1564" fmla="*/ f1442 1 f1257"/>
              <a:gd name="f1565" fmla="*/ f1443 1 f1258"/>
              <a:gd name="f1566" fmla="*/ f1444 1 f1258"/>
              <a:gd name="f1567" fmla="*/ f1445 1 f1257"/>
              <a:gd name="f1568" fmla="*/ f1446 1 f1258"/>
              <a:gd name="f1569" fmla="*/ f1447 1 f1257"/>
              <a:gd name="f1570" fmla="*/ f1448 1 f1258"/>
              <a:gd name="f1571" fmla="*/ f1449 1 f1257"/>
              <a:gd name="f1572" fmla="*/ f1450 1 f1258"/>
              <a:gd name="f1573" fmla="*/ f1451 1 f1257"/>
              <a:gd name="f1574" fmla="*/ f1452 1 f1258"/>
              <a:gd name="f1575" fmla="*/ f1453 1 f1257"/>
              <a:gd name="f1576" fmla="*/ f1454 1 f1258"/>
              <a:gd name="f1577" fmla="*/ f1455 1 f1257"/>
              <a:gd name="f1578" fmla="*/ f1456 1 f1258"/>
              <a:gd name="f1579" fmla="*/ f1457 1 f1257"/>
              <a:gd name="f1580" fmla="*/ f1458 1 f1258"/>
              <a:gd name="f1581" fmla="*/ f1459 1 f1257"/>
              <a:gd name="f1582" fmla="*/ f1460 1 f1258"/>
              <a:gd name="f1583" fmla="*/ f1461 1 f1257"/>
              <a:gd name="f1584" fmla="*/ f1462 1 f1258"/>
              <a:gd name="f1585" fmla="*/ f1463 1 f1257"/>
              <a:gd name="f1586" fmla="*/ f1464 1 f1257"/>
              <a:gd name="f1587" fmla="*/ f1465 1 f1258"/>
              <a:gd name="f1588" fmla="*/ f1466 1 f1257"/>
              <a:gd name="f1589" fmla="*/ f1467 1 f1258"/>
              <a:gd name="f1590" fmla="*/ f1468 1 f1257"/>
              <a:gd name="f1591" fmla="*/ f1469 1 f1258"/>
              <a:gd name="f1592" fmla="*/ f1470 1 f1257"/>
              <a:gd name="f1593" fmla="*/ f1471 1 f1258"/>
              <a:gd name="f1594" fmla="*/ f1472 1 f1257"/>
              <a:gd name="f1595" fmla="*/ f1473 1 f1258"/>
              <a:gd name="f1596" fmla="*/ f1474 1 f1257"/>
              <a:gd name="f1597" fmla="*/ f1475 1 f1258"/>
              <a:gd name="f1598" fmla="*/ f1476 1 f1257"/>
              <a:gd name="f1599" fmla="*/ f1477 1 f1258"/>
              <a:gd name="f1600" fmla="*/ f1478 1 f1257"/>
              <a:gd name="f1601" fmla="*/ f1479 1 f1258"/>
              <a:gd name="f1602" fmla="*/ f1480 1 f1257"/>
              <a:gd name="f1603" fmla="*/ f1481 1 f1258"/>
              <a:gd name="f1604" fmla="*/ f1482 1 f1257"/>
              <a:gd name="f1605" fmla="*/ f1483 1 f1258"/>
              <a:gd name="f1606" fmla="*/ f1484 1 f1257"/>
              <a:gd name="f1607" fmla="*/ f1485 1 f1258"/>
              <a:gd name="f1608" fmla="*/ f1486 1 f1257"/>
              <a:gd name="f1609" fmla="*/ f1487 1 f1258"/>
              <a:gd name="f1610" fmla="*/ f1488 1 f1257"/>
              <a:gd name="f1611" fmla="*/ f1489 1 f1258"/>
              <a:gd name="f1612" fmla="*/ f1490 1 f1257"/>
              <a:gd name="f1613" fmla="*/ f1491 1 f1258"/>
              <a:gd name="f1614" fmla="*/ f1492 1 f1257"/>
              <a:gd name="f1615" fmla="*/ f1493 1 f1258"/>
              <a:gd name="f1616" fmla="*/ f1494 1 f1257"/>
              <a:gd name="f1617" fmla="*/ f1495 1 f1258"/>
              <a:gd name="f1618" fmla="*/ f1496 f1248 1"/>
              <a:gd name="f1619" fmla="*/ f1497 f1248 1"/>
              <a:gd name="f1620" fmla="*/ f1499 f1249 1"/>
              <a:gd name="f1621" fmla="*/ f1498 f1249 1"/>
              <a:gd name="f1622" fmla="*/ f1500 f1248 1"/>
              <a:gd name="f1623" fmla="*/ f1501 f1249 1"/>
              <a:gd name="f1624" fmla="*/ f1502 f1248 1"/>
              <a:gd name="f1625" fmla="*/ f1503 f1249 1"/>
              <a:gd name="f1626" fmla="*/ f1504 f1248 1"/>
              <a:gd name="f1627" fmla="*/ f1505 f1249 1"/>
              <a:gd name="f1628" fmla="*/ f1506 f1248 1"/>
              <a:gd name="f1629" fmla="*/ f1507 f1249 1"/>
              <a:gd name="f1630" fmla="*/ f1508 f1248 1"/>
              <a:gd name="f1631" fmla="*/ f1509 f1249 1"/>
              <a:gd name="f1632" fmla="*/ f1510 f1248 1"/>
              <a:gd name="f1633" fmla="*/ f1511 f1249 1"/>
              <a:gd name="f1634" fmla="*/ f1512 f1248 1"/>
              <a:gd name="f1635" fmla="*/ f1513 f1249 1"/>
              <a:gd name="f1636" fmla="*/ f1514 f1248 1"/>
              <a:gd name="f1637" fmla="*/ f1515 f1249 1"/>
              <a:gd name="f1638" fmla="*/ f1516 f1248 1"/>
              <a:gd name="f1639" fmla="*/ f1517 f1249 1"/>
              <a:gd name="f1640" fmla="*/ f1518 f1248 1"/>
              <a:gd name="f1641" fmla="*/ f1519 f1249 1"/>
              <a:gd name="f1642" fmla="*/ f1520 f1248 1"/>
              <a:gd name="f1643" fmla="*/ f1521 f1249 1"/>
              <a:gd name="f1644" fmla="*/ f1522 f1248 1"/>
              <a:gd name="f1645" fmla="*/ f1523 f1249 1"/>
              <a:gd name="f1646" fmla="*/ f1524 f1248 1"/>
              <a:gd name="f1647" fmla="*/ f1525 f1249 1"/>
              <a:gd name="f1648" fmla="*/ f1526 f1248 1"/>
              <a:gd name="f1649" fmla="*/ f1527 f1249 1"/>
              <a:gd name="f1650" fmla="*/ f1528 f1248 1"/>
              <a:gd name="f1651" fmla="*/ f1529 f1249 1"/>
              <a:gd name="f1652" fmla="*/ f1530 f1248 1"/>
              <a:gd name="f1653" fmla="*/ f1531 f1249 1"/>
              <a:gd name="f1654" fmla="*/ f1532 f1248 1"/>
              <a:gd name="f1655" fmla="*/ f1533 f1249 1"/>
              <a:gd name="f1656" fmla="*/ f1534 f1248 1"/>
              <a:gd name="f1657" fmla="*/ f1535 f1249 1"/>
              <a:gd name="f1658" fmla="*/ f1536 f1248 1"/>
              <a:gd name="f1659" fmla="*/ f1537 f1249 1"/>
              <a:gd name="f1660" fmla="*/ f1538 f1248 1"/>
              <a:gd name="f1661" fmla="*/ f1539 f1249 1"/>
              <a:gd name="f1662" fmla="*/ f1540 f1248 1"/>
              <a:gd name="f1663" fmla="*/ f1541 f1249 1"/>
              <a:gd name="f1664" fmla="*/ f1542 f1248 1"/>
              <a:gd name="f1665" fmla="*/ f1543 f1249 1"/>
              <a:gd name="f1666" fmla="*/ f1544 f1248 1"/>
              <a:gd name="f1667" fmla="*/ f1545 f1249 1"/>
              <a:gd name="f1668" fmla="*/ f1546 f1248 1"/>
              <a:gd name="f1669" fmla="*/ f1547 f1249 1"/>
              <a:gd name="f1670" fmla="*/ f1548 f1248 1"/>
              <a:gd name="f1671" fmla="*/ f1549 f1249 1"/>
              <a:gd name="f1672" fmla="*/ f1550 f1248 1"/>
              <a:gd name="f1673" fmla="*/ f1551 f1249 1"/>
              <a:gd name="f1674" fmla="*/ f1552 f1248 1"/>
              <a:gd name="f1675" fmla="*/ f1553 f1249 1"/>
              <a:gd name="f1676" fmla="*/ f1554 f1248 1"/>
              <a:gd name="f1677" fmla="*/ f1555 f1249 1"/>
              <a:gd name="f1678" fmla="*/ f1556 f1248 1"/>
              <a:gd name="f1679" fmla="*/ f1557 f1249 1"/>
              <a:gd name="f1680" fmla="*/ f1558 f1248 1"/>
              <a:gd name="f1681" fmla="*/ f1559 f1249 1"/>
              <a:gd name="f1682" fmla="*/ f1560 f1248 1"/>
              <a:gd name="f1683" fmla="*/ f1561 f1249 1"/>
              <a:gd name="f1684" fmla="*/ f1562 f1248 1"/>
              <a:gd name="f1685" fmla="*/ f1563 f1249 1"/>
              <a:gd name="f1686" fmla="*/ f1564 f1248 1"/>
              <a:gd name="f1687" fmla="*/ f1565 f1249 1"/>
              <a:gd name="f1688" fmla="*/ f1566 f1249 1"/>
              <a:gd name="f1689" fmla="*/ f1567 f1248 1"/>
              <a:gd name="f1690" fmla="*/ f1568 f1249 1"/>
              <a:gd name="f1691" fmla="*/ f1569 f1248 1"/>
              <a:gd name="f1692" fmla="*/ f1570 f1249 1"/>
              <a:gd name="f1693" fmla="*/ f1571 f1248 1"/>
              <a:gd name="f1694" fmla="*/ f1572 f1249 1"/>
              <a:gd name="f1695" fmla="*/ f1573 f1248 1"/>
              <a:gd name="f1696" fmla="*/ f1574 f1249 1"/>
              <a:gd name="f1697" fmla="*/ f1575 f1248 1"/>
              <a:gd name="f1698" fmla="*/ f1576 f1249 1"/>
              <a:gd name="f1699" fmla="*/ f1577 f1248 1"/>
              <a:gd name="f1700" fmla="*/ f1578 f1249 1"/>
              <a:gd name="f1701" fmla="*/ f1579 f1248 1"/>
              <a:gd name="f1702" fmla="*/ f1580 f1249 1"/>
              <a:gd name="f1703" fmla="*/ f1581 f1248 1"/>
              <a:gd name="f1704" fmla="*/ f1582 f1249 1"/>
              <a:gd name="f1705" fmla="*/ f1583 f1248 1"/>
              <a:gd name="f1706" fmla="*/ f1584 f1249 1"/>
              <a:gd name="f1707" fmla="*/ f1585 f1248 1"/>
              <a:gd name="f1708" fmla="*/ f1586 f1248 1"/>
              <a:gd name="f1709" fmla="*/ f1587 f1249 1"/>
              <a:gd name="f1710" fmla="*/ f1588 f1248 1"/>
              <a:gd name="f1711" fmla="*/ f1589 f1249 1"/>
              <a:gd name="f1712" fmla="*/ f1590 f1248 1"/>
              <a:gd name="f1713" fmla="*/ f1591 f1249 1"/>
              <a:gd name="f1714" fmla="*/ f1592 f1248 1"/>
              <a:gd name="f1715" fmla="*/ f1593 f1249 1"/>
              <a:gd name="f1716" fmla="*/ f1594 f1248 1"/>
              <a:gd name="f1717" fmla="*/ f1595 f1249 1"/>
              <a:gd name="f1718" fmla="*/ f1596 f1248 1"/>
              <a:gd name="f1719" fmla="*/ f1597 f1249 1"/>
              <a:gd name="f1720" fmla="*/ f1598 f1248 1"/>
              <a:gd name="f1721" fmla="*/ f1599 f1249 1"/>
              <a:gd name="f1722" fmla="*/ f1600 f1248 1"/>
              <a:gd name="f1723" fmla="*/ f1601 f1249 1"/>
              <a:gd name="f1724" fmla="*/ f1602 f1248 1"/>
              <a:gd name="f1725" fmla="*/ f1603 f1249 1"/>
              <a:gd name="f1726" fmla="*/ f1604 f1248 1"/>
              <a:gd name="f1727" fmla="*/ f1605 f1249 1"/>
              <a:gd name="f1728" fmla="*/ f1606 f1248 1"/>
              <a:gd name="f1729" fmla="*/ f1607 f1249 1"/>
              <a:gd name="f1730" fmla="*/ f1608 f1248 1"/>
              <a:gd name="f1731" fmla="*/ f1609 f1249 1"/>
              <a:gd name="f1732" fmla="*/ f1610 f1248 1"/>
              <a:gd name="f1733" fmla="*/ f1611 f1249 1"/>
              <a:gd name="f1734" fmla="*/ f1612 f1248 1"/>
              <a:gd name="f1735" fmla="*/ f1613 f1249 1"/>
              <a:gd name="f1736" fmla="*/ f1614 f1248 1"/>
              <a:gd name="f1737" fmla="*/ f1615 f1249 1"/>
              <a:gd name="f1738" fmla="*/ f1616 f1248 1"/>
              <a:gd name="f1739" fmla="*/ f1617 f12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77">
                <a:pos x="f1622" y="f1623"/>
              </a:cxn>
              <a:cxn ang="f1377">
                <a:pos x="f1624" y="f1625"/>
              </a:cxn>
              <a:cxn ang="f1377">
                <a:pos x="f1626" y="f1627"/>
              </a:cxn>
              <a:cxn ang="f1377">
                <a:pos x="f1628" y="f1629"/>
              </a:cxn>
              <a:cxn ang="f1377">
                <a:pos x="f1630" y="f1631"/>
              </a:cxn>
              <a:cxn ang="f1377">
                <a:pos x="f1632" y="f1633"/>
              </a:cxn>
              <a:cxn ang="f1377">
                <a:pos x="f1634" y="f1635"/>
              </a:cxn>
              <a:cxn ang="f1377">
                <a:pos x="f1636" y="f1637"/>
              </a:cxn>
              <a:cxn ang="f1377">
                <a:pos x="f1638" y="f1639"/>
              </a:cxn>
              <a:cxn ang="f1377">
                <a:pos x="f1640" y="f1641"/>
              </a:cxn>
              <a:cxn ang="f1377">
                <a:pos x="f1642" y="f1643"/>
              </a:cxn>
              <a:cxn ang="f1377">
                <a:pos x="f1644" y="f1645"/>
              </a:cxn>
              <a:cxn ang="f1377">
                <a:pos x="f1646" y="f1647"/>
              </a:cxn>
              <a:cxn ang="f1377">
                <a:pos x="f1648" y="f1649"/>
              </a:cxn>
              <a:cxn ang="f1377">
                <a:pos x="f1650" y="f1651"/>
              </a:cxn>
              <a:cxn ang="f1377">
                <a:pos x="f1652" y="f1653"/>
              </a:cxn>
              <a:cxn ang="f1377">
                <a:pos x="f1654" y="f1655"/>
              </a:cxn>
              <a:cxn ang="f1377">
                <a:pos x="f1656" y="f1657"/>
              </a:cxn>
              <a:cxn ang="f1377">
                <a:pos x="f1658" y="f1659"/>
              </a:cxn>
              <a:cxn ang="f1377">
                <a:pos x="f1660" y="f1661"/>
              </a:cxn>
              <a:cxn ang="f1377">
                <a:pos x="f1662" y="f1663"/>
              </a:cxn>
              <a:cxn ang="f1377">
                <a:pos x="f1664" y="f1665"/>
              </a:cxn>
              <a:cxn ang="f1377">
                <a:pos x="f1666" y="f1667"/>
              </a:cxn>
              <a:cxn ang="f1377">
                <a:pos x="f1668" y="f1669"/>
              </a:cxn>
              <a:cxn ang="f1377">
                <a:pos x="f1670" y="f1671"/>
              </a:cxn>
              <a:cxn ang="f1377">
                <a:pos x="f1672" y="f1673"/>
              </a:cxn>
              <a:cxn ang="f1377">
                <a:pos x="f1674" y="f1675"/>
              </a:cxn>
              <a:cxn ang="f1377">
                <a:pos x="f1676" y="f1677"/>
              </a:cxn>
              <a:cxn ang="f1377">
                <a:pos x="f1678" y="f1679"/>
              </a:cxn>
              <a:cxn ang="f1377">
                <a:pos x="f1680" y="f1681"/>
              </a:cxn>
              <a:cxn ang="f1377">
                <a:pos x="f1682" y="f1683"/>
              </a:cxn>
              <a:cxn ang="f1377">
                <a:pos x="f1684" y="f1685"/>
              </a:cxn>
              <a:cxn ang="f1377">
                <a:pos x="f1686" y="f1687"/>
              </a:cxn>
              <a:cxn ang="f1377">
                <a:pos x="f1648" y="f1688"/>
              </a:cxn>
              <a:cxn ang="f1377">
                <a:pos x="f1689" y="f1690"/>
              </a:cxn>
              <a:cxn ang="f1377">
                <a:pos x="f1691" y="f1692"/>
              </a:cxn>
              <a:cxn ang="f1377">
                <a:pos x="f1693" y="f1694"/>
              </a:cxn>
              <a:cxn ang="f1377">
                <a:pos x="f1695" y="f1696"/>
              </a:cxn>
              <a:cxn ang="f1377">
                <a:pos x="f1697" y="f1698"/>
              </a:cxn>
              <a:cxn ang="f1377">
                <a:pos x="f1699" y="f1700"/>
              </a:cxn>
              <a:cxn ang="f1377">
                <a:pos x="f1701" y="f1702"/>
              </a:cxn>
              <a:cxn ang="f1377">
                <a:pos x="f1703" y="f1704"/>
              </a:cxn>
              <a:cxn ang="f1377">
                <a:pos x="f1705" y="f1706"/>
              </a:cxn>
              <a:cxn ang="f1377">
                <a:pos x="f1707" y="f1649"/>
              </a:cxn>
              <a:cxn ang="f1377">
                <a:pos x="f1708" y="f1709"/>
              </a:cxn>
              <a:cxn ang="f1377">
                <a:pos x="f1710" y="f1711"/>
              </a:cxn>
              <a:cxn ang="f1377">
                <a:pos x="f1712" y="f1713"/>
              </a:cxn>
              <a:cxn ang="f1377">
                <a:pos x="f1714" y="f1715"/>
              </a:cxn>
              <a:cxn ang="f1377">
                <a:pos x="f1716" y="f1717"/>
              </a:cxn>
              <a:cxn ang="f1377">
                <a:pos x="f1718" y="f1719"/>
              </a:cxn>
              <a:cxn ang="f1377">
                <a:pos x="f1720" y="f1721"/>
              </a:cxn>
              <a:cxn ang="f1377">
                <a:pos x="f1722" y="f1723"/>
              </a:cxn>
              <a:cxn ang="f1377">
                <a:pos x="f1724" y="f1725"/>
              </a:cxn>
              <a:cxn ang="f1377">
                <a:pos x="f1726" y="f1727"/>
              </a:cxn>
              <a:cxn ang="f1377">
                <a:pos x="f1728" y="f1729"/>
              </a:cxn>
              <a:cxn ang="f1377">
                <a:pos x="f1730" y="f1731"/>
              </a:cxn>
              <a:cxn ang="f1377">
                <a:pos x="f1732" y="f1733"/>
              </a:cxn>
              <a:cxn ang="f1377">
                <a:pos x="f1734" y="f1735"/>
              </a:cxn>
              <a:cxn ang="f1377">
                <a:pos x="f1736" y="f1737"/>
              </a:cxn>
              <a:cxn ang="f1377">
                <a:pos x="f1738" y="f1739"/>
              </a:cxn>
            </a:cxnLst>
            <a:rect l="f1618" t="f1621" r="f1619" b="f1620"/>
            <a:pathLst>
              <a:path w="1590" h="1029">
                <a:moveTo>
                  <a:pt x="f6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9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4"/>
                  <a:pt x="f36" y="f28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0" y="f45"/>
                  <a:pt x="f46" y="f45"/>
                </a:cubicBezTo>
                <a:cubicBezTo>
                  <a:pt x="f47" y="f48"/>
                  <a:pt x="f49" y="f48"/>
                  <a:pt x="f50" y="f51"/>
                </a:cubicBezTo>
                <a:cubicBezTo>
                  <a:pt x="f52" y="f53"/>
                  <a:pt x="f54" y="f46"/>
                  <a:pt x="f55" y="f56"/>
                </a:cubicBezTo>
                <a:cubicBezTo>
                  <a:pt x="f57" y="f58"/>
                  <a:pt x="f59" y="f56"/>
                  <a:pt x="f60" y="f46"/>
                </a:cubicBezTo>
                <a:cubicBezTo>
                  <a:pt x="f61" y="f62"/>
                  <a:pt x="f63" y="f2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72" y="f29"/>
                  <a:pt x="f73" y="f74"/>
                  <a:pt x="f75" y="f76"/>
                </a:cubicBezTo>
                <a:cubicBezTo>
                  <a:pt x="f77" y="f76"/>
                  <a:pt x="f78" y="f15"/>
                  <a:pt x="f79" y="f23"/>
                </a:cubicBezTo>
                <a:cubicBezTo>
                  <a:pt x="f80" y="f74"/>
                  <a:pt x="f81" y="f74"/>
                  <a:pt x="f82" y="f74"/>
                </a:cubicBezTo>
                <a:cubicBezTo>
                  <a:pt x="f83" y="f74"/>
                  <a:pt x="f83" y="f74"/>
                  <a:pt x="f83" y="f74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15"/>
                </a:cubicBezTo>
                <a:cubicBezTo>
                  <a:pt x="f95" y="f96"/>
                  <a:pt x="f97" y="f13"/>
                  <a:pt x="f54" y="f98"/>
                </a:cubicBezTo>
                <a:cubicBezTo>
                  <a:pt x="f99" y="f100"/>
                  <a:pt x="f101" y="f102"/>
                  <a:pt x="f103" y="f104"/>
                </a:cubicBezTo>
                <a:cubicBezTo>
                  <a:pt x="f105" y="f104"/>
                  <a:pt x="f106" y="f104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130"/>
                  <a:pt x="f131" y="f132"/>
                </a:cubicBezTo>
                <a:cubicBezTo>
                  <a:pt x="f133" y="f134"/>
                  <a:pt x="f129" y="f135"/>
                  <a:pt x="f136" y="f3"/>
                </a:cubicBezTo>
                <a:cubicBezTo>
                  <a:pt x="f137" y="f138"/>
                  <a:pt x="f137" y="f139"/>
                  <a:pt x="f140" y="f141"/>
                </a:cubicBezTo>
                <a:cubicBezTo>
                  <a:pt x="f131" y="f18"/>
                  <a:pt x="f121" y="f142"/>
                  <a:pt x="f143" y="f144"/>
                </a:cubicBezTo>
                <a:cubicBezTo>
                  <a:pt x="f119" y="f144"/>
                  <a:pt x="f145" y="f142"/>
                  <a:pt x="f146" y="f142"/>
                </a:cubicBezTo>
                <a:cubicBezTo>
                  <a:pt x="f147" y="f142"/>
                  <a:pt x="f148" y="f149"/>
                  <a:pt x="f150" y="f151"/>
                </a:cubicBezTo>
                <a:cubicBezTo>
                  <a:pt x="f150" y="f152"/>
                  <a:pt x="f150" y="f152"/>
                  <a:pt x="f150" y="f153"/>
                </a:cubicBezTo>
                <a:cubicBezTo>
                  <a:pt x="f154" y="f151"/>
                  <a:pt x="f95" y="f142"/>
                  <a:pt x="f155" y="f156"/>
                </a:cubicBezTo>
                <a:cubicBezTo>
                  <a:pt x="f157" y="f158"/>
                  <a:pt x="f159" y="f160"/>
                  <a:pt x="f161" y="f18"/>
                </a:cubicBezTo>
                <a:cubicBezTo>
                  <a:pt x="f162" y="f163"/>
                  <a:pt x="f86" y="f164"/>
                  <a:pt x="f165" y="f166"/>
                </a:cubicBezTo>
                <a:cubicBezTo>
                  <a:pt x="f167" y="f168"/>
                  <a:pt x="f169" y="f170"/>
                  <a:pt x="f171" y="f172"/>
                </a:cubicBezTo>
                <a:cubicBezTo>
                  <a:pt x="f97" y="f173"/>
                  <a:pt x="f54" y="f174"/>
                  <a:pt x="f54" y="f175"/>
                </a:cubicBezTo>
                <a:cubicBezTo>
                  <a:pt x="f176" y="f177"/>
                  <a:pt x="f178" y="f179"/>
                  <a:pt x="f165" y="f180"/>
                </a:cubicBezTo>
                <a:cubicBezTo>
                  <a:pt x="f159" y="f181"/>
                  <a:pt x="f182" y="f16"/>
                  <a:pt x="f86" y="f183"/>
                </a:cubicBezTo>
                <a:cubicBezTo>
                  <a:pt x="f159" y="f184"/>
                  <a:pt x="f86" y="f185"/>
                  <a:pt x="f186" y="f187"/>
                </a:cubicBezTo>
                <a:cubicBezTo>
                  <a:pt x="f188" y="f189"/>
                  <a:pt x="f188" y="f190"/>
                  <a:pt x="f188" y="f191"/>
                </a:cubicBezTo>
                <a:cubicBezTo>
                  <a:pt x="f192" y="f191"/>
                  <a:pt x="f192" y="f193"/>
                  <a:pt x="f194" y="f191"/>
                </a:cubicBezTo>
                <a:cubicBezTo>
                  <a:pt x="f195" y="f196"/>
                  <a:pt x="f197" y="f190"/>
                  <a:pt x="f198" y="f199"/>
                </a:cubicBezTo>
                <a:cubicBezTo>
                  <a:pt x="f200" y="f201"/>
                  <a:pt x="f59" y="f202"/>
                  <a:pt x="f203" y="f204"/>
                </a:cubicBezTo>
                <a:cubicBezTo>
                  <a:pt x="f80" y="f205"/>
                  <a:pt x="f206" y="f207"/>
                  <a:pt x="f206" y="f208"/>
                </a:cubicBezTo>
                <a:cubicBezTo>
                  <a:pt x="f209" y="f210"/>
                  <a:pt x="f211" y="f212"/>
                  <a:pt x="f213" y="f214"/>
                </a:cubicBezTo>
                <a:cubicBezTo>
                  <a:pt x="f63" y="f215"/>
                  <a:pt x="f216" y="f217"/>
                  <a:pt x="f66" y="f218"/>
                </a:cubicBezTo>
                <a:cubicBezTo>
                  <a:pt x="f68" y="f210"/>
                  <a:pt x="f219" y="f220"/>
                  <a:pt x="f221" y="f215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228" y="f229"/>
                  <a:pt x="f230" y="f229"/>
                  <a:pt x="f231" y="f232"/>
                </a:cubicBezTo>
                <a:cubicBezTo>
                  <a:pt x="f233" y="f210"/>
                  <a:pt x="f234" y="f217"/>
                  <a:pt x="f235" y="f236"/>
                </a:cubicBezTo>
                <a:cubicBezTo>
                  <a:pt x="f237" y="f238"/>
                  <a:pt x="f239" y="f240"/>
                  <a:pt x="f241" y="f238"/>
                </a:cubicBezTo>
                <a:cubicBezTo>
                  <a:pt x="f242" y="f215"/>
                  <a:pt x="f243" y="f236"/>
                  <a:pt x="f244" y="f240"/>
                </a:cubicBezTo>
                <a:cubicBezTo>
                  <a:pt x="f245" y="f246"/>
                  <a:pt x="f247" y="f248"/>
                  <a:pt x="f249" y="f12"/>
                </a:cubicBezTo>
                <a:cubicBezTo>
                  <a:pt x="f250" y="f251"/>
                  <a:pt x="f252" y="f251"/>
                  <a:pt x="f253" y="f254"/>
                </a:cubicBezTo>
                <a:cubicBezTo>
                  <a:pt x="f255" y="f12"/>
                  <a:pt x="f256" y="f254"/>
                  <a:pt x="f257" y="f258"/>
                </a:cubicBezTo>
                <a:cubicBezTo>
                  <a:pt x="f259" y="f251"/>
                  <a:pt x="f260" y="f261"/>
                  <a:pt x="f262" y="f263"/>
                </a:cubicBezTo>
                <a:cubicBezTo>
                  <a:pt x="f264" y="f10"/>
                  <a:pt x="f265" y="f10"/>
                  <a:pt x="f266" y="f267"/>
                </a:cubicBezTo>
                <a:cubicBezTo>
                  <a:pt x="f268" y="f269"/>
                  <a:pt x="f270" y="f269"/>
                  <a:pt x="f271" y="f272"/>
                </a:cubicBezTo>
                <a:cubicBezTo>
                  <a:pt x="f273" y="f267"/>
                  <a:pt x="f274" y="f275"/>
                  <a:pt x="f276" y="f269"/>
                </a:cubicBezTo>
                <a:cubicBezTo>
                  <a:pt x="f277" y="f278"/>
                  <a:pt x="f279" y="f6"/>
                  <a:pt x="f280" y="f6"/>
                </a:cubicBezTo>
                <a:cubicBezTo>
                  <a:pt x="f281" y="f278"/>
                  <a:pt x="f282" y="f269"/>
                  <a:pt x="f283" y="f269"/>
                </a:cubicBezTo>
                <a:cubicBezTo>
                  <a:pt x="f284" y="f278"/>
                  <a:pt x="f285" y="f275"/>
                  <a:pt x="f286" y="f287"/>
                </a:cubicBezTo>
                <a:cubicBezTo>
                  <a:pt x="f288" y="f236"/>
                  <a:pt x="f289" y="f217"/>
                  <a:pt x="f290" y="f214"/>
                </a:cubicBezTo>
                <a:cubicBezTo>
                  <a:pt x="f291" y="f214"/>
                  <a:pt x="f291" y="f223"/>
                  <a:pt x="f292" y="f293"/>
                </a:cubicBezTo>
                <a:cubicBezTo>
                  <a:pt x="f294" y="f295"/>
                  <a:pt x="f296" y="f297"/>
                  <a:pt x="f298" y="f208"/>
                </a:cubicBezTo>
                <a:cubicBezTo>
                  <a:pt x="f299" y="f229"/>
                  <a:pt x="f300" y="f204"/>
                  <a:pt x="f301" y="f302"/>
                </a:cubicBezTo>
                <a:cubicBezTo>
                  <a:pt x="f303" y="f302"/>
                  <a:pt x="f303" y="f304"/>
                  <a:pt x="f305" y="f190"/>
                </a:cubicBezTo>
                <a:cubicBezTo>
                  <a:pt x="f306" y="f307"/>
                  <a:pt x="f308" y="f309"/>
                  <a:pt x="f303" y="f310"/>
                </a:cubicBezTo>
                <a:cubicBezTo>
                  <a:pt x="f305" y="f311"/>
                  <a:pt x="f312" y="f313"/>
                  <a:pt x="f305" y="f314"/>
                </a:cubicBezTo>
                <a:cubicBezTo>
                  <a:pt x="f315" y="f183"/>
                  <a:pt x="f316" y="f16"/>
                  <a:pt x="f317" y="f318"/>
                </a:cubicBezTo>
                <a:cubicBezTo>
                  <a:pt x="f319" y="f180"/>
                  <a:pt x="f320" y="f321"/>
                  <a:pt x="f322" y="f179"/>
                </a:cubicBezTo>
                <a:cubicBezTo>
                  <a:pt x="f316" y="f323"/>
                  <a:pt x="f315" y="f324"/>
                  <a:pt x="f312" y="f325"/>
                </a:cubicBezTo>
                <a:cubicBezTo>
                  <a:pt x="f306" y="f326"/>
                  <a:pt x="f306" y="f327"/>
                  <a:pt x="f312" y="f328"/>
                </a:cubicBezTo>
                <a:cubicBezTo>
                  <a:pt x="f291" y="f329"/>
                  <a:pt x="f294" y="f330"/>
                  <a:pt x="f290" y="f331"/>
                </a:cubicBezTo>
                <a:cubicBezTo>
                  <a:pt x="f332" y="f174"/>
                  <a:pt x="f333" y="f334"/>
                  <a:pt x="f335" y="f336"/>
                </a:cubicBezTo>
                <a:cubicBezTo>
                  <a:pt x="f337" y="f338"/>
                  <a:pt x="f286" y="f338"/>
                  <a:pt x="f339" y="f340"/>
                </a:cubicBezTo>
                <a:cubicBezTo>
                  <a:pt x="f306" y="f341"/>
                  <a:pt x="f342" y="f341"/>
                  <a:pt x="f343" y="f344"/>
                </a:cubicBezTo>
                <a:cubicBezTo>
                  <a:pt x="f345" y="f336"/>
                  <a:pt x="f346" y="f347"/>
                  <a:pt x="f348" y="f349"/>
                </a:cubicBezTo>
                <a:cubicBezTo>
                  <a:pt x="f350" y="f338"/>
                  <a:pt x="f351" y="f352"/>
                  <a:pt x="f353" y="f354"/>
                </a:cubicBezTo>
                <a:cubicBezTo>
                  <a:pt x="f355" y="f356"/>
                  <a:pt x="f357" y="f358"/>
                  <a:pt x="f359" y="f360"/>
                </a:cubicBezTo>
                <a:cubicBezTo>
                  <a:pt x="f361" y="f362"/>
                  <a:pt x="f363" y="f362"/>
                  <a:pt x="f364" y="f365"/>
                </a:cubicBezTo>
                <a:cubicBezTo>
                  <a:pt x="f364" y="f153"/>
                  <a:pt x="f366" y="f149"/>
                  <a:pt x="f367" y="f142"/>
                </a:cubicBezTo>
                <a:cubicBezTo>
                  <a:pt x="f368" y="f158"/>
                  <a:pt x="f369" y="f370"/>
                  <a:pt x="f371" y="f372"/>
                </a:cubicBezTo>
                <a:cubicBezTo>
                  <a:pt x="f373" y="f374"/>
                  <a:pt x="f375" y="f376"/>
                  <a:pt x="f377" y="f378"/>
                </a:cubicBezTo>
                <a:cubicBezTo>
                  <a:pt x="f379" y="f380"/>
                  <a:pt x="f381" y="f382"/>
                  <a:pt x="f383" y="f380"/>
                </a:cubicBezTo>
                <a:cubicBezTo>
                  <a:pt x="f384" y="f118"/>
                  <a:pt x="f367" y="f385"/>
                  <a:pt x="f386" y="f387"/>
                </a:cubicBezTo>
                <a:cubicBezTo>
                  <a:pt x="f366" y="f114"/>
                  <a:pt x="f388" y="f389"/>
                  <a:pt x="f361" y="f116"/>
                </a:cubicBezTo>
                <a:cubicBezTo>
                  <a:pt x="f363" y="f390"/>
                  <a:pt x="f391" y="f392"/>
                  <a:pt x="f384" y="f393"/>
                </a:cubicBezTo>
                <a:cubicBezTo>
                  <a:pt x="f367" y="f104"/>
                  <a:pt x="f367" y="f394"/>
                  <a:pt x="f395" y="f396"/>
                </a:cubicBezTo>
                <a:cubicBezTo>
                  <a:pt x="f383" y="f397"/>
                  <a:pt x="f398" y="f20"/>
                  <a:pt x="f364" y="f20"/>
                </a:cubicBezTo>
                <a:cubicBezTo>
                  <a:pt x="f399" y="f397"/>
                  <a:pt x="f400" y="f401"/>
                  <a:pt x="f402" y="f102"/>
                </a:cubicBezTo>
                <a:cubicBezTo>
                  <a:pt x="f403" y="f13"/>
                  <a:pt x="f350" y="f98"/>
                  <a:pt x="f345" y="f404"/>
                </a:cubicBezTo>
                <a:cubicBezTo>
                  <a:pt x="f351" y="f89"/>
                  <a:pt x="f405" y="f23"/>
                  <a:pt x="f403" y="f406"/>
                </a:cubicBezTo>
                <a:cubicBezTo>
                  <a:pt x="f357" y="f407"/>
                  <a:pt x="f408" y="f409"/>
                  <a:pt x="f410" y="f411"/>
                </a:cubicBezTo>
                <a:cubicBezTo>
                  <a:pt x="f412" y="f29"/>
                  <a:pt x="f413" y="f414"/>
                  <a:pt x="f415" y="f29"/>
                </a:cubicBezTo>
                <a:cubicBezTo>
                  <a:pt x="f342" y="f29"/>
                  <a:pt x="f416" y="f414"/>
                  <a:pt x="f417" y="f414"/>
                </a:cubicBezTo>
                <a:cubicBezTo>
                  <a:pt x="f417" y="f418"/>
                  <a:pt x="f417" y="f419"/>
                  <a:pt x="f420" y="f421"/>
                </a:cubicBezTo>
                <a:cubicBezTo>
                  <a:pt x="f422" y="f19"/>
                  <a:pt x="f423" y="f424"/>
                  <a:pt x="f306" y="f425"/>
                </a:cubicBezTo>
                <a:cubicBezTo>
                  <a:pt x="f312" y="f414"/>
                  <a:pt x="f291" y="f426"/>
                  <a:pt x="f427" y="f428"/>
                </a:cubicBezTo>
                <a:cubicBezTo>
                  <a:pt x="f286" y="f429"/>
                  <a:pt x="f430" y="f429"/>
                  <a:pt x="f431" y="f407"/>
                </a:cubicBezTo>
                <a:cubicBezTo>
                  <a:pt x="f282" y="f418"/>
                  <a:pt x="f432" y="f424"/>
                  <a:pt x="f433" y="f434"/>
                </a:cubicBezTo>
                <a:cubicBezTo>
                  <a:pt x="f435" y="f436"/>
                  <a:pt x="f437" y="f438"/>
                  <a:pt x="f339" y="f36"/>
                </a:cubicBezTo>
                <a:cubicBezTo>
                  <a:pt x="f427" y="f439"/>
                  <a:pt x="f427" y="f440"/>
                  <a:pt x="f441" y="f442"/>
                </a:cubicBezTo>
                <a:cubicBezTo>
                  <a:pt x="f443" y="f444"/>
                  <a:pt x="f294" y="f445"/>
                  <a:pt x="f292" y="f446"/>
                </a:cubicBezTo>
                <a:cubicBezTo>
                  <a:pt x="f308" y="f43"/>
                  <a:pt x="f300" y="f447"/>
                  <a:pt x="f448" y="f45"/>
                </a:cubicBezTo>
                <a:cubicBezTo>
                  <a:pt x="f448" y="f2"/>
                  <a:pt x="f449" y="f51"/>
                  <a:pt x="f317" y="f450"/>
                </a:cubicBezTo>
                <a:cubicBezTo>
                  <a:pt x="f300" y="f53"/>
                  <a:pt x="f316" y="f53"/>
                  <a:pt x="f308" y="f451"/>
                </a:cubicBezTo>
                <a:cubicBezTo>
                  <a:pt x="f298" y="f452"/>
                  <a:pt x="f453" y="f454"/>
                  <a:pt x="f437" y="f56"/>
                </a:cubicBezTo>
                <a:cubicBezTo>
                  <a:pt x="f455" y="f456"/>
                  <a:pt x="f285" y="f58"/>
                  <a:pt x="f455" y="f457"/>
                </a:cubicBezTo>
                <a:cubicBezTo>
                  <a:pt x="f337" y="f458"/>
                  <a:pt x="f455" y="f459"/>
                  <a:pt x="f430" y="f460"/>
                </a:cubicBezTo>
                <a:cubicBezTo>
                  <a:pt x="f461" y="f462"/>
                  <a:pt x="f279" y="f463"/>
                  <a:pt x="f464" y="f465"/>
                </a:cubicBezTo>
                <a:cubicBezTo>
                  <a:pt x="f464" y="f466"/>
                  <a:pt x="f464" y="f463"/>
                  <a:pt x="f467" y="f468"/>
                </a:cubicBezTo>
                <a:cubicBezTo>
                  <a:pt x="f467" y="f469"/>
                  <a:pt x="f470" y="f471"/>
                  <a:pt x="f271" y="f472"/>
                </a:cubicBezTo>
                <a:cubicBezTo>
                  <a:pt x="f473" y="f474"/>
                  <a:pt x="f475" y="f459"/>
                  <a:pt x="f476" y="f460"/>
                </a:cubicBezTo>
                <a:cubicBezTo>
                  <a:pt x="f477" y="f478"/>
                  <a:pt x="f479" y="f463"/>
                  <a:pt x="f480" y="f481"/>
                </a:cubicBezTo>
                <a:cubicBezTo>
                  <a:pt x="f480" y="f478"/>
                  <a:pt x="f480" y="f468"/>
                  <a:pt x="f480" y="f458"/>
                </a:cubicBezTo>
                <a:cubicBezTo>
                  <a:pt x="f480" y="f482"/>
                  <a:pt x="f480" y="f472"/>
                  <a:pt x="f260" y="f472"/>
                </a:cubicBezTo>
                <a:cubicBezTo>
                  <a:pt x="f483" y="f469"/>
                  <a:pt x="f484" y="f469"/>
                  <a:pt x="f485" y="f472"/>
                </a:cubicBezTo>
                <a:cubicBezTo>
                  <a:pt x="f256" y="f486"/>
                  <a:pt x="f253" y="f468"/>
                  <a:pt x="f487" y="f463"/>
                </a:cubicBezTo>
                <a:cubicBezTo>
                  <a:pt x="f250" y="f482"/>
                  <a:pt x="f487" y="f474"/>
                  <a:pt x="f488" y="f469"/>
                </a:cubicBezTo>
                <a:cubicBezTo>
                  <a:pt x="f489" y="f490"/>
                  <a:pt x="f491" y="f492"/>
                  <a:pt x="f493" y="f494"/>
                </a:cubicBezTo>
                <a:cubicBezTo>
                  <a:pt x="f495" y="f496"/>
                  <a:pt x="f497" y="f498"/>
                  <a:pt x="f499" y="f500"/>
                </a:cubicBezTo>
                <a:cubicBezTo>
                  <a:pt x="f501" y="f502"/>
                  <a:pt x="f377" y="f127"/>
                  <a:pt x="f8" y="f503"/>
                </a:cubicBezTo>
                <a:cubicBezTo>
                  <a:pt x="f504" y="f50"/>
                  <a:pt x="f504" y="f505"/>
                  <a:pt x="f506" y="f505"/>
                </a:cubicBezTo>
                <a:cubicBezTo>
                  <a:pt x="f506" y="f507"/>
                  <a:pt x="f506" y="f508"/>
                  <a:pt x="f509" y="f502"/>
                </a:cubicBezTo>
                <a:cubicBezTo>
                  <a:pt x="f510" y="f511"/>
                  <a:pt x="f512" y="f513"/>
                  <a:pt x="f514" y="f513"/>
                </a:cubicBezTo>
                <a:cubicBezTo>
                  <a:pt x="f515" y="f516"/>
                  <a:pt x="f515" y="f517"/>
                  <a:pt x="f518" y="f519"/>
                </a:cubicBezTo>
                <a:cubicBezTo>
                  <a:pt x="f520" y="f517"/>
                  <a:pt x="f521" y="f505"/>
                  <a:pt x="f522" y="f516"/>
                </a:cubicBezTo>
                <a:cubicBezTo>
                  <a:pt x="f522" y="f505"/>
                  <a:pt x="f523" y="f517"/>
                  <a:pt x="f523" y="f519"/>
                </a:cubicBezTo>
                <a:cubicBezTo>
                  <a:pt x="f524" y="f508"/>
                  <a:pt x="f525" y="f127"/>
                  <a:pt x="f526" y="f129"/>
                </a:cubicBezTo>
                <a:cubicBezTo>
                  <a:pt x="f527" y="f133"/>
                  <a:pt x="f528" y="f529"/>
                  <a:pt x="f530" y="f531"/>
                </a:cubicBezTo>
                <a:cubicBezTo>
                  <a:pt x="f532" y="f533"/>
                  <a:pt x="f534" y="f115"/>
                  <a:pt x="f535" y="f536"/>
                </a:cubicBezTo>
                <a:cubicBezTo>
                  <a:pt x="f537" y="f538"/>
                  <a:pt x="f539" y="f540"/>
                  <a:pt x="f541" y="f542"/>
                </a:cubicBezTo>
                <a:cubicBezTo>
                  <a:pt x="f543" y="f107"/>
                  <a:pt x="f544" y="f106"/>
                  <a:pt x="f545" y="f546"/>
                </a:cubicBezTo>
                <a:cubicBezTo>
                  <a:pt x="f547" y="f548"/>
                  <a:pt x="f549" y="f119"/>
                  <a:pt x="f550" y="f536"/>
                </a:cubicBezTo>
                <a:cubicBezTo>
                  <a:pt x="f551" y="f552"/>
                  <a:pt x="f553" y="f554"/>
                  <a:pt x="f555" y="f113"/>
                </a:cubicBezTo>
                <a:cubicBezTo>
                  <a:pt x="f556" y="f127"/>
                  <a:pt x="f557" y="f505"/>
                  <a:pt x="f558" y="f559"/>
                </a:cubicBezTo>
                <a:cubicBezTo>
                  <a:pt x="f560" y="f561"/>
                  <a:pt x="f562" y="f563"/>
                  <a:pt x="f564" y="f563"/>
                </a:cubicBezTo>
                <a:cubicBezTo>
                  <a:pt x="f565" y="f566"/>
                  <a:pt x="f567" y="f561"/>
                  <a:pt x="f567" y="f559"/>
                </a:cubicBezTo>
                <a:cubicBezTo>
                  <a:pt x="f567" y="f568"/>
                  <a:pt x="f569" y="f570"/>
                  <a:pt x="f565" y="f570"/>
                </a:cubicBezTo>
                <a:cubicBezTo>
                  <a:pt x="f571" y="f572"/>
                  <a:pt x="f573" y="f574"/>
                  <a:pt x="f551" y="f496"/>
                </a:cubicBezTo>
                <a:cubicBezTo>
                  <a:pt x="f558" y="f575"/>
                  <a:pt x="f576" y="f577"/>
                  <a:pt x="f578" y="f579"/>
                </a:cubicBezTo>
                <a:cubicBezTo>
                  <a:pt x="f580" y="f581"/>
                  <a:pt x="f582" y="f583"/>
                  <a:pt x="f584" y="f583"/>
                </a:cubicBezTo>
                <a:cubicBezTo>
                  <a:pt x="f584" y="f583"/>
                  <a:pt x="f585" y="f586"/>
                  <a:pt x="f587" y="f588"/>
                </a:cubicBezTo>
                <a:cubicBezTo>
                  <a:pt x="f589" y="f590"/>
                  <a:pt x="f591" y="f592"/>
                  <a:pt x="f578" y="f593"/>
                </a:cubicBezTo>
                <a:cubicBezTo>
                  <a:pt x="f594" y="f595"/>
                  <a:pt x="f578" y="f596"/>
                  <a:pt x="f562" y="f597"/>
                </a:cubicBezTo>
                <a:cubicBezTo>
                  <a:pt x="f580" y="f598"/>
                  <a:pt x="f567" y="f599"/>
                  <a:pt x="f587" y="f599"/>
                </a:cubicBezTo>
                <a:cubicBezTo>
                  <a:pt x="f600" y="f599"/>
                  <a:pt x="f601" y="f598"/>
                  <a:pt x="f602" y="f603"/>
                </a:cubicBezTo>
                <a:cubicBezTo>
                  <a:pt x="f604" y="f603"/>
                  <a:pt x="f605" y="f599"/>
                  <a:pt x="f606" y="f599"/>
                </a:cubicBezTo>
                <a:cubicBezTo>
                  <a:pt x="f601" y="f607"/>
                  <a:pt x="f565" y="f607"/>
                  <a:pt x="f562" y="f608"/>
                </a:cubicBezTo>
                <a:cubicBezTo>
                  <a:pt x="f609" y="f610"/>
                  <a:pt x="f551" y="f492"/>
                  <a:pt x="f560" y="f611"/>
                </a:cubicBezTo>
                <a:cubicBezTo>
                  <a:pt x="f612" y="f49"/>
                  <a:pt x="f613" y="f575"/>
                  <a:pt x="f612" y="f614"/>
                </a:cubicBezTo>
                <a:cubicBezTo>
                  <a:pt x="f612" y="f572"/>
                  <a:pt x="f612" y="f615"/>
                  <a:pt x="f612" y="f615"/>
                </a:cubicBezTo>
                <a:cubicBezTo>
                  <a:pt x="f616" y="f561"/>
                  <a:pt x="f556" y="f505"/>
                  <a:pt x="f617" y="f508"/>
                </a:cubicBezTo>
                <a:cubicBezTo>
                  <a:pt x="f618" y="f507"/>
                  <a:pt x="f619" y="f516"/>
                  <a:pt x="f620" y="f566"/>
                </a:cubicBezTo>
                <a:cubicBezTo>
                  <a:pt x="f556" y="f561"/>
                  <a:pt x="f556" y="f568"/>
                  <a:pt x="f556" y="f570"/>
                </a:cubicBezTo>
                <a:cubicBezTo>
                  <a:pt x="f621" y="f570"/>
                  <a:pt x="f617" y="f615"/>
                  <a:pt x="f622" y="f570"/>
                </a:cubicBezTo>
                <a:cubicBezTo>
                  <a:pt x="f623" y="f570"/>
                  <a:pt x="f624" y="f625"/>
                  <a:pt x="f626" y="f568"/>
                </a:cubicBezTo>
                <a:cubicBezTo>
                  <a:pt x="f624" y="f572"/>
                  <a:pt x="f627" y="f628"/>
                  <a:pt x="f629" y="f630"/>
                </a:cubicBezTo>
                <a:cubicBezTo>
                  <a:pt x="f629" y="f577"/>
                  <a:pt x="f631" y="f579"/>
                  <a:pt x="f617" y="f586"/>
                </a:cubicBezTo>
                <a:cubicBezTo>
                  <a:pt x="f618" y="f611"/>
                  <a:pt x="f619" y="f592"/>
                  <a:pt x="f556" y="f632"/>
                </a:cubicBezTo>
                <a:cubicBezTo>
                  <a:pt x="f556" y="f632"/>
                  <a:pt x="f620" y="f633"/>
                  <a:pt x="f619" y="f633"/>
                </a:cubicBezTo>
                <a:cubicBezTo>
                  <a:pt x="f617" y="f632"/>
                  <a:pt x="f627" y="f634"/>
                  <a:pt x="f624" y="f595"/>
                </a:cubicBezTo>
                <a:cubicBezTo>
                  <a:pt x="f635" y="f636"/>
                  <a:pt x="f629" y="f637"/>
                  <a:pt x="f638" y="f639"/>
                </a:cubicBezTo>
                <a:cubicBezTo>
                  <a:pt x="f640" y="f641"/>
                  <a:pt x="f642" y="f643"/>
                  <a:pt x="f644" y="f645"/>
                </a:cubicBezTo>
                <a:cubicBezTo>
                  <a:pt x="f646" y="f647"/>
                  <a:pt x="f629" y="f472"/>
                  <a:pt x="f648" y="f472"/>
                </a:cubicBezTo>
                <a:cubicBezTo>
                  <a:pt x="f649" y="f460"/>
                  <a:pt x="f650" y="f651"/>
                  <a:pt x="f652" y="f653"/>
                </a:cubicBezTo>
                <a:cubicBezTo>
                  <a:pt x="f654" y="f653"/>
                  <a:pt x="f655" y="f653"/>
                  <a:pt x="f656" y="f454"/>
                </a:cubicBezTo>
                <a:cubicBezTo>
                  <a:pt x="f657" y="f658"/>
                  <a:pt x="f659" y="f468"/>
                  <a:pt x="f660" y="f486"/>
                </a:cubicBezTo>
                <a:cubicBezTo>
                  <a:pt x="f661" y="f662"/>
                  <a:pt x="f663" y="f641"/>
                  <a:pt x="f664" y="f490"/>
                </a:cubicBezTo>
                <a:cubicBezTo>
                  <a:pt x="f664" y="f643"/>
                  <a:pt x="f664" y="f665"/>
                  <a:pt x="f664" y="f471"/>
                </a:cubicBezTo>
                <a:cubicBezTo>
                  <a:pt x="f666" y="f667"/>
                  <a:pt x="f668" y="f669"/>
                  <a:pt x="f670" y="f671"/>
                </a:cubicBezTo>
                <a:cubicBezTo>
                  <a:pt x="f672" y="f669"/>
                  <a:pt x="f672" y="f667"/>
                  <a:pt x="f673" y="f667"/>
                </a:cubicBezTo>
                <a:cubicBezTo>
                  <a:pt x="f673" y="f662"/>
                  <a:pt x="f673" y="f674"/>
                  <a:pt x="f675" y="f482"/>
                </a:cubicBezTo>
                <a:cubicBezTo>
                  <a:pt x="f675" y="f458"/>
                  <a:pt x="f676" y="f478"/>
                  <a:pt x="f677" y="f462"/>
                </a:cubicBezTo>
                <a:cubicBezTo>
                  <a:pt x="f678" y="f462"/>
                  <a:pt x="f679" y="f460"/>
                  <a:pt x="f680" y="f468"/>
                </a:cubicBezTo>
                <a:cubicBezTo>
                  <a:pt x="f681" y="f482"/>
                  <a:pt x="f682" y="f674"/>
                  <a:pt x="f683" y="f684"/>
                </a:cubicBezTo>
                <a:cubicBezTo>
                  <a:pt x="f685" y="f459"/>
                  <a:pt x="f686" y="f687"/>
                  <a:pt x="f688" y="f457"/>
                </a:cubicBezTo>
                <a:cubicBezTo>
                  <a:pt x="f689" y="f651"/>
                  <a:pt x="f690" y="f691"/>
                  <a:pt x="f692" y="f463"/>
                </a:cubicBezTo>
                <a:cubicBezTo>
                  <a:pt x="f693" y="f466"/>
                  <a:pt x="f694" y="f658"/>
                  <a:pt x="f695" y="f696"/>
                </a:cubicBezTo>
                <a:cubicBezTo>
                  <a:pt x="f697" y="f457"/>
                  <a:pt x="f698" y="f699"/>
                  <a:pt x="f700" y="f651"/>
                </a:cubicBezTo>
                <a:cubicBezTo>
                  <a:pt x="f701" y="f696"/>
                  <a:pt x="f702" y="f653"/>
                  <a:pt x="f703" y="f56"/>
                </a:cubicBezTo>
                <a:cubicBezTo>
                  <a:pt x="f704" y="f456"/>
                  <a:pt x="f705" y="f46"/>
                  <a:pt x="f706" y="f56"/>
                </a:cubicBezTo>
                <a:cubicBezTo>
                  <a:pt x="f707" y="f58"/>
                  <a:pt x="f708" y="f709"/>
                  <a:pt x="f707" y="f696"/>
                </a:cubicBezTo>
                <a:cubicBezTo>
                  <a:pt x="f705" y="f463"/>
                  <a:pt x="f710" y="f674"/>
                  <a:pt x="f711" y="f665"/>
                </a:cubicBezTo>
                <a:cubicBezTo>
                  <a:pt x="f711" y="f647"/>
                  <a:pt x="f712" y="f47"/>
                  <a:pt x="f713" y="f47"/>
                </a:cubicBezTo>
                <a:cubicBezTo>
                  <a:pt x="f714" y="f641"/>
                  <a:pt x="f714" y="f645"/>
                  <a:pt x="f715" y="f637"/>
                </a:cubicBezTo>
                <a:cubicBezTo>
                  <a:pt x="f716" y="f598"/>
                  <a:pt x="f716" y="f717"/>
                  <a:pt x="f718" y="f595"/>
                </a:cubicBezTo>
                <a:cubicBezTo>
                  <a:pt x="f718" y="f719"/>
                  <a:pt x="f720" y="f593"/>
                  <a:pt x="f720" y="f593"/>
                </a:cubicBezTo>
                <a:cubicBezTo>
                  <a:pt x="f721" y="f590"/>
                  <a:pt x="f722" y="f723"/>
                  <a:pt x="f724" y="f723"/>
                </a:cubicBezTo>
                <a:cubicBezTo>
                  <a:pt x="f725" y="f49"/>
                  <a:pt x="f722" y="f726"/>
                  <a:pt x="f721" y="f727"/>
                </a:cubicBezTo>
                <a:cubicBezTo>
                  <a:pt x="f728" y="f729"/>
                  <a:pt x="f730" y="f628"/>
                  <a:pt x="f731" y="f570"/>
                </a:cubicBezTo>
                <a:cubicBezTo>
                  <a:pt x="f731" y="f561"/>
                  <a:pt x="f732" y="f563"/>
                  <a:pt x="f733" y="f734"/>
                </a:cubicBezTo>
                <a:cubicBezTo>
                  <a:pt x="f735" y="f561"/>
                  <a:pt x="f736" y="f498"/>
                  <a:pt x="f735" y="f519"/>
                </a:cubicBezTo>
                <a:cubicBezTo>
                  <a:pt x="f737" y="f738"/>
                  <a:pt x="f739" y="f125"/>
                  <a:pt x="f737" y="f503"/>
                </a:cubicBezTo>
                <a:cubicBezTo>
                  <a:pt x="f735" y="f140"/>
                  <a:pt x="f740" y="f133"/>
                  <a:pt x="f739" y="f131"/>
                </a:cubicBezTo>
                <a:cubicBezTo>
                  <a:pt x="f740" y="f131"/>
                  <a:pt x="f737" y="f131"/>
                  <a:pt x="f735" y="f531"/>
                </a:cubicBezTo>
                <a:cubicBezTo>
                  <a:pt x="f741" y="f113"/>
                  <a:pt x="f742" y="f533"/>
                  <a:pt x="f743" y="f744"/>
                </a:cubicBezTo>
                <a:cubicBezTo>
                  <a:pt x="f745" y="f121"/>
                  <a:pt x="f742" y="f746"/>
                  <a:pt x="f741" y="f536"/>
                </a:cubicBezTo>
                <a:cubicBezTo>
                  <a:pt x="f740" y="f747"/>
                  <a:pt x="f748" y="f749"/>
                  <a:pt x="f731" y="f548"/>
                </a:cubicBezTo>
                <a:cubicBezTo>
                  <a:pt x="f748" y="f150"/>
                  <a:pt x="f748" y="f750"/>
                  <a:pt x="f751" y="f752"/>
                </a:cubicBezTo>
                <a:cubicBezTo>
                  <a:pt x="f753" y="f105"/>
                  <a:pt x="f754" y="f755"/>
                  <a:pt x="f714" y="f756"/>
                </a:cubicBezTo>
                <a:cubicBezTo>
                  <a:pt x="f720" y="f756"/>
                  <a:pt x="f757" y="f758"/>
                  <a:pt x="f716" y="f101"/>
                </a:cubicBezTo>
                <a:cubicBezTo>
                  <a:pt x="f715" y="f94"/>
                  <a:pt x="f759" y="f760"/>
                  <a:pt x="f761" y="f171"/>
                </a:cubicBezTo>
                <a:cubicBezTo>
                  <a:pt x="f762" y="f92"/>
                  <a:pt x="f725" y="f90"/>
                  <a:pt x="f725" y="f178"/>
                </a:cubicBezTo>
                <a:cubicBezTo>
                  <a:pt x="f763" y="f764"/>
                  <a:pt x="f722" y="f765"/>
                  <a:pt x="f754" y="f766"/>
                </a:cubicBezTo>
                <a:cubicBezTo>
                  <a:pt x="f721" y="f767"/>
                  <a:pt x="f721" y="f767"/>
                  <a:pt x="f768" y="f162"/>
                </a:cubicBezTo>
                <a:cubicBezTo>
                  <a:pt x="f768" y="f769"/>
                  <a:pt x="f768" y="f186"/>
                  <a:pt x="f768" y="f770"/>
                </a:cubicBezTo>
                <a:cubicBezTo>
                  <a:pt x="f771" y="f770"/>
                  <a:pt x="f772" y="f770"/>
                  <a:pt x="f736" y="f770"/>
                </a:cubicBezTo>
                <a:cubicBezTo>
                  <a:pt x="f773" y="f55"/>
                  <a:pt x="f735" y="f774"/>
                  <a:pt x="f737" y="f195"/>
                </a:cubicBezTo>
                <a:cubicBezTo>
                  <a:pt x="f741" y="f195"/>
                  <a:pt x="f745" y="f195"/>
                  <a:pt x="f775" y="f776"/>
                </a:cubicBezTo>
                <a:cubicBezTo>
                  <a:pt x="f777" y="f57"/>
                  <a:pt x="f778" y="f779"/>
                  <a:pt x="f780" y="f781"/>
                </a:cubicBezTo>
                <a:cubicBezTo>
                  <a:pt x="f782" y="f781"/>
                  <a:pt x="f783" y="f198"/>
                  <a:pt x="f784" y="f81"/>
                </a:cubicBezTo>
                <a:cubicBezTo>
                  <a:pt x="f783" y="f200"/>
                  <a:pt x="f785" y="f786"/>
                  <a:pt x="f787" y="f788"/>
                </a:cubicBezTo>
                <a:cubicBezTo>
                  <a:pt x="f789" y="f790"/>
                  <a:pt x="f743" y="f791"/>
                  <a:pt x="f737" y="f206"/>
                </a:cubicBezTo>
                <a:cubicBezTo>
                  <a:pt x="f792" y="f793"/>
                  <a:pt x="f745" y="f794"/>
                  <a:pt x="f795" y="f796"/>
                </a:cubicBezTo>
                <a:cubicBezTo>
                  <a:pt x="f775" y="f797"/>
                  <a:pt x="f795" y="f798"/>
                  <a:pt x="f743" y="f78"/>
                </a:cubicBezTo>
                <a:cubicBezTo>
                  <a:pt x="f795" y="f799"/>
                  <a:pt x="f800" y="f801"/>
                  <a:pt x="f775" y="f802"/>
                </a:cubicBezTo>
                <a:cubicBezTo>
                  <a:pt x="f743" y="f803"/>
                  <a:pt x="f804" y="f221"/>
                  <a:pt x="f805" y="f806"/>
                </a:cubicBezTo>
                <a:cubicBezTo>
                  <a:pt x="f795" y="f224"/>
                  <a:pt x="f735" y="f807"/>
                  <a:pt x="f808" y="f809"/>
                </a:cubicBezTo>
                <a:cubicBezTo>
                  <a:pt x="f771" y="f806"/>
                  <a:pt x="f732" y="f810"/>
                  <a:pt x="f768" y="f811"/>
                </a:cubicBezTo>
                <a:cubicBezTo>
                  <a:pt x="f768" y="f75"/>
                  <a:pt x="f751" y="f222"/>
                  <a:pt x="f724" y="f809"/>
                </a:cubicBezTo>
                <a:cubicBezTo>
                  <a:pt x="f721" y="f75"/>
                  <a:pt x="f714" y="f72"/>
                  <a:pt x="f812" y="f813"/>
                </a:cubicBezTo>
                <a:cubicBezTo>
                  <a:pt x="f713" y="f75"/>
                  <a:pt x="f712" y="f814"/>
                  <a:pt x="f815" y="f816"/>
                </a:cubicBezTo>
                <a:cubicBezTo>
                  <a:pt x="f710" y="f817"/>
                  <a:pt x="f708" y="f818"/>
                  <a:pt x="f707" y="f819"/>
                </a:cubicBezTo>
                <a:cubicBezTo>
                  <a:pt x="f820" y="f806"/>
                  <a:pt x="f821" y="f72"/>
                  <a:pt x="f703" y="f822"/>
                </a:cubicBezTo>
                <a:cubicBezTo>
                  <a:pt x="f823" y="f824"/>
                  <a:pt x="f825" y="f826"/>
                  <a:pt x="f827" y="f828"/>
                </a:cubicBezTo>
                <a:cubicBezTo>
                  <a:pt x="f829" y="f793"/>
                  <a:pt x="f827" y="f830"/>
                  <a:pt x="f831" y="f203"/>
                </a:cubicBezTo>
                <a:cubicBezTo>
                  <a:pt x="f831" y="f832"/>
                  <a:pt x="f833" y="f59"/>
                  <a:pt x="f834" y="f788"/>
                </a:cubicBezTo>
                <a:cubicBezTo>
                  <a:pt x="f701" y="f835"/>
                  <a:pt x="f697" y="f57"/>
                  <a:pt x="f836" y="f837"/>
                </a:cubicBezTo>
                <a:cubicBezTo>
                  <a:pt x="f693" y="f776"/>
                  <a:pt x="f838" y="f776"/>
                  <a:pt x="f692" y="f776"/>
                </a:cubicBezTo>
                <a:cubicBezTo>
                  <a:pt x="f839" y="f195"/>
                  <a:pt x="f840" y="f841"/>
                  <a:pt x="f688" y="f842"/>
                </a:cubicBezTo>
                <a:cubicBezTo>
                  <a:pt x="f843" y="f844"/>
                  <a:pt x="f845" y="f770"/>
                  <a:pt x="f846" y="f84"/>
                </a:cubicBezTo>
                <a:cubicBezTo>
                  <a:pt x="f678" y="f192"/>
                  <a:pt x="f847" y="f192"/>
                  <a:pt x="f848" y="f186"/>
                </a:cubicBezTo>
                <a:cubicBezTo>
                  <a:pt x="f663" y="f837"/>
                  <a:pt x="f849" y="f781"/>
                  <a:pt x="f850" y="f203"/>
                </a:cubicBezTo>
                <a:cubicBezTo>
                  <a:pt x="f851" y="f826"/>
                  <a:pt x="f843" y="f72"/>
                  <a:pt x="f693" y="f816"/>
                </a:cubicBezTo>
                <a:cubicBezTo>
                  <a:pt x="f829" y="f852"/>
                  <a:pt x="f710" y="f853"/>
                  <a:pt x="f721" y="f259"/>
                </a:cubicBezTo>
                <a:cubicBezTo>
                  <a:pt x="f732" y="f266"/>
                  <a:pt x="f740" y="f271"/>
                  <a:pt x="f743" y="f854"/>
                </a:cubicBezTo>
                <a:cubicBezTo>
                  <a:pt x="f804" y="f855"/>
                  <a:pt x="f856" y="f857"/>
                  <a:pt x="f783" y="f858"/>
                </a:cubicBezTo>
                <a:cubicBezTo>
                  <a:pt x="f859" y="f285"/>
                  <a:pt x="f860" y="f285"/>
                  <a:pt x="f861" y="f335"/>
                </a:cubicBezTo>
                <a:cubicBezTo>
                  <a:pt x="f862" y="f863"/>
                  <a:pt x="f864" y="f280"/>
                  <a:pt x="f865" y="f866"/>
                </a:cubicBezTo>
                <a:cubicBezTo>
                  <a:pt x="f867" y="f868"/>
                  <a:pt x="f867" y="f869"/>
                  <a:pt x="f870" y="f871"/>
                </a:cubicBezTo>
                <a:cubicBezTo>
                  <a:pt x="f872" y="f273"/>
                  <a:pt x="f7" y="f873"/>
                  <a:pt x="f874" y="f283"/>
                </a:cubicBezTo>
                <a:cubicBezTo>
                  <a:pt x="f864" y="f284"/>
                  <a:pt x="f870" y="f875"/>
                  <a:pt x="f876" y="f435"/>
                </a:cubicBezTo>
                <a:cubicBezTo>
                  <a:pt x="f877" y="f286"/>
                  <a:pt x="f860" y="f333"/>
                  <a:pt x="f878" y="f286"/>
                </a:cubicBezTo>
                <a:cubicBezTo>
                  <a:pt x="f879" y="f286"/>
                  <a:pt x="f859" y="f333"/>
                  <a:pt x="f880" y="f337"/>
                </a:cubicBezTo>
                <a:cubicBezTo>
                  <a:pt x="f881" y="f453"/>
                  <a:pt x="f882" y="f883"/>
                  <a:pt x="f884" y="f320"/>
                </a:cubicBezTo>
                <a:cubicBezTo>
                  <a:pt x="f885" y="f886"/>
                  <a:pt x="f887" y="f888"/>
                  <a:pt x="f876" y="f889"/>
                </a:cubicBezTo>
                <a:cubicBezTo>
                  <a:pt x="f890" y="f398"/>
                  <a:pt x="f887" y="f891"/>
                  <a:pt x="f892" y="f893"/>
                </a:cubicBezTo>
                <a:cubicBezTo>
                  <a:pt x="f894" y="f501"/>
                  <a:pt x="f895" y="f8"/>
                  <a:pt x="f896" y="f377"/>
                </a:cubicBezTo>
                <a:cubicBezTo>
                  <a:pt x="f897" y="f898"/>
                  <a:pt x="f899" y="f379"/>
                  <a:pt x="f900" y="f901"/>
                </a:cubicBezTo>
                <a:cubicBezTo>
                  <a:pt x="f902" y="f368"/>
                  <a:pt x="f900" y="f366"/>
                  <a:pt x="f899" y="f497"/>
                </a:cubicBezTo>
                <a:cubicBezTo>
                  <a:pt x="f903" y="f904"/>
                  <a:pt x="f905" y="f906"/>
                  <a:pt x="f907" y="f399"/>
                </a:cubicBezTo>
                <a:cubicBezTo>
                  <a:pt x="f908" y="f398"/>
                  <a:pt x="f908" y="f909"/>
                  <a:pt x="f897" y="f373"/>
                </a:cubicBezTo>
                <a:cubicBezTo>
                  <a:pt x="f907" y="f910"/>
                  <a:pt x="f860" y="f898"/>
                  <a:pt x="f911" y="f912"/>
                </a:cubicBezTo>
                <a:cubicBezTo>
                  <a:pt x="f861" y="f381"/>
                  <a:pt x="f913" y="f398"/>
                  <a:pt x="f914" y="f400"/>
                </a:cubicBezTo>
                <a:cubicBezTo>
                  <a:pt x="f861" y="f345"/>
                  <a:pt x="f915" y="f916"/>
                  <a:pt x="f860" y="f420"/>
                </a:cubicBezTo>
                <a:cubicBezTo>
                  <a:pt x="f917" y="f300"/>
                  <a:pt x="f881" y="f303"/>
                  <a:pt x="f918" y="f294"/>
                </a:cubicBezTo>
                <a:cubicBezTo>
                  <a:pt x="f903" y="f919"/>
                  <a:pt x="f920" y="f875"/>
                  <a:pt x="f921" y="f858"/>
                </a:cubicBezTo>
                <a:cubicBezTo>
                  <a:pt x="f745" y="f922"/>
                  <a:pt x="f740" y="f923"/>
                  <a:pt x="f924" y="f271"/>
                </a:cubicBezTo>
                <a:cubicBezTo>
                  <a:pt x="f718" y="f259"/>
                  <a:pt x="f925" y="f926"/>
                  <a:pt x="f694" y="f927"/>
                </a:cubicBezTo>
                <a:cubicBezTo>
                  <a:pt x="f928" y="f929"/>
                  <a:pt x="f851" y="f930"/>
                  <a:pt x="f673" y="f931"/>
                </a:cubicBezTo>
                <a:cubicBezTo>
                  <a:pt x="f932" y="f933"/>
                  <a:pt x="f934" y="f83"/>
                  <a:pt x="f659" y="f769"/>
                </a:cubicBezTo>
                <a:cubicBezTo>
                  <a:pt x="f935" y="f936"/>
                  <a:pt x="f937" y="f162"/>
                  <a:pt x="f938" y="f767"/>
                </a:cubicBezTo>
                <a:cubicBezTo>
                  <a:pt x="f939" y="f165"/>
                  <a:pt x="f940" y="f176"/>
                  <a:pt x="f941" y="f758"/>
                </a:cubicBezTo>
                <a:cubicBezTo>
                  <a:pt x="f942" y="f99"/>
                  <a:pt x="f943" y="f99"/>
                  <a:pt x="f944" y="f90"/>
                </a:cubicBezTo>
                <a:cubicBezTo>
                  <a:pt x="f945" y="f167"/>
                  <a:pt x="f946" y="f765"/>
                  <a:pt x="f947" y="f948"/>
                </a:cubicBezTo>
                <a:cubicBezTo>
                  <a:pt x="f947" y="f159"/>
                  <a:pt x="f947" y="f86"/>
                  <a:pt x="f947" y="f182"/>
                </a:cubicBezTo>
                <a:cubicBezTo>
                  <a:pt x="f946" y="f949"/>
                  <a:pt x="f950" y="f951"/>
                  <a:pt x="f952" y="f767"/>
                </a:cubicBezTo>
                <a:cubicBezTo>
                  <a:pt x="f953" y="f162"/>
                  <a:pt x="f954" y="f162"/>
                  <a:pt x="f954" y="f194"/>
                </a:cubicBezTo>
                <a:cubicBezTo>
                  <a:pt x="f954" y="f770"/>
                  <a:pt x="f955" y="f956"/>
                  <a:pt x="f957" y="f844"/>
                </a:cubicBezTo>
                <a:cubicBezTo>
                  <a:pt x="f955" y="f774"/>
                  <a:pt x="f958" y="f841"/>
                  <a:pt x="f942" y="f776"/>
                </a:cubicBezTo>
                <a:cubicBezTo>
                  <a:pt x="f953" y="f83"/>
                  <a:pt x="f959" y="f960"/>
                  <a:pt x="f535" y="f961"/>
                </a:cubicBezTo>
                <a:cubicBezTo>
                  <a:pt x="f962" y="f779"/>
                  <a:pt x="f963" y="f57"/>
                  <a:pt x="f964" y="f788"/>
                </a:cubicBezTo>
                <a:cubicBezTo>
                  <a:pt x="f965" y="f203"/>
                  <a:pt x="f541" y="f966"/>
                  <a:pt x="f967" y="f931"/>
                </a:cubicBezTo>
                <a:cubicBezTo>
                  <a:pt x="f539" y="f796"/>
                  <a:pt x="f963" y="f968"/>
                  <a:pt x="f947" y="f63"/>
                </a:cubicBezTo>
                <a:cubicBezTo>
                  <a:pt x="f969" y="f801"/>
                  <a:pt x="f965" y="f970"/>
                  <a:pt x="f971" y="f972"/>
                </a:cubicBezTo>
                <a:cubicBezTo>
                  <a:pt x="f544" y="f66"/>
                  <a:pt x="f604" y="f803"/>
                  <a:pt x="f605" y="f807"/>
                </a:cubicBezTo>
                <a:cubicBezTo>
                  <a:pt x="f605" y="f219"/>
                  <a:pt x="f973" y="f221"/>
                  <a:pt x="f543" y="f73"/>
                </a:cubicBezTo>
                <a:cubicBezTo>
                  <a:pt x="f974" y="f75"/>
                  <a:pt x="f974" y="f810"/>
                  <a:pt x="f975" y="f814"/>
                </a:cubicBezTo>
                <a:cubicBezTo>
                  <a:pt x="f976" y="f929"/>
                  <a:pt x="f965" y="f818"/>
                  <a:pt x="f977" y="f817"/>
                </a:cubicBezTo>
                <a:cubicBezTo>
                  <a:pt x="f978" y="f979"/>
                  <a:pt x="f606" y="f980"/>
                  <a:pt x="f947" y="f981"/>
                </a:cubicBezTo>
                <a:cubicBezTo>
                  <a:pt x="f976" y="f982"/>
                  <a:pt x="f543" y="f231"/>
                  <a:pt x="f977" y="f233"/>
                </a:cubicBezTo>
                <a:cubicBezTo>
                  <a:pt x="f544" y="f983"/>
                  <a:pt x="f964" y="f237"/>
                  <a:pt x="f984" y="f239"/>
                </a:cubicBezTo>
                <a:cubicBezTo>
                  <a:pt x="f601" y="f985"/>
                  <a:pt x="f545" y="f242"/>
                  <a:pt x="f601" y="f986"/>
                </a:cubicBezTo>
                <a:cubicBezTo>
                  <a:pt x="f984" y="f243"/>
                  <a:pt x="f964" y="f243"/>
                  <a:pt x="f978" y="f243"/>
                </a:cubicBezTo>
                <a:cubicBezTo>
                  <a:pt x="f963" y="f987"/>
                  <a:pt x="f974" y="f242"/>
                  <a:pt x="f537" y="f988"/>
                </a:cubicBezTo>
                <a:cubicBezTo>
                  <a:pt x="f989" y="f990"/>
                  <a:pt x="f952" y="f988"/>
                  <a:pt x="f952" y="f991"/>
                </a:cubicBezTo>
                <a:cubicBezTo>
                  <a:pt x="f952" y="f992"/>
                  <a:pt x="f953" y="f245"/>
                  <a:pt x="f941" y="f992"/>
                </a:cubicBezTo>
                <a:cubicBezTo>
                  <a:pt x="f530" y="f991"/>
                  <a:pt x="f530" y="f991"/>
                  <a:pt x="f993" y="f994"/>
                </a:cubicBezTo>
                <a:cubicBezTo>
                  <a:pt x="f524" y="f233"/>
                  <a:pt x="f995" y="f996"/>
                  <a:pt x="f997" y="f998"/>
                </a:cubicBezTo>
                <a:cubicBezTo>
                  <a:pt x="f999" y="f1000"/>
                  <a:pt x="f1001" y="f226"/>
                  <a:pt x="f1002" y="f1003"/>
                </a:cubicBezTo>
                <a:cubicBezTo>
                  <a:pt x="f1004" y="f814"/>
                  <a:pt x="f1005" y="f1003"/>
                  <a:pt x="f1005" y="f1006"/>
                </a:cubicBezTo>
                <a:cubicBezTo>
                  <a:pt x="f1007" y="f1008"/>
                  <a:pt x="f1009" y="f230"/>
                  <a:pt x="f518" y="f982"/>
                </a:cubicBezTo>
                <a:cubicBezTo>
                  <a:pt x="f1010" y="f234"/>
                  <a:pt x="f1011" y="f1012"/>
                  <a:pt x="f1013" y="f988"/>
                </a:cubicBezTo>
                <a:cubicBezTo>
                  <a:pt x="f520" y="f991"/>
                  <a:pt x="f1014" y="f1015"/>
                  <a:pt x="f1016" y="f1017"/>
                </a:cubicBezTo>
                <a:cubicBezTo>
                  <a:pt x="f1018" y="f249"/>
                  <a:pt x="f1018" y="f853"/>
                  <a:pt x="f1018" y="f853"/>
                </a:cubicBezTo>
                <a:cubicBezTo>
                  <a:pt x="f1018" y="f1019"/>
                  <a:pt x="f1018" y="f1020"/>
                  <a:pt x="f1018" y="f1021"/>
                </a:cubicBezTo>
                <a:cubicBezTo>
                  <a:pt x="f1010" y="f1022"/>
                  <a:pt x="f1002" y="f262"/>
                  <a:pt x="f518" y="f266"/>
                </a:cubicBezTo>
                <a:cubicBezTo>
                  <a:pt x="f1004" y="f264"/>
                  <a:pt x="f1023" y="f479"/>
                  <a:pt x="f512" y="f260"/>
                </a:cubicBezTo>
                <a:cubicBezTo>
                  <a:pt x="f1024" y="f1022"/>
                  <a:pt x="f1024" y="f483"/>
                  <a:pt x="f1025" y="f1026"/>
                </a:cubicBezTo>
                <a:cubicBezTo>
                  <a:pt x="f1025" y="f483"/>
                  <a:pt x="f1027" y="f483"/>
                  <a:pt x="f1028" y="f483"/>
                </a:cubicBezTo>
                <a:cubicBezTo>
                  <a:pt x="f1028" y="f1029"/>
                  <a:pt x="f1027" y="f265"/>
                  <a:pt x="f1028" y="f475"/>
                </a:cubicBezTo>
                <a:cubicBezTo>
                  <a:pt x="f1028" y="f268"/>
                  <a:pt x="f1028" y="f871"/>
                  <a:pt x="f510" y="f871"/>
                </a:cubicBezTo>
                <a:cubicBezTo>
                  <a:pt x="f1030" y="f270"/>
                  <a:pt x="f1031" y="f871"/>
                  <a:pt x="f509" y="f473"/>
                </a:cubicBezTo>
                <a:cubicBezTo>
                  <a:pt x="f1032" y="f1033"/>
                  <a:pt x="f1034" y="f1035"/>
                  <a:pt x="f1036" y="f475"/>
                </a:cubicBezTo>
                <a:cubicBezTo>
                  <a:pt x="f1037" y="f871"/>
                  <a:pt x="f504" y="f1038"/>
                  <a:pt x="f1039" y="f470"/>
                </a:cubicBezTo>
                <a:cubicBezTo>
                  <a:pt x="f1040" y="f279"/>
                  <a:pt x="f8" y="f279"/>
                  <a:pt x="f910" y="f276"/>
                </a:cubicBezTo>
                <a:cubicBezTo>
                  <a:pt x="f1041" y="f467"/>
                  <a:pt x="f1042" y="f470"/>
                  <a:pt x="f379" y="f464"/>
                </a:cubicBezTo>
                <a:cubicBezTo>
                  <a:pt x="f1043" y="f467"/>
                  <a:pt x="f375" y="f1044"/>
                  <a:pt x="f912" y="f923"/>
                </a:cubicBezTo>
                <a:cubicBezTo>
                  <a:pt x="f893" y="f855"/>
                  <a:pt x="f371" y="f432"/>
                  <a:pt x="f1045" y="f433"/>
                </a:cubicBezTo>
                <a:cubicBezTo>
                  <a:pt x="f391" y="f432"/>
                  <a:pt x="f497" y="f855"/>
                  <a:pt x="f906" y="f279"/>
                </a:cubicBezTo>
                <a:cubicBezTo>
                  <a:pt x="f400" y="f276"/>
                  <a:pt x="f408" y="f274"/>
                  <a:pt x="f1046" y="f277"/>
                </a:cubicBezTo>
                <a:cubicBezTo>
                  <a:pt x="f1047" y="f854"/>
                  <a:pt x="f350" y="f873"/>
                  <a:pt x="f1048" y="f467"/>
                </a:cubicBezTo>
                <a:cubicBezTo>
                  <a:pt x="f1049" y="f273"/>
                  <a:pt x="f345" y="f869"/>
                  <a:pt x="f345" y="f268"/>
                </a:cubicBezTo>
                <a:cubicBezTo>
                  <a:pt x="f1050" y="f1051"/>
                  <a:pt x="f412" y="f871"/>
                  <a:pt x="f1052" y="f270"/>
                </a:cubicBezTo>
                <a:cubicBezTo>
                  <a:pt x="f1053" y="f869"/>
                  <a:pt x="f413" y="f1054"/>
                  <a:pt x="f1055" y="f271"/>
                </a:cubicBezTo>
                <a:cubicBezTo>
                  <a:pt x="f886" y="f489"/>
                  <a:pt x="f1056" y="f473"/>
                  <a:pt x="f1056" y="f1035"/>
                </a:cubicBezTo>
                <a:cubicBezTo>
                  <a:pt x="f1057" y="f1058"/>
                  <a:pt x="f1059" y="f476"/>
                  <a:pt x="f1060" y="f262"/>
                </a:cubicBezTo>
                <a:cubicBezTo>
                  <a:pt x="f342" y="f262"/>
                  <a:pt x="f342" y="f480"/>
                  <a:pt x="f342" y="f483"/>
                </a:cubicBezTo>
                <a:cubicBezTo>
                  <a:pt x="f342" y="f259"/>
                  <a:pt x="f342" y="f485"/>
                  <a:pt x="f342" y="f1061"/>
                </a:cubicBezTo>
                <a:cubicBezTo>
                  <a:pt x="f319" y="f485"/>
                  <a:pt x="f322" y="f259"/>
                  <a:pt x="f883" y="f1022"/>
                </a:cubicBezTo>
                <a:cubicBezTo>
                  <a:pt x="f883" y="f1062"/>
                  <a:pt x="f315" y="f1063"/>
                  <a:pt x="f315" y="f253"/>
                </a:cubicBezTo>
                <a:cubicBezTo>
                  <a:pt x="f315" y="f252"/>
                  <a:pt x="f301" y="f250"/>
                  <a:pt x="f883" y="f249"/>
                </a:cubicBezTo>
                <a:cubicBezTo>
                  <a:pt x="f883" y="f247"/>
                  <a:pt x="f306" y="f992"/>
                  <a:pt x="f493" y="f1064"/>
                </a:cubicBezTo>
                <a:cubicBezTo>
                  <a:pt x="f315" y="f991"/>
                  <a:pt x="f305" y="f991"/>
                  <a:pt x="f312" y="f1065"/>
                </a:cubicBezTo>
                <a:cubicBezTo>
                  <a:pt x="f312" y="f986"/>
                  <a:pt x="f305" y="f1066"/>
                  <a:pt x="f301" y="f239"/>
                </a:cubicBezTo>
                <a:cubicBezTo>
                  <a:pt x="f308" y="f1067"/>
                  <a:pt x="f322" y="f1068"/>
                  <a:pt x="f448" y="f1069"/>
                </a:cubicBezTo>
                <a:cubicBezTo>
                  <a:pt x="f417" y="f1070"/>
                  <a:pt x="f416" y="f817"/>
                  <a:pt x="f1071" y="f819"/>
                </a:cubicBezTo>
                <a:cubicBezTo>
                  <a:pt x="f342" y="f814"/>
                  <a:pt x="f1072" y="f809"/>
                  <a:pt x="f1073" y="f1074"/>
                </a:cubicBezTo>
                <a:cubicBezTo>
                  <a:pt x="f420" y="f806"/>
                  <a:pt x="f448" y="f1074"/>
                  <a:pt x="f449" y="f809"/>
                </a:cubicBezTo>
                <a:cubicBezTo>
                  <a:pt x="f299" y="f814"/>
                  <a:pt x="f308" y="f818"/>
                  <a:pt x="f303" y="f1000"/>
                </a:cubicBezTo>
                <a:cubicBezTo>
                  <a:pt x="f296" y="f998"/>
                  <a:pt x="f1075" y="f982"/>
                  <a:pt x="f286" y="f927"/>
                </a:cubicBezTo>
                <a:cubicBezTo>
                  <a:pt x="f455" y="f983"/>
                  <a:pt x="f1076" y="f994"/>
                  <a:pt x="f1077" y="f1067"/>
                </a:cubicBezTo>
                <a:cubicBezTo>
                  <a:pt x="f284" y="f1078"/>
                  <a:pt x="f430" y="f1068"/>
                  <a:pt x="f1079" y="f233"/>
                </a:cubicBezTo>
                <a:cubicBezTo>
                  <a:pt x="f431" y="f234"/>
                  <a:pt x="f277" y="f994"/>
                  <a:pt x="f866" y="f1067"/>
                </a:cubicBezTo>
                <a:cubicBezTo>
                  <a:pt x="f1038" y="f235"/>
                  <a:pt x="f1054" y="f235"/>
                  <a:pt x="f489" y="f1067"/>
                </a:cubicBezTo>
                <a:cubicBezTo>
                  <a:pt x="f270" y="f994"/>
                  <a:pt x="f489" y="f927"/>
                  <a:pt x="f489" y="f1078"/>
                </a:cubicBezTo>
                <a:cubicBezTo>
                  <a:pt x="f1054" y="f998"/>
                  <a:pt x="f271" y="f818"/>
                  <a:pt x="f1080" y="f222"/>
                </a:cubicBezTo>
                <a:cubicBezTo>
                  <a:pt x="f1054" y="f222"/>
                  <a:pt x="f489" y="f810"/>
                  <a:pt x="f473" y="f810"/>
                </a:cubicBezTo>
                <a:cubicBezTo>
                  <a:pt x="f268" y="f72"/>
                  <a:pt x="f473" y="f813"/>
                  <a:pt x="f489" y="f77"/>
                </a:cubicBezTo>
                <a:cubicBezTo>
                  <a:pt x="f274" y="f826"/>
                  <a:pt x="f1081" y="f1082"/>
                  <a:pt x="f475" y="f797"/>
                </a:cubicBezTo>
                <a:cubicBezTo>
                  <a:pt x="f266" y="f968"/>
                  <a:pt x="f265" y="f968"/>
                  <a:pt x="f477" y="f796"/>
                </a:cubicBezTo>
                <a:cubicBezTo>
                  <a:pt x="f265" y="f1083"/>
                  <a:pt x="f489" y="f203"/>
                  <a:pt x="f470" y="f933"/>
                </a:cubicBezTo>
                <a:cubicBezTo>
                  <a:pt x="f271" y="f198"/>
                  <a:pt x="f1080" y="f1084"/>
                  <a:pt x="f470" y="f961"/>
                </a:cubicBezTo>
                <a:cubicBezTo>
                  <a:pt x="f873" y="f197"/>
                  <a:pt x="f1085" y="f960"/>
                  <a:pt x="f1086" y="f83"/>
                </a:cubicBezTo>
                <a:cubicBezTo>
                  <a:pt x="f1087" y="f1088"/>
                  <a:pt x="f1089" y="f776"/>
                  <a:pt x="f284" y="f841"/>
                </a:cubicBezTo>
                <a:cubicBezTo>
                  <a:pt x="f1089" y="f844"/>
                  <a:pt x="f1087" y="f770"/>
                  <a:pt x="f1086" y="f84"/>
                </a:cubicBezTo>
                <a:cubicBezTo>
                  <a:pt x="f1085" y="f192"/>
                  <a:pt x="f873" y="f186"/>
                  <a:pt x="f470" y="f936"/>
                </a:cubicBezTo>
                <a:cubicBezTo>
                  <a:pt x="f866" y="f162"/>
                  <a:pt x="f271" y="f949"/>
                  <a:pt x="f271" y="f86"/>
                </a:cubicBezTo>
                <a:cubicBezTo>
                  <a:pt x="f868" y="f1090"/>
                  <a:pt x="f273" y="f165"/>
                  <a:pt x="f1081" y="f1091"/>
                </a:cubicBezTo>
                <a:cubicBezTo>
                  <a:pt x="f1044" y="f1092"/>
                  <a:pt x="f280" y="f54"/>
                  <a:pt x="f282" y="f760"/>
                </a:cubicBezTo>
                <a:cubicBezTo>
                  <a:pt x="f279" y="f752"/>
                  <a:pt x="f1085" y="f750"/>
                  <a:pt x="f433" y="f148"/>
                </a:cubicBezTo>
                <a:cubicBezTo>
                  <a:pt x="f1077" y="f542"/>
                  <a:pt x="f1093" y="f109"/>
                  <a:pt x="f1087" y="f749"/>
                </a:cubicBezTo>
                <a:cubicBezTo>
                  <a:pt x="f1077" y="f117"/>
                  <a:pt x="f285" y="f143"/>
                  <a:pt x="f919" y="f538"/>
                </a:cubicBezTo>
                <a:cubicBezTo>
                  <a:pt x="f437" y="f536"/>
                  <a:pt x="f437" y="f746"/>
                  <a:pt x="f1094" y="f121"/>
                </a:cubicBezTo>
                <a:cubicBezTo>
                  <a:pt x="f289" y="f121"/>
                  <a:pt x="f1075" y="f121"/>
                  <a:pt x="f453" y="f115"/>
                </a:cubicBezTo>
                <a:cubicBezTo>
                  <a:pt x="f1095" y="f1096"/>
                  <a:pt x="f291" y="f554"/>
                  <a:pt x="f1095" y="f113"/>
                </a:cubicBezTo>
                <a:cubicBezTo>
                  <a:pt x="f296" y="f529"/>
                  <a:pt x="f443" y="f1097"/>
                  <a:pt x="f290" y="f136"/>
                </a:cubicBezTo>
                <a:cubicBezTo>
                  <a:pt x="f298" y="f508"/>
                  <a:pt x="f493" y="f1098"/>
                  <a:pt x="f1099" y="f1098"/>
                </a:cubicBezTo>
                <a:cubicBezTo>
                  <a:pt x="f448" y="f503"/>
                  <a:pt x="f448" y="f502"/>
                  <a:pt x="f320" y="f50"/>
                </a:cubicBezTo>
                <a:cubicBezTo>
                  <a:pt x="f1071" y="f502"/>
                  <a:pt x="f1059" y="f140"/>
                  <a:pt x="f1100" y="f1097"/>
                </a:cubicBezTo>
                <a:cubicBezTo>
                  <a:pt x="f1101" y="f1098"/>
                  <a:pt x="f495" y="f136"/>
                  <a:pt x="f1102" y="f136"/>
                </a:cubicBezTo>
                <a:cubicBezTo>
                  <a:pt x="f1103" y="f1098"/>
                  <a:pt x="f346" y="f1097"/>
                  <a:pt x="f410" y="f1104"/>
                </a:cubicBezTo>
                <a:cubicBezTo>
                  <a:pt x="f1046" y="f744"/>
                  <a:pt x="f403" y="f117"/>
                  <a:pt x="f1105" y="f119"/>
                </a:cubicBezTo>
                <a:cubicBezTo>
                  <a:pt x="f357" y="f750"/>
                  <a:pt x="f388" y="f101"/>
                  <a:pt x="f368" y="f54"/>
                </a:cubicBezTo>
                <a:cubicBezTo>
                  <a:pt x="f901" y="f94"/>
                  <a:pt x="f373" y="f103"/>
                  <a:pt x="f1043" y="f1106"/>
                </a:cubicBezTo>
                <a:cubicBezTo>
                  <a:pt x="f499" y="f1107"/>
                  <a:pt x="f898" y="f119"/>
                  <a:pt x="f501" y="f746"/>
                </a:cubicBezTo>
                <a:cubicBezTo>
                  <a:pt x="f910" y="f121"/>
                  <a:pt x="f1042" y="f1108"/>
                  <a:pt x="f375" y="f113"/>
                </a:cubicBezTo>
                <a:cubicBezTo>
                  <a:pt x="f371" y="f123"/>
                  <a:pt x="f395" y="f1097"/>
                  <a:pt x="f1109" y="f136"/>
                </a:cubicBezTo>
                <a:cubicBezTo>
                  <a:pt x="f343" y="f517"/>
                  <a:pt x="f449" y="f570"/>
                  <a:pt x="f1110" y="f630"/>
                </a:cubicBezTo>
                <a:cubicBezTo>
                  <a:pt x="f282" y="f593"/>
                  <a:pt x="f1111" y="f636"/>
                  <a:pt x="f1019" y="f1112"/>
                </a:cubicBezTo>
                <a:cubicBezTo>
                  <a:pt x="f1113" y="f1112"/>
                  <a:pt x="f487" y="f645"/>
                  <a:pt x="f1114" y="f1115"/>
                </a:cubicBezTo>
                <a:cubicBezTo>
                  <a:pt x="f926" y="f1116"/>
                  <a:pt x="f244" y="f1115"/>
                  <a:pt x="f987" y="f639"/>
                </a:cubicBezTo>
                <a:cubicBezTo>
                  <a:pt x="f234" y="f468"/>
                  <a:pt x="f817" y="f460"/>
                  <a:pt x="f1117" y="f462"/>
                </a:cubicBezTo>
                <a:cubicBezTo>
                  <a:pt x="f794" y="f691"/>
                  <a:pt x="f1118" y="f466"/>
                  <a:pt x="f167" y="f651"/>
                </a:cubicBezTo>
                <a:cubicBezTo>
                  <a:pt x="f55" y="f1119"/>
                  <a:pt x="f842" y="f1120"/>
                  <a:pt x="f182" y="f519"/>
                </a:cubicBezTo>
                <a:cubicBezTo>
                  <a:pt x="f55" y="f127"/>
                  <a:pt x="f83" y="f1121"/>
                  <a:pt x="f770" y="f548"/>
                </a:cubicBezTo>
                <a:cubicBezTo>
                  <a:pt x="f844" y="f1107"/>
                  <a:pt x="f842" y="f542"/>
                  <a:pt x="f195" y="f146"/>
                </a:cubicBezTo>
                <a:cubicBezTo>
                  <a:pt x="f81" y="f107"/>
                  <a:pt x="f203" y="f760"/>
                  <a:pt x="f203" y="f165"/>
                </a:cubicBezTo>
                <a:cubicBezTo>
                  <a:pt x="f1122" y="f936"/>
                  <a:pt x="f203" y="f842"/>
                  <a:pt x="f203" y="f1084"/>
                </a:cubicBezTo>
                <a:cubicBezTo>
                  <a:pt x="f832" y="f1084"/>
                  <a:pt x="f59" y="f1084"/>
                  <a:pt x="f933" y="f1084"/>
                </a:cubicBezTo>
                <a:cubicBezTo>
                  <a:pt x="f933" y="f1123"/>
                  <a:pt x="f933" y="f1123"/>
                  <a:pt x="f933" y="f961"/>
                </a:cubicBezTo>
                <a:cubicBezTo>
                  <a:pt x="f933" y="f774"/>
                  <a:pt x="f933" y="f767"/>
                  <a:pt x="f200" y="f1091"/>
                </a:cubicBezTo>
                <a:cubicBezTo>
                  <a:pt x="f1124" y="f94"/>
                  <a:pt x="f960" y="f106"/>
                  <a:pt x="f192" y="f150"/>
                </a:cubicBezTo>
                <a:cubicBezTo>
                  <a:pt x="f188" y="f1106"/>
                  <a:pt x="f936" y="f150"/>
                  <a:pt x="f767" y="f750"/>
                </a:cubicBezTo>
                <a:cubicBezTo>
                  <a:pt x="f949" y="f107"/>
                  <a:pt x="f182" y="f752"/>
                  <a:pt x="f159" y="f105"/>
                </a:cubicBezTo>
                <a:cubicBezTo>
                  <a:pt x="f766" y="f755"/>
                  <a:pt x="f157" y="f758"/>
                  <a:pt x="f167" y="f105"/>
                </a:cubicBezTo>
                <a:cubicBezTo>
                  <a:pt x="f1092" y="f150"/>
                  <a:pt x="f88" y="f147"/>
                  <a:pt x="f1091" y="f1107"/>
                </a:cubicBezTo>
                <a:cubicBezTo>
                  <a:pt x="f165" y="f109"/>
                  <a:pt x="f1090" y="f109"/>
                  <a:pt x="f159" y="f109"/>
                </a:cubicBezTo>
                <a:cubicBezTo>
                  <a:pt x="f936" y="f540"/>
                  <a:pt x="f194" y="f747"/>
                  <a:pt x="f194" y="f1096"/>
                </a:cubicBezTo>
                <a:cubicBezTo>
                  <a:pt x="f192" y="f1104"/>
                  <a:pt x="f162" y="f136"/>
                  <a:pt x="f1090" y="f125"/>
                </a:cubicBezTo>
                <a:cubicBezTo>
                  <a:pt x="f765" y="f502"/>
                  <a:pt x="f157" y="f136"/>
                  <a:pt x="f178" y="f1098"/>
                </a:cubicBezTo>
                <a:cubicBezTo>
                  <a:pt x="f90" y="f1097"/>
                  <a:pt x="f92" y="f123"/>
                  <a:pt x="f95" y="f123"/>
                </a:cubicBezTo>
                <a:cubicBezTo>
                  <a:pt x="f101" y="f529"/>
                  <a:pt x="f752" y="f1098"/>
                  <a:pt x="f752" y="f502"/>
                </a:cubicBezTo>
                <a:cubicBezTo>
                  <a:pt x="f106" y="f738"/>
                  <a:pt x="f755" y="f507"/>
                  <a:pt x="f1125" y="f517"/>
                </a:cubicBezTo>
                <a:cubicBezTo>
                  <a:pt x="f95" y="f505"/>
                  <a:pt x="f169" y="f516"/>
                  <a:pt x="f88" y="f516"/>
                </a:cubicBezTo>
                <a:cubicBezTo>
                  <a:pt x="f765" y="f516"/>
                  <a:pt x="f1126" y="f513"/>
                  <a:pt x="f1090" y="f734"/>
                </a:cubicBezTo>
                <a:cubicBezTo>
                  <a:pt x="f186" y="f611"/>
                  <a:pt x="f936" y="f645"/>
                  <a:pt x="f92" y="f691"/>
                </a:cubicBezTo>
                <a:cubicBezTo>
                  <a:pt x="f97" y="f1127"/>
                  <a:pt x="f99" y="f651"/>
                  <a:pt x="f1128" y="f651"/>
                </a:cubicBezTo>
                <a:cubicBezTo>
                  <a:pt x="f52" y="f699"/>
                  <a:pt x="f136" y="f696"/>
                  <a:pt x="f570" y="f696"/>
                </a:cubicBezTo>
                <a:cubicBezTo>
                  <a:pt x="f1129" y="f457"/>
                  <a:pt x="f486" y="f457"/>
                  <a:pt x="f1130" y="f454"/>
                </a:cubicBezTo>
                <a:cubicBezTo>
                  <a:pt x="f447" y="f58"/>
                  <a:pt x="f67" y="f56"/>
                  <a:pt x="f1131" y="f56"/>
                </a:cubicBezTo>
                <a:cubicBezTo>
                  <a:pt x="f1132" y="f46"/>
                  <a:pt x="f434" y="f56"/>
                  <a:pt x="f411" y="f459"/>
                </a:cubicBezTo>
                <a:cubicBezTo>
                  <a:pt x="f1133" y="f468"/>
                  <a:pt x="f19" y="f460"/>
                  <a:pt x="f35" y="f462"/>
                </a:cubicBezTo>
                <a:cubicBezTo>
                  <a:pt x="f35" y="f468"/>
                  <a:pt x="f35" y="f459"/>
                  <a:pt x="f35" y="f486"/>
                </a:cubicBezTo>
                <a:cubicBezTo>
                  <a:pt x="f35" y="f486"/>
                  <a:pt x="f71" y="f486"/>
                  <a:pt x="f36" y="f486"/>
                </a:cubicBezTo>
                <a:cubicBezTo>
                  <a:pt x="f1134" y="f474"/>
                  <a:pt x="f1135" y="f486"/>
                  <a:pt x="f67" y="f474"/>
                </a:cubicBezTo>
                <a:cubicBezTo>
                  <a:pt x="f26" y="f472"/>
                  <a:pt x="f38" y="f684"/>
                  <a:pt x="f1136" y="f1137"/>
                </a:cubicBezTo>
                <a:cubicBezTo>
                  <a:pt x="f1138" y="f665"/>
                  <a:pt x="f1136" y="f645"/>
                  <a:pt x="f42" y="f1119"/>
                </a:cubicBezTo>
                <a:cubicBezTo>
                  <a:pt x="f38" y="f1139"/>
                  <a:pt x="f1140" y="f1141"/>
                  <a:pt x="f34" y="f1129"/>
                </a:cubicBezTo>
                <a:cubicBezTo>
                  <a:pt x="f67" y="f596"/>
                  <a:pt x="f43" y="f632"/>
                  <a:pt x="f1142" y="f590"/>
                </a:cubicBezTo>
                <a:cubicBezTo>
                  <a:pt x="f28" y="f1129"/>
                  <a:pt x="f1143" y="f590"/>
                  <a:pt x="f62" y="f719"/>
                </a:cubicBezTo>
                <a:cubicBezTo>
                  <a:pt x="f709" y="f592"/>
                  <a:pt x="f56" y="f1144"/>
                  <a:pt x="f456" y="f579"/>
                </a:cubicBezTo>
                <a:cubicBezTo>
                  <a:pt x="f481" y="f579"/>
                  <a:pt x="f667" y="f579"/>
                  <a:pt x="f490" y="f614"/>
                </a:cubicBezTo>
                <a:cubicBezTo>
                  <a:pt x="f645" y="f625"/>
                  <a:pt x="f647" y="f566"/>
                  <a:pt x="f669" y="f507"/>
                </a:cubicBezTo>
                <a:cubicBezTo>
                  <a:pt x="f647" y="f511"/>
                  <a:pt x="f1115" y="f508"/>
                  <a:pt x="f607" y="f125"/>
                </a:cubicBezTo>
                <a:cubicBezTo>
                  <a:pt x="f1119" y="f140"/>
                  <a:pt x="f1116" y="f129"/>
                  <a:pt x="f599" y="f529"/>
                </a:cubicBezTo>
                <a:cubicBezTo>
                  <a:pt x="f1145" y="f531"/>
                  <a:pt x="f596" y="f1121"/>
                  <a:pt x="f590" y="f746"/>
                </a:cubicBezTo>
                <a:cubicBezTo>
                  <a:pt x="f633" y="f143"/>
                  <a:pt x="f1129" y="f1146"/>
                  <a:pt x="f636" y="f109"/>
                </a:cubicBezTo>
                <a:cubicBezTo>
                  <a:pt x="f592" y="f103"/>
                  <a:pt x="f630" y="f760"/>
                  <a:pt x="f1147" y="f1090"/>
                </a:cubicBezTo>
                <a:cubicBezTo>
                  <a:pt x="f723" y="f86"/>
                  <a:pt x="f1145" y="f767"/>
                  <a:pt x="f1115" y="f949"/>
                </a:cubicBezTo>
                <a:cubicBezTo>
                  <a:pt x="f645" y="f949"/>
                  <a:pt x="f641" y="f767"/>
                  <a:pt x="f47" y="f767"/>
                </a:cubicBezTo>
                <a:cubicBezTo>
                  <a:pt x="f669" y="f162"/>
                  <a:pt x="f472" y="f769"/>
                  <a:pt x="f459" y="f936"/>
                </a:cubicBezTo>
                <a:cubicBezTo>
                  <a:pt x="f481" y="f162"/>
                  <a:pt x="f658" y="f182"/>
                  <a:pt x="f653" y="f159"/>
                </a:cubicBezTo>
                <a:cubicBezTo>
                  <a:pt x="f46" y="f1090"/>
                  <a:pt x="f1148" y="f766"/>
                  <a:pt x="f44" y="f165"/>
                </a:cubicBezTo>
                <a:cubicBezTo>
                  <a:pt x="f65" y="f765"/>
                  <a:pt x="f30" y="f765"/>
                  <a:pt x="f24" y="f1091"/>
                </a:cubicBezTo>
                <a:cubicBezTo>
                  <a:pt x="f1149" y="f1091"/>
                  <a:pt x="f1150" y="f1091"/>
                  <a:pt x="f1135" y="f1091"/>
                </a:cubicBezTo>
                <a:cubicBezTo>
                  <a:pt x="f1150" y="f186"/>
                  <a:pt x="f1151" y="f842"/>
                  <a:pt x="f1152" y="f195"/>
                </a:cubicBezTo>
                <a:cubicBezTo>
                  <a:pt x="f1153" y="f837"/>
                  <a:pt x="f486" y="f82"/>
                  <a:pt x="f1115" y="f197"/>
                </a:cubicBezTo>
                <a:cubicBezTo>
                  <a:pt x="f598" y="f961"/>
                  <a:pt x="f632" y="f1124"/>
                  <a:pt x="f719" y="f1122"/>
                </a:cubicBezTo>
                <a:cubicBezTo>
                  <a:pt x="f634" y="f791"/>
                  <a:pt x="f596" y="f1083"/>
                  <a:pt x="f636" y="f206"/>
                </a:cubicBezTo>
                <a:cubicBezTo>
                  <a:pt x="f492" y="f931"/>
                  <a:pt x="f634" y="f794"/>
                  <a:pt x="f592" y="f1154"/>
                </a:cubicBezTo>
                <a:cubicBezTo>
                  <a:pt x="f581" y="f798"/>
                  <a:pt x="f1155" y="f64"/>
                  <a:pt x="f572" y="f813"/>
                </a:cubicBezTo>
                <a:cubicBezTo>
                  <a:pt x="f1156" y="f72"/>
                  <a:pt x="f570" y="f811"/>
                  <a:pt x="f628" y="f811"/>
                </a:cubicBezTo>
                <a:cubicBezTo>
                  <a:pt x="f1157" y="f811"/>
                  <a:pt x="f1147" y="f73"/>
                  <a:pt x="f727" y="f811"/>
                </a:cubicBezTo>
                <a:cubicBezTo>
                  <a:pt x="f579" y="f809"/>
                  <a:pt x="f1158" y="f809"/>
                  <a:pt x="f597" y="f809"/>
                </a:cubicBezTo>
                <a:cubicBezTo>
                  <a:pt x="f1145" y="f809"/>
                  <a:pt x="f1145" y="f1159"/>
                  <a:pt x="f636" y="f1159"/>
                </a:cubicBezTo>
                <a:cubicBezTo>
                  <a:pt x="f1129" y="f1006"/>
                  <a:pt x="f633" y="f1070"/>
                  <a:pt x="f595" y="f1160"/>
                </a:cubicBezTo>
                <a:cubicBezTo>
                  <a:pt x="f592" y="f927"/>
                  <a:pt x="f590" y="f994"/>
                  <a:pt x="f597" y="f235"/>
                </a:cubicBezTo>
                <a:cubicBezTo>
                  <a:pt x="f1139" y="f237"/>
                  <a:pt x="f1139" y="f237"/>
                  <a:pt x="f1161" y="f242"/>
                </a:cubicBezTo>
                <a:cubicBezTo>
                  <a:pt x="f603" y="f245"/>
                  <a:pt x="f603" y="f1015"/>
                  <a:pt x="f1162" y="f1163"/>
                </a:cubicBezTo>
                <a:cubicBezTo>
                  <a:pt x="f607" y="f1164"/>
                  <a:pt x="f1116" y="f1113"/>
                  <a:pt x="f637" y="f1165"/>
                </a:cubicBezTo>
                <a:cubicBezTo>
                  <a:pt x="f669" y="f1020"/>
                  <a:pt x="f460" y="f252"/>
                  <a:pt x="f1153" y="f250"/>
                </a:cubicBezTo>
                <a:cubicBezTo>
                  <a:pt x="f709" y="f1113"/>
                  <a:pt x="f709" y="f1166"/>
                  <a:pt x="f653" y="f255"/>
                </a:cubicBezTo>
                <a:cubicBezTo>
                  <a:pt x="f53" y="f1019"/>
                  <a:pt x="f1143" y="f250"/>
                  <a:pt x="f38" y="f249"/>
                </a:cubicBezTo>
                <a:cubicBezTo>
                  <a:pt x="f28" y="f1017"/>
                  <a:pt x="f1140" y="f926"/>
                  <a:pt x="f32" y="f1017"/>
                </a:cubicBezTo>
                <a:cubicBezTo>
                  <a:pt x="f34" y="f249"/>
                  <a:pt x="f1142" y="f1167"/>
                  <a:pt x="f1150" y="f247"/>
                </a:cubicBezTo>
                <a:cubicBezTo>
                  <a:pt x="f69" y="f1065"/>
                  <a:pt x="f1168" y="f1169"/>
                  <a:pt x="f33" y="f927"/>
                </a:cubicBezTo>
                <a:cubicBezTo>
                  <a:pt x="f424" y="f1069"/>
                  <a:pt x="f414" y="f1000"/>
                  <a:pt x="f27" y="f224"/>
                </a:cubicBezTo>
                <a:cubicBezTo>
                  <a:pt x="f407" y="f809"/>
                  <a:pt x="f1170" y="f810"/>
                  <a:pt x="f406" y="f222"/>
                </a:cubicBezTo>
                <a:cubicBezTo>
                  <a:pt x="f1171" y="f1074"/>
                  <a:pt x="f23" y="f819"/>
                  <a:pt x="f1172" y="f817"/>
                </a:cubicBezTo>
                <a:cubicBezTo>
                  <a:pt x="f1173" y="f1174"/>
                  <a:pt x="f74" y="f1175"/>
                  <a:pt x="f17" y="f994"/>
                </a:cubicBezTo>
                <a:cubicBezTo>
                  <a:pt x="f1176" y="f1169"/>
                  <a:pt x="f1177" y="f988"/>
                  <a:pt x="f1178" y="f244"/>
                </a:cubicBezTo>
                <a:cubicBezTo>
                  <a:pt x="f407" y="f1179"/>
                  <a:pt x="f27" y="f245"/>
                  <a:pt x="f1177" y="f1163"/>
                </a:cubicBezTo>
                <a:cubicBezTo>
                  <a:pt x="f1180" y="f926"/>
                  <a:pt x="f409" y="f1167"/>
                  <a:pt x="f411" y="f249"/>
                </a:cubicBezTo>
                <a:cubicBezTo>
                  <a:pt x="f411" y="f249"/>
                  <a:pt x="f1181" y="f853"/>
                  <a:pt x="f1181" y="f1164"/>
                </a:cubicBezTo>
                <a:cubicBezTo>
                  <a:pt x="f1180" y="f853"/>
                  <a:pt x="f27" y="f249"/>
                  <a:pt x="f1178" y="f1167"/>
                </a:cubicBezTo>
                <a:cubicBezTo>
                  <a:pt x="f25" y="f1015"/>
                  <a:pt x="f406" y="f1064"/>
                  <a:pt x="f1182" y="f244"/>
                </a:cubicBezTo>
                <a:cubicBezTo>
                  <a:pt x="f1183" y="f1184"/>
                  <a:pt x="f1185" y="f991"/>
                  <a:pt x="f89" y="f243"/>
                </a:cubicBezTo>
                <a:cubicBezTo>
                  <a:pt x="f91" y="f990"/>
                  <a:pt x="f76" y="f1169"/>
                  <a:pt x="f9" y="f237"/>
                </a:cubicBezTo>
                <a:cubicBezTo>
                  <a:pt x="f13" y="f1078"/>
                  <a:pt x="f102" y="f982"/>
                  <a:pt x="f392" y="f996"/>
                </a:cubicBezTo>
                <a:cubicBezTo>
                  <a:pt x="f1186" y="f1160"/>
                  <a:pt x="f1187" y="f981"/>
                  <a:pt x="f1188" y="f1069"/>
                </a:cubicBezTo>
                <a:cubicBezTo>
                  <a:pt x="f1189" y="f1069"/>
                  <a:pt x="f160" y="f1174"/>
                  <a:pt x="f1190" y="f1000"/>
                </a:cubicBezTo>
                <a:cubicBezTo>
                  <a:pt x="f1190" y="f1191"/>
                  <a:pt x="f139" y="f226"/>
                  <a:pt x="f158" y="f819"/>
                </a:cubicBezTo>
                <a:cubicBezTo>
                  <a:pt x="f141" y="f1074"/>
                  <a:pt x="f144" y="f810"/>
                  <a:pt x="f1192" y="f75"/>
                </a:cubicBezTo>
                <a:cubicBezTo>
                  <a:pt x="f358" y="f1193"/>
                  <a:pt x="f354" y="f73"/>
                  <a:pt x="f356" y="f68"/>
                </a:cubicBezTo>
                <a:cubicBezTo>
                  <a:pt x="f358" y="f1194"/>
                  <a:pt x="f356" y="f802"/>
                  <a:pt x="f356" y="f64"/>
                </a:cubicBezTo>
                <a:cubicBezTo>
                  <a:pt x="f354" y="f213"/>
                  <a:pt x="f354" y="f1082"/>
                  <a:pt x="f168" y="f968"/>
                </a:cubicBezTo>
                <a:cubicBezTo>
                  <a:pt x="f352" y="f794"/>
                  <a:pt x="f1195" y="f60"/>
                  <a:pt x="f1196" y="f209"/>
                </a:cubicBezTo>
                <a:cubicBezTo>
                  <a:pt x="f344" y="f1083"/>
                  <a:pt x="f1197" y="f59"/>
                  <a:pt x="f1197" y="f779"/>
                </a:cubicBezTo>
                <a:cubicBezTo>
                  <a:pt x="f1197" y="f961"/>
                  <a:pt x="f1198" y="f960"/>
                  <a:pt x="f174" y="f83"/>
                </a:cubicBezTo>
                <a:cubicBezTo>
                  <a:pt x="f1199" y="f774"/>
                  <a:pt x="f331" y="f770"/>
                  <a:pt x="f341" y="f188"/>
                </a:cubicBezTo>
                <a:cubicBezTo>
                  <a:pt x="f352" y="f948"/>
                  <a:pt x="f354" y="f167"/>
                  <a:pt x="f338" y="f758"/>
                </a:cubicBezTo>
                <a:cubicBezTo>
                  <a:pt x="f349" y="f749"/>
                  <a:pt x="f340" y="f531"/>
                  <a:pt x="f358" y="f1200"/>
                </a:cubicBezTo>
                <a:cubicBezTo>
                  <a:pt x="f1201" y="f561"/>
                  <a:pt x="f1201" y="f727"/>
                  <a:pt x="f1192" y="f586"/>
                </a:cubicBezTo>
                <a:cubicBezTo>
                  <a:pt x="f1192" y="f1202"/>
                  <a:pt x="f166" y="f719"/>
                  <a:pt x="f356" y="f633"/>
                </a:cubicBezTo>
                <a:cubicBezTo>
                  <a:pt x="f168" y="f1145"/>
                  <a:pt x="f170" y="f599"/>
                  <a:pt x="f1195" y="f637"/>
                </a:cubicBezTo>
                <a:cubicBezTo>
                  <a:pt x="f1195" y="f1162"/>
                  <a:pt x="f168" y="f1112"/>
                  <a:pt x="f358" y="f645"/>
                </a:cubicBezTo>
                <a:cubicBezTo>
                  <a:pt x="f166" y="f637"/>
                  <a:pt x="f1203" y="f1139"/>
                  <a:pt x="f152" y="f599"/>
                </a:cubicBezTo>
                <a:cubicBezTo>
                  <a:pt x="f1190" y="f636"/>
                  <a:pt x="f135" y="f633"/>
                  <a:pt x="f1204" y="f593"/>
                </a:cubicBezTo>
                <a:cubicBezTo>
                  <a:pt x="f378" y="f588"/>
                  <a:pt x="f1205" y="f579"/>
                  <a:pt x="f1206" y="f630"/>
                </a:cubicBezTo>
                <a:cubicBezTo>
                  <a:pt x="f1207" y="f1147"/>
                  <a:pt x="f1208" y="f496"/>
                  <a:pt x="f3" y="f628"/>
                </a:cubicBezTo>
                <a:cubicBezTo>
                  <a:pt x="f1209" y="f1157"/>
                  <a:pt x="f138" y="f1157"/>
                  <a:pt x="f160" y="f1147"/>
                </a:cubicBezTo>
                <a:cubicBezTo>
                  <a:pt x="f158" y="f559"/>
                  <a:pt x="f1210" y="f738"/>
                  <a:pt x="f128" y="f125"/>
                </a:cubicBezTo>
                <a:cubicBezTo>
                  <a:pt x="f126" y="f125"/>
                  <a:pt x="f1211" y="f50"/>
                  <a:pt x="f1212" y="f508"/>
                </a:cubicBezTo>
                <a:cubicBezTo>
                  <a:pt x="f122" y="f507"/>
                  <a:pt x="f380" y="f516"/>
                  <a:pt x="f1213" y="f566"/>
                </a:cubicBezTo>
                <a:cubicBezTo>
                  <a:pt x="f390" y="f625"/>
                  <a:pt x="f1214" y="f628"/>
                  <a:pt x="f1215" y="f577"/>
                </a:cubicBezTo>
                <a:cubicBezTo>
                  <a:pt x="f102" y="f634"/>
                  <a:pt x="f11" y="f637"/>
                  <a:pt x="f76" y="f667"/>
                </a:cubicBezTo>
                <a:cubicBezTo>
                  <a:pt x="f1216" y="f459"/>
                  <a:pt x="f23" y="f459"/>
                  <a:pt x="f1173" y="f669"/>
                </a:cubicBezTo>
                <a:cubicBezTo>
                  <a:pt x="f17" y="f459"/>
                  <a:pt x="f428" y="f466"/>
                  <a:pt x="f27" y="f58"/>
                </a:cubicBezTo>
                <a:cubicBezTo>
                  <a:pt x="f27" y="f450"/>
                  <a:pt x="f407" y="f2"/>
                  <a:pt x="f74" y="f1130"/>
                </a:cubicBezTo>
                <a:cubicBezTo>
                  <a:pt x="f1204" y="f1217"/>
                  <a:pt x="f326" y="f436"/>
                  <a:pt x="f293" y="f74"/>
                </a:cubicBezTo>
                <a:cubicBezTo>
                  <a:pt x="f214" y="f429"/>
                  <a:pt x="f287" y="f1218"/>
                  <a:pt x="f261" y="f23"/>
                </a:cubicBezTo>
                <a:cubicBezTo>
                  <a:pt x="f267" y="f87"/>
                  <a:pt x="f275" y="f1183"/>
                  <a:pt x="f6" y="f1185"/>
                </a:cubicBezTo>
                <a:cubicBezTo>
                  <a:pt x="f6" y="f1219"/>
                  <a:pt x="f6" y="f76"/>
                  <a:pt x="f6" y="f9"/>
                </a:cubicBezTo>
                <a:close/>
                <a:moveTo>
                  <a:pt x="f621" y="f502"/>
                </a:moveTo>
                <a:cubicBezTo>
                  <a:pt x="f1220" y="f747"/>
                  <a:pt x="f591" y="f548"/>
                  <a:pt x="f602" y="f755"/>
                </a:cubicBezTo>
                <a:cubicBezTo>
                  <a:pt x="f1221" y="f94"/>
                  <a:pt x="f939" y="f54"/>
                  <a:pt x="f1222" y="f167"/>
                </a:cubicBezTo>
                <a:cubicBezTo>
                  <a:pt x="f1223" y="f1091"/>
                  <a:pt x="f657" y="f165"/>
                  <a:pt x="f1224" y="f155"/>
                </a:cubicBezTo>
                <a:cubicBezTo>
                  <a:pt x="f934" y="f99"/>
                  <a:pt x="f1225" y="f105"/>
                  <a:pt x="f1226" y="f542"/>
                </a:cubicBezTo>
                <a:cubicBezTo>
                  <a:pt x="f1226" y="f542"/>
                  <a:pt x="f664" y="f1107"/>
                  <a:pt x="f664" y="f1107"/>
                </a:cubicBezTo>
                <a:cubicBezTo>
                  <a:pt x="f1227" y="f1107"/>
                  <a:pt x="f661" y="f548"/>
                  <a:pt x="f934" y="f1107"/>
                </a:cubicBezTo>
                <a:cubicBezTo>
                  <a:pt x="f659" y="f148"/>
                  <a:pt x="f1228" y="f546"/>
                  <a:pt x="f654" y="f119"/>
                </a:cubicBezTo>
                <a:cubicBezTo>
                  <a:pt x="f649" y="f746"/>
                  <a:pt x="f644" y="f554"/>
                  <a:pt x="f640" y="f1108"/>
                </a:cubicBezTo>
                <a:cubicBezTo>
                  <a:pt x="f629" y="f1108"/>
                  <a:pt x="f623" y="f131"/>
                  <a:pt x="f627" y="f529"/>
                </a:cubicBezTo>
                <a:cubicBezTo>
                  <a:pt x="f631" y="f1097"/>
                  <a:pt x="f617" y="f140"/>
                  <a:pt x="f621" y="f502"/>
                </a:cubicBezTo>
                <a:close/>
                <a:moveTo>
                  <a:pt x="f929" y="f1218"/>
                </a:moveTo>
                <a:cubicBezTo>
                  <a:pt x="f1003" y="f1170"/>
                  <a:pt x="f1229" y="f407"/>
                  <a:pt x="f1159" y="f409"/>
                </a:cubicBezTo>
                <a:cubicBezTo>
                  <a:pt x="f222" y="f1132"/>
                  <a:pt x="f1193" y="f1134"/>
                  <a:pt x="f72" y="f1142"/>
                </a:cubicBezTo>
                <a:cubicBezTo>
                  <a:pt x="f70" y="f1140"/>
                  <a:pt x="f803" y="f40"/>
                  <a:pt x="f66" y="f2"/>
                </a:cubicBezTo>
                <a:cubicBezTo>
                  <a:pt x="f930" y="f53"/>
                  <a:pt x="f930" y="f46"/>
                  <a:pt x="f68" y="f56"/>
                </a:cubicBezTo>
                <a:cubicBezTo>
                  <a:pt x="f811" y="f452"/>
                  <a:pt x="f224" y="f454"/>
                  <a:pt x="f1000" y="f709"/>
                </a:cubicBezTo>
                <a:cubicBezTo>
                  <a:pt x="f1000" y="f452"/>
                  <a:pt x="f1000" y="f56"/>
                  <a:pt x="f817" y="f46"/>
                </a:cubicBezTo>
                <a:cubicBezTo>
                  <a:pt x="f818" y="f38"/>
                  <a:pt x="f226" y="f446"/>
                  <a:pt x="f1230" y="f438"/>
                </a:cubicBezTo>
                <a:cubicBezTo>
                  <a:pt x="f228" y="f418"/>
                  <a:pt x="f1230" y="f407"/>
                  <a:pt x="f929" y="f1218"/>
                </a:cubicBezTo>
                <a:close/>
                <a:moveTo>
                  <a:pt x="f845" y="f767"/>
                </a:moveTo>
                <a:cubicBezTo>
                  <a:pt x="f845" y="f951"/>
                  <a:pt x="f845" y="f949"/>
                  <a:pt x="f845" y="f161"/>
                </a:cubicBezTo>
                <a:cubicBezTo>
                  <a:pt x="f1231" y="f1126"/>
                  <a:pt x="f681" y="f1126"/>
                  <a:pt x="f680" y="f92"/>
                </a:cubicBezTo>
                <a:cubicBezTo>
                  <a:pt x="f680" y="f171"/>
                  <a:pt x="f680" y="f99"/>
                  <a:pt x="f679" y="f1128"/>
                </a:cubicBezTo>
                <a:cubicBezTo>
                  <a:pt x="f1232" y="f154"/>
                  <a:pt x="f677" y="f106"/>
                  <a:pt x="f850" y="f147"/>
                </a:cubicBezTo>
                <a:cubicBezTo>
                  <a:pt x="f1226" y="f154"/>
                  <a:pt x="f1225" y="f95"/>
                  <a:pt x="f1233" y="f1092"/>
                </a:cubicBezTo>
                <a:cubicBezTo>
                  <a:pt x="f660" y="f165"/>
                  <a:pt x="f1234" y="f159"/>
                  <a:pt x="f663" y="f86"/>
                </a:cubicBezTo>
                <a:cubicBezTo>
                  <a:pt x="f670" y="f161"/>
                  <a:pt x="f1235" y="f949"/>
                  <a:pt x="f845" y="f767"/>
                </a:cubicBezTo>
                <a:close/>
                <a:moveTo>
                  <a:pt x="f1236" y="f1146"/>
                </a:moveTo>
                <a:cubicBezTo>
                  <a:pt x="f957" y="f1107"/>
                  <a:pt x="f1237" y="f150"/>
                  <a:pt x="f975" y="f103"/>
                </a:cubicBezTo>
                <a:cubicBezTo>
                  <a:pt x="f537" y="f749"/>
                  <a:pt x="f958" y="f117"/>
                  <a:pt x="f1238" y="f121"/>
                </a:cubicBezTo>
                <a:cubicBezTo>
                  <a:pt x="f1239" y="f117"/>
                  <a:pt x="f1240" y="f538"/>
                  <a:pt x="f1236" y="f1146"/>
                </a:cubicBezTo>
                <a:close/>
                <a:moveTo>
                  <a:pt x="f820" y="f835"/>
                </a:moveTo>
                <a:cubicBezTo>
                  <a:pt x="f705" y="f835"/>
                  <a:pt x="f706" y="f781"/>
                  <a:pt x="f706" y="f781"/>
                </a:cubicBezTo>
                <a:cubicBezTo>
                  <a:pt x="f1241" y="f1123"/>
                  <a:pt x="f707" y="f197"/>
                  <a:pt x="f708" y="f82"/>
                </a:cubicBezTo>
                <a:cubicBezTo>
                  <a:pt x="f710" y="f837"/>
                  <a:pt x="f711" y="f841"/>
                  <a:pt x="f1242" y="f55"/>
                </a:cubicBezTo>
                <a:cubicBezTo>
                  <a:pt x="f708" y="f956"/>
                  <a:pt x="f705" y="f956"/>
                  <a:pt x="f704" y="f770"/>
                </a:cubicBezTo>
                <a:cubicBezTo>
                  <a:pt x="f704" y="f837"/>
                  <a:pt x="f825" y="f844"/>
                  <a:pt x="f1243" y="f841"/>
                </a:cubicBezTo>
                <a:cubicBezTo>
                  <a:pt x="f829" y="f1123"/>
                  <a:pt x="f1244" y="f197"/>
                  <a:pt x="f820" y="f835"/>
                </a:cubicBezTo>
                <a:close/>
                <a:moveTo>
                  <a:pt x="f708" y="f734"/>
                </a:moveTo>
                <a:cubicBezTo>
                  <a:pt x="f1245" y="f561"/>
                  <a:pt x="f823" y="f559"/>
                  <a:pt x="f702" y="f559"/>
                </a:cubicBezTo>
                <a:cubicBezTo>
                  <a:pt x="f829" y="f559"/>
                  <a:pt x="f700" y="f734"/>
                  <a:pt x="f1246" y="f563"/>
                </a:cubicBezTo>
                <a:cubicBezTo>
                  <a:pt x="f1246" y="f566"/>
                  <a:pt x="f1246" y="f498"/>
                  <a:pt x="f1246" y="f513"/>
                </a:cubicBezTo>
                <a:cubicBezTo>
                  <a:pt x="f1243" y="f498"/>
                  <a:pt x="f703" y="f566"/>
                  <a:pt x="f708" y="f734"/>
                </a:cubicBezTo>
                <a:close/>
                <a:moveTo>
                  <a:pt x="f758" y="f125"/>
                </a:moveTo>
                <a:cubicBezTo>
                  <a:pt x="f95" y="f136"/>
                  <a:pt x="f54" y="f136"/>
                  <a:pt x="f178" y="f511"/>
                </a:cubicBezTo>
                <a:cubicBezTo>
                  <a:pt x="f54" y="f508"/>
                  <a:pt x="f99" y="f50"/>
                  <a:pt x="f758" y="f125"/>
                </a:cubicBezTo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8" name="Grupo 6">
            <a:extLst>
              <a:ext uri="{FF2B5EF4-FFF2-40B4-BE49-F238E27FC236}">
                <a16:creationId xmlns:a16="http://schemas.microsoft.com/office/drawing/2014/main" id="{6C1A92BB-36E5-C7CE-FF99-D0C16F62FEED}"/>
              </a:ext>
            </a:extLst>
          </p:cNvPr>
          <p:cNvGrpSpPr/>
          <p:nvPr/>
        </p:nvGrpSpPr>
        <p:grpSpPr>
          <a:xfrm>
            <a:off x="107515" y="4376638"/>
            <a:ext cx="520475" cy="722018"/>
            <a:chOff x="107515" y="4376638"/>
            <a:chExt cx="520475" cy="722018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71DDC3A-16C3-CE2C-F9EC-B0D240F9F3B6}"/>
                </a:ext>
              </a:extLst>
            </p:cNvPr>
            <p:cNvSpPr/>
            <p:nvPr/>
          </p:nvSpPr>
          <p:spPr>
            <a:xfrm>
              <a:off x="334816" y="4452295"/>
              <a:ext cx="293174" cy="6463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"/>
                <a:gd name="f7" fmla="val 334"/>
                <a:gd name="f8" fmla="val 150"/>
                <a:gd name="f9" fmla="val 7"/>
                <a:gd name="f10" fmla="val 13"/>
                <a:gd name="f11" fmla="val 19"/>
                <a:gd name="f12" fmla="val 40"/>
                <a:gd name="f13" fmla="val 62"/>
                <a:gd name="f14" fmla="val 149"/>
                <a:gd name="f15" fmla="val 84"/>
                <a:gd name="f16" fmla="val 148"/>
                <a:gd name="f17" fmla="val 104"/>
                <a:gd name="f18" fmla="val 140"/>
                <a:gd name="f19" fmla="val 123"/>
                <a:gd name="f20" fmla="val 124"/>
                <a:gd name="f21" fmla="val 138"/>
                <a:gd name="f22" fmla="val 117"/>
                <a:gd name="f23" fmla="val 144"/>
                <a:gd name="f24" fmla="val 110"/>
                <a:gd name="f25" fmla="val 158"/>
                <a:gd name="f26" fmla="val 94"/>
                <a:gd name="f27" fmla="val 167"/>
                <a:gd name="f28" fmla="val 88"/>
                <a:gd name="f29" fmla="val 179"/>
                <a:gd name="f30" fmla="val 193"/>
                <a:gd name="f31" fmla="val 86"/>
                <a:gd name="f32" fmla="val 232"/>
                <a:gd name="f33" fmla="val 271"/>
                <a:gd name="f34" fmla="val 82"/>
                <a:gd name="f35" fmla="val 310"/>
                <a:gd name="f36" fmla="val 312"/>
                <a:gd name="f37" fmla="val 313"/>
                <a:gd name="f38" fmla="val 315"/>
                <a:gd name="f39" fmla="val 105"/>
                <a:gd name="f40" fmla="val 319"/>
                <a:gd name="f41" fmla="val 127"/>
                <a:gd name="f42" fmla="val 322"/>
                <a:gd name="f43" fmla="val 326"/>
                <a:gd name="f44" fmla="val 141"/>
                <a:gd name="f45" fmla="val 333"/>
                <a:gd name="f46" fmla="val 22"/>
                <a:gd name="f47" fmla="val 327"/>
                <a:gd name="f48" fmla="val 3"/>
                <a:gd name="f49" fmla="val 4"/>
                <a:gd name="f50" fmla="val 6"/>
                <a:gd name="f51" fmla="val 325"/>
                <a:gd name="f52" fmla="val 25"/>
                <a:gd name="f53" fmla="val 45"/>
                <a:gd name="f54" fmla="val 64"/>
                <a:gd name="f55" fmla="val 316"/>
                <a:gd name="f56" fmla="val 66"/>
                <a:gd name="f57" fmla="val 70"/>
                <a:gd name="f58" fmla="val 311"/>
                <a:gd name="f59" fmla="val 68"/>
                <a:gd name="f60" fmla="val 231"/>
                <a:gd name="f61" fmla="val 190"/>
                <a:gd name="f62" fmla="val 63"/>
                <a:gd name="f63" fmla="val 175"/>
                <a:gd name="f64" fmla="val 54"/>
                <a:gd name="f65" fmla="val 163"/>
                <a:gd name="f66" fmla="val 43"/>
                <a:gd name="f67" fmla="val 153"/>
                <a:gd name="f68" fmla="val 35"/>
                <a:gd name="f69" fmla="val 145"/>
                <a:gd name="f70" fmla="val 27"/>
                <a:gd name="f71" fmla="val 137"/>
                <a:gd name="f72" fmla="val 20"/>
                <a:gd name="f73" fmla="val 129"/>
                <a:gd name="f74" fmla="val 8"/>
                <a:gd name="f75" fmla="val 115"/>
                <a:gd name="f76" fmla="val 97"/>
                <a:gd name="f77" fmla="val 79"/>
                <a:gd name="f78" fmla="val 2"/>
                <a:gd name="f79" fmla="val 30"/>
                <a:gd name="f80" fmla="val 1"/>
                <a:gd name="f81" fmla="val 53"/>
                <a:gd name="f82" fmla="val 100"/>
                <a:gd name="f83" fmla="val 146"/>
                <a:gd name="f84" fmla="val 147"/>
                <a:gd name="f85" fmla="val 125"/>
                <a:gd name="f86" fmla="val 52"/>
                <a:gd name="f87" fmla="val 103"/>
                <a:gd name="f88" fmla="val 116"/>
                <a:gd name="f89" fmla="val 120"/>
                <a:gd name="f90" fmla="val 101"/>
                <a:gd name="f91" fmla="val 132"/>
                <a:gd name="f92" fmla="val 85"/>
                <a:gd name="f93" fmla="val 142"/>
                <a:gd name="f94" fmla="val 90"/>
                <a:gd name="f95" fmla="val 126"/>
                <a:gd name="f96" fmla="val 113"/>
                <a:gd name="f97" fmla="val 96"/>
                <a:gd name="f98" fmla="val 143"/>
                <a:gd name="f99" fmla="val 74"/>
                <a:gd name="f100" fmla="val 98"/>
                <a:gd name="f101" fmla="val 17"/>
                <a:gd name="f102" fmla="val 26"/>
                <a:gd name="f103" fmla="val 47"/>
                <a:gd name="f104" fmla="+- 0 0 -90"/>
                <a:gd name="f105" fmla="*/ f3 1 151"/>
                <a:gd name="f106" fmla="*/ f4 1 334"/>
                <a:gd name="f107" fmla="val f5"/>
                <a:gd name="f108" fmla="val f6"/>
                <a:gd name="f109" fmla="val f7"/>
                <a:gd name="f110" fmla="*/ f104 f0 1"/>
                <a:gd name="f111" fmla="+- f109 0 f107"/>
                <a:gd name="f112" fmla="+- f108 0 f107"/>
                <a:gd name="f113" fmla="*/ f110 1 f2"/>
                <a:gd name="f114" fmla="*/ f112 1 151"/>
                <a:gd name="f115" fmla="*/ f111 1 334"/>
                <a:gd name="f116" fmla="*/ 150 f112 1"/>
                <a:gd name="f117" fmla="*/ 0 f111 1"/>
                <a:gd name="f118" fmla="*/ 19 f111 1"/>
                <a:gd name="f119" fmla="*/ 149 f112 1"/>
                <a:gd name="f120" fmla="*/ 84 f111 1"/>
                <a:gd name="f121" fmla="*/ 124 f112 1"/>
                <a:gd name="f122" fmla="*/ 138 f111 1"/>
                <a:gd name="f123" fmla="*/ 104 f112 1"/>
                <a:gd name="f124" fmla="*/ 158 f111 1"/>
                <a:gd name="f125" fmla="*/ 88 f112 1"/>
                <a:gd name="f126" fmla="*/ 193 f111 1"/>
                <a:gd name="f127" fmla="*/ 82 f112 1"/>
                <a:gd name="f128" fmla="*/ 310 f111 1"/>
                <a:gd name="f129" fmla="*/ 315 f111 1"/>
                <a:gd name="f130" fmla="*/ 151 f112 1"/>
                <a:gd name="f131" fmla="*/ 326 f111 1"/>
                <a:gd name="f132" fmla="*/ 0 f112 1"/>
                <a:gd name="f133" fmla="*/ 327 f111 1"/>
                <a:gd name="f134" fmla="*/ 6 f112 1"/>
                <a:gd name="f135" fmla="*/ 325 f111 1"/>
                <a:gd name="f136" fmla="*/ 64 f112 1"/>
                <a:gd name="f137" fmla="*/ 316 f111 1"/>
                <a:gd name="f138" fmla="*/ 70 f112 1"/>
                <a:gd name="f139" fmla="*/ 311 f111 1"/>
                <a:gd name="f140" fmla="*/ 190 f111 1"/>
                <a:gd name="f141" fmla="*/ 43 f112 1"/>
                <a:gd name="f142" fmla="*/ 153 f111 1"/>
                <a:gd name="f143" fmla="*/ 20 f112 1"/>
                <a:gd name="f144" fmla="*/ 129 f111 1"/>
                <a:gd name="f145" fmla="*/ 3 f112 1"/>
                <a:gd name="f146" fmla="*/ 79 f111 1"/>
                <a:gd name="f147" fmla="*/ 1 f112 1"/>
                <a:gd name="f148" fmla="*/ 6 f111 1"/>
                <a:gd name="f149" fmla="*/ 7 f112 1"/>
                <a:gd name="f150" fmla="*/ 146 f112 1"/>
                <a:gd name="f151" fmla="*/ 125 f112 1"/>
                <a:gd name="f152" fmla="*/ 35 f111 1"/>
                <a:gd name="f153" fmla="*/ 101 f112 1"/>
                <a:gd name="f154" fmla="*/ 132 f111 1"/>
                <a:gd name="f155" fmla="*/ 79 f112 1"/>
                <a:gd name="f156" fmla="*/ 146 f111 1"/>
                <a:gd name="f157" fmla="*/ 115 f112 1"/>
                <a:gd name="f158" fmla="*/ 137 f111 1"/>
                <a:gd name="f159" fmla="*/ 141 f112 1"/>
                <a:gd name="f160" fmla="*/ 96 f111 1"/>
                <a:gd name="f161" fmla="*/ 144 f112 1"/>
                <a:gd name="f162" fmla="*/ 63 f111 1"/>
                <a:gd name="f163" fmla="*/ 8 f111 1"/>
                <a:gd name="f164" fmla="*/ 8 f112 1"/>
                <a:gd name="f165" fmla="+- f113 0 f1"/>
                <a:gd name="f166" fmla="*/ f116 1 151"/>
                <a:gd name="f167" fmla="*/ f117 1 334"/>
                <a:gd name="f168" fmla="*/ f118 1 334"/>
                <a:gd name="f169" fmla="*/ f119 1 151"/>
                <a:gd name="f170" fmla="*/ f120 1 334"/>
                <a:gd name="f171" fmla="*/ f121 1 151"/>
                <a:gd name="f172" fmla="*/ f122 1 334"/>
                <a:gd name="f173" fmla="*/ f123 1 151"/>
                <a:gd name="f174" fmla="*/ f124 1 334"/>
                <a:gd name="f175" fmla="*/ f125 1 151"/>
                <a:gd name="f176" fmla="*/ f126 1 334"/>
                <a:gd name="f177" fmla="*/ f127 1 151"/>
                <a:gd name="f178" fmla="*/ f128 1 334"/>
                <a:gd name="f179" fmla="*/ f129 1 334"/>
                <a:gd name="f180" fmla="*/ f130 1 151"/>
                <a:gd name="f181" fmla="*/ f131 1 334"/>
                <a:gd name="f182" fmla="*/ f132 1 151"/>
                <a:gd name="f183" fmla="*/ f133 1 334"/>
                <a:gd name="f184" fmla="*/ f134 1 151"/>
                <a:gd name="f185" fmla="*/ f135 1 334"/>
                <a:gd name="f186" fmla="*/ f136 1 151"/>
                <a:gd name="f187" fmla="*/ f137 1 334"/>
                <a:gd name="f188" fmla="*/ f138 1 151"/>
                <a:gd name="f189" fmla="*/ f139 1 334"/>
                <a:gd name="f190" fmla="*/ f140 1 334"/>
                <a:gd name="f191" fmla="*/ f141 1 151"/>
                <a:gd name="f192" fmla="*/ f142 1 334"/>
                <a:gd name="f193" fmla="*/ f143 1 151"/>
                <a:gd name="f194" fmla="*/ f144 1 334"/>
                <a:gd name="f195" fmla="*/ f145 1 151"/>
                <a:gd name="f196" fmla="*/ f146 1 334"/>
                <a:gd name="f197" fmla="*/ f147 1 151"/>
                <a:gd name="f198" fmla="*/ f148 1 334"/>
                <a:gd name="f199" fmla="*/ f149 1 151"/>
                <a:gd name="f200" fmla="*/ f150 1 151"/>
                <a:gd name="f201" fmla="*/ f151 1 151"/>
                <a:gd name="f202" fmla="*/ f152 1 334"/>
                <a:gd name="f203" fmla="*/ f153 1 151"/>
                <a:gd name="f204" fmla="*/ f154 1 334"/>
                <a:gd name="f205" fmla="*/ f155 1 151"/>
                <a:gd name="f206" fmla="*/ f156 1 334"/>
                <a:gd name="f207" fmla="*/ f157 1 151"/>
                <a:gd name="f208" fmla="*/ f158 1 334"/>
                <a:gd name="f209" fmla="*/ f159 1 151"/>
                <a:gd name="f210" fmla="*/ f160 1 334"/>
                <a:gd name="f211" fmla="*/ f161 1 151"/>
                <a:gd name="f212" fmla="*/ f162 1 334"/>
                <a:gd name="f213" fmla="*/ f163 1 334"/>
                <a:gd name="f214" fmla="*/ f164 1 151"/>
                <a:gd name="f215" fmla="*/ 0 1 f114"/>
                <a:gd name="f216" fmla="*/ f108 1 f114"/>
                <a:gd name="f217" fmla="*/ 0 1 f115"/>
                <a:gd name="f218" fmla="*/ f109 1 f115"/>
                <a:gd name="f219" fmla="*/ f166 1 f114"/>
                <a:gd name="f220" fmla="*/ f167 1 f115"/>
                <a:gd name="f221" fmla="*/ f168 1 f115"/>
                <a:gd name="f222" fmla="*/ f169 1 f114"/>
                <a:gd name="f223" fmla="*/ f170 1 f115"/>
                <a:gd name="f224" fmla="*/ f171 1 f114"/>
                <a:gd name="f225" fmla="*/ f172 1 f115"/>
                <a:gd name="f226" fmla="*/ f173 1 f114"/>
                <a:gd name="f227" fmla="*/ f174 1 f115"/>
                <a:gd name="f228" fmla="*/ f175 1 f114"/>
                <a:gd name="f229" fmla="*/ f176 1 f115"/>
                <a:gd name="f230" fmla="*/ f177 1 f114"/>
                <a:gd name="f231" fmla="*/ f178 1 f115"/>
                <a:gd name="f232" fmla="*/ f179 1 f115"/>
                <a:gd name="f233" fmla="*/ f180 1 f114"/>
                <a:gd name="f234" fmla="*/ f181 1 f115"/>
                <a:gd name="f235" fmla="*/ f182 1 f114"/>
                <a:gd name="f236" fmla="*/ f183 1 f115"/>
                <a:gd name="f237" fmla="*/ f184 1 f114"/>
                <a:gd name="f238" fmla="*/ f185 1 f115"/>
                <a:gd name="f239" fmla="*/ f186 1 f114"/>
                <a:gd name="f240" fmla="*/ f187 1 f115"/>
                <a:gd name="f241" fmla="*/ f188 1 f114"/>
                <a:gd name="f242" fmla="*/ f189 1 f115"/>
                <a:gd name="f243" fmla="*/ f190 1 f115"/>
                <a:gd name="f244" fmla="*/ f191 1 f114"/>
                <a:gd name="f245" fmla="*/ f192 1 f115"/>
                <a:gd name="f246" fmla="*/ f193 1 f114"/>
                <a:gd name="f247" fmla="*/ f194 1 f115"/>
                <a:gd name="f248" fmla="*/ f195 1 f114"/>
                <a:gd name="f249" fmla="*/ f196 1 f115"/>
                <a:gd name="f250" fmla="*/ f197 1 f114"/>
                <a:gd name="f251" fmla="*/ f198 1 f115"/>
                <a:gd name="f252" fmla="*/ f199 1 f114"/>
                <a:gd name="f253" fmla="*/ f200 1 f114"/>
                <a:gd name="f254" fmla="*/ f201 1 f114"/>
                <a:gd name="f255" fmla="*/ f202 1 f115"/>
                <a:gd name="f256" fmla="*/ f203 1 f114"/>
                <a:gd name="f257" fmla="*/ f204 1 f115"/>
                <a:gd name="f258" fmla="*/ f205 1 f114"/>
                <a:gd name="f259" fmla="*/ f206 1 f115"/>
                <a:gd name="f260" fmla="*/ f207 1 f114"/>
                <a:gd name="f261" fmla="*/ f208 1 f115"/>
                <a:gd name="f262" fmla="*/ f209 1 f114"/>
                <a:gd name="f263" fmla="*/ f210 1 f115"/>
                <a:gd name="f264" fmla="*/ f211 1 f114"/>
                <a:gd name="f265" fmla="*/ f212 1 f115"/>
                <a:gd name="f266" fmla="*/ f213 1 f115"/>
                <a:gd name="f267" fmla="*/ f214 1 f114"/>
                <a:gd name="f268" fmla="*/ f215 f105 1"/>
                <a:gd name="f269" fmla="*/ f216 f105 1"/>
                <a:gd name="f270" fmla="*/ f218 f106 1"/>
                <a:gd name="f271" fmla="*/ f217 f106 1"/>
                <a:gd name="f272" fmla="*/ f219 f105 1"/>
                <a:gd name="f273" fmla="*/ f220 f106 1"/>
                <a:gd name="f274" fmla="*/ f221 f106 1"/>
                <a:gd name="f275" fmla="*/ f222 f105 1"/>
                <a:gd name="f276" fmla="*/ f223 f106 1"/>
                <a:gd name="f277" fmla="*/ f224 f105 1"/>
                <a:gd name="f278" fmla="*/ f225 f106 1"/>
                <a:gd name="f279" fmla="*/ f226 f105 1"/>
                <a:gd name="f280" fmla="*/ f227 f106 1"/>
                <a:gd name="f281" fmla="*/ f228 f105 1"/>
                <a:gd name="f282" fmla="*/ f229 f106 1"/>
                <a:gd name="f283" fmla="*/ f230 f105 1"/>
                <a:gd name="f284" fmla="*/ f231 f106 1"/>
                <a:gd name="f285" fmla="*/ f232 f106 1"/>
                <a:gd name="f286" fmla="*/ f233 f105 1"/>
                <a:gd name="f287" fmla="*/ f234 f106 1"/>
                <a:gd name="f288" fmla="*/ f235 f105 1"/>
                <a:gd name="f289" fmla="*/ f236 f106 1"/>
                <a:gd name="f290" fmla="*/ f237 f105 1"/>
                <a:gd name="f291" fmla="*/ f238 f106 1"/>
                <a:gd name="f292" fmla="*/ f239 f105 1"/>
                <a:gd name="f293" fmla="*/ f240 f106 1"/>
                <a:gd name="f294" fmla="*/ f241 f105 1"/>
                <a:gd name="f295" fmla="*/ f242 f106 1"/>
                <a:gd name="f296" fmla="*/ f243 f106 1"/>
                <a:gd name="f297" fmla="*/ f244 f105 1"/>
                <a:gd name="f298" fmla="*/ f245 f106 1"/>
                <a:gd name="f299" fmla="*/ f246 f105 1"/>
                <a:gd name="f300" fmla="*/ f247 f106 1"/>
                <a:gd name="f301" fmla="*/ f248 f105 1"/>
                <a:gd name="f302" fmla="*/ f249 f106 1"/>
                <a:gd name="f303" fmla="*/ f250 f105 1"/>
                <a:gd name="f304" fmla="*/ f251 f106 1"/>
                <a:gd name="f305" fmla="*/ f252 f105 1"/>
                <a:gd name="f306" fmla="*/ f253 f105 1"/>
                <a:gd name="f307" fmla="*/ f254 f105 1"/>
                <a:gd name="f308" fmla="*/ f255 f106 1"/>
                <a:gd name="f309" fmla="*/ f256 f105 1"/>
                <a:gd name="f310" fmla="*/ f257 f106 1"/>
                <a:gd name="f311" fmla="*/ f258 f105 1"/>
                <a:gd name="f312" fmla="*/ f259 f106 1"/>
                <a:gd name="f313" fmla="*/ f260 f105 1"/>
                <a:gd name="f314" fmla="*/ f261 f106 1"/>
                <a:gd name="f315" fmla="*/ f262 f105 1"/>
                <a:gd name="f316" fmla="*/ f263 f106 1"/>
                <a:gd name="f317" fmla="*/ f264 f105 1"/>
                <a:gd name="f318" fmla="*/ f265 f106 1"/>
                <a:gd name="f319" fmla="*/ f266 f106 1"/>
                <a:gd name="f320" fmla="*/ f267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5">
                  <a:pos x="f272" y="f273"/>
                </a:cxn>
                <a:cxn ang="f165">
                  <a:pos x="f272" y="f274"/>
                </a:cxn>
                <a:cxn ang="f165">
                  <a:pos x="f275" y="f276"/>
                </a:cxn>
                <a:cxn ang="f165">
                  <a:pos x="f277" y="f278"/>
                </a:cxn>
                <a:cxn ang="f165">
                  <a:pos x="f279" y="f280"/>
                </a:cxn>
                <a:cxn ang="f165">
                  <a:pos x="f281" y="f282"/>
                </a:cxn>
                <a:cxn ang="f165">
                  <a:pos x="f283" y="f284"/>
                </a:cxn>
                <a:cxn ang="f165">
                  <a:pos x="f283" y="f285"/>
                </a:cxn>
                <a:cxn ang="f165">
                  <a:pos x="f286" y="f287"/>
                </a:cxn>
                <a:cxn ang="f165">
                  <a:pos x="f288" y="f289"/>
                </a:cxn>
                <a:cxn ang="f165">
                  <a:pos x="f290" y="f291"/>
                </a:cxn>
                <a:cxn ang="f165">
                  <a:pos x="f292" y="f293"/>
                </a:cxn>
                <a:cxn ang="f165">
                  <a:pos x="f294" y="f295"/>
                </a:cxn>
                <a:cxn ang="f165">
                  <a:pos x="f292" y="f296"/>
                </a:cxn>
                <a:cxn ang="f165">
                  <a:pos x="f297" y="f298"/>
                </a:cxn>
                <a:cxn ang="f165">
                  <a:pos x="f299" y="f300"/>
                </a:cxn>
                <a:cxn ang="f165">
                  <a:pos x="f301" y="f302"/>
                </a:cxn>
                <a:cxn ang="f165">
                  <a:pos x="f303" y="f304"/>
                </a:cxn>
                <a:cxn ang="f165">
                  <a:pos x="f305" y="f273"/>
                </a:cxn>
                <a:cxn ang="f165">
                  <a:pos x="f306" y="f273"/>
                </a:cxn>
                <a:cxn ang="f165">
                  <a:pos x="f272" y="f273"/>
                </a:cxn>
                <a:cxn ang="f165">
                  <a:pos x="f307" y="f308"/>
                </a:cxn>
                <a:cxn ang="f165">
                  <a:pos x="f277" y="f276"/>
                </a:cxn>
                <a:cxn ang="f165">
                  <a:pos x="f309" y="f310"/>
                </a:cxn>
                <a:cxn ang="f165">
                  <a:pos x="f311" y="f312"/>
                </a:cxn>
                <a:cxn ang="f165">
                  <a:pos x="f313" y="f314"/>
                </a:cxn>
                <a:cxn ang="f165">
                  <a:pos x="f315" y="f316"/>
                </a:cxn>
                <a:cxn ang="f165">
                  <a:pos x="f317" y="f318"/>
                </a:cxn>
                <a:cxn ang="f165">
                  <a:pos x="f317" y="f319"/>
                </a:cxn>
                <a:cxn ang="f165">
                  <a:pos x="f320" y="f319"/>
                </a:cxn>
                <a:cxn ang="f165">
                  <a:pos x="f320" y="f308"/>
                </a:cxn>
                <a:cxn ang="f165">
                  <a:pos x="f307" y="f308"/>
                </a:cxn>
              </a:cxnLst>
              <a:rect l="f268" t="f271" r="f269" b="f270"/>
              <a:pathLst>
                <a:path w="151" h="334">
                  <a:moveTo>
                    <a:pt x="f8" y="f5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6"/>
                    <a:pt x="f17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15" y="f33"/>
                    <a:pt x="f34" y="f35"/>
                  </a:cubicBezTo>
                  <a:cubicBezTo>
                    <a:pt x="f34" y="f36"/>
                    <a:pt x="f34" y="f37"/>
                    <a:pt x="f34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5"/>
                    <a:pt x="f46" y="f7"/>
                    <a:pt x="f5" y="f47"/>
                  </a:cubicBezTo>
                  <a:cubicBezTo>
                    <a:pt x="f48" y="f47"/>
                    <a:pt x="f49" y="f43"/>
                    <a:pt x="f50" y="f51"/>
                  </a:cubicBezTo>
                  <a:cubicBezTo>
                    <a:pt x="f52" y="f42"/>
                    <a:pt x="f53" y="f40"/>
                    <a:pt x="f54" y="f55"/>
                  </a:cubicBezTo>
                  <a:cubicBezTo>
                    <a:pt x="f56" y="f55"/>
                    <a:pt x="f57" y="f37"/>
                    <a:pt x="f57" y="f58"/>
                  </a:cubicBezTo>
                  <a:cubicBezTo>
                    <a:pt x="f59" y="f33"/>
                    <a:pt x="f56" y="f60"/>
                    <a:pt x="f54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48" y="f76"/>
                    <a:pt x="f48" y="f77"/>
                  </a:cubicBezTo>
                  <a:cubicBezTo>
                    <a:pt x="f78" y="f64"/>
                    <a:pt x="f78" y="f79"/>
                    <a:pt x="f80" y="f50"/>
                  </a:cubicBezTo>
                  <a:cubicBezTo>
                    <a:pt x="f80" y="f78"/>
                    <a:pt x="f78" y="f5"/>
                    <a:pt x="f9" y="f5"/>
                  </a:cubicBezTo>
                  <a:cubicBezTo>
                    <a:pt x="f81" y="f5"/>
                    <a:pt x="f82" y="f5"/>
                    <a:pt x="f83" y="f5"/>
                  </a:cubicBezTo>
                  <a:cubicBezTo>
                    <a:pt x="f84" y="f5"/>
                    <a:pt x="f16" y="f5"/>
                    <a:pt x="f8" y="f5"/>
                  </a:cubicBezTo>
                  <a:close/>
                  <a:moveTo>
                    <a:pt x="f85" y="f68"/>
                  </a:moveTo>
                  <a:cubicBezTo>
                    <a:pt x="f85" y="f86"/>
                    <a:pt x="f85" y="f59"/>
                    <a:pt x="f20" y="f15"/>
                  </a:cubicBezTo>
                  <a:cubicBezTo>
                    <a:pt x="f19" y="f87"/>
                    <a:pt x="f88" y="f89"/>
                    <a:pt x="f90" y="f91"/>
                  </a:cubicBezTo>
                  <a:cubicBezTo>
                    <a:pt x="f26" y="f21"/>
                    <a:pt x="f92" y="f93"/>
                    <a:pt x="f77" y="f83"/>
                  </a:cubicBezTo>
                  <a:cubicBezTo>
                    <a:pt x="f94" y="f83"/>
                    <a:pt x="f17" y="f83"/>
                    <a:pt x="f75" y="f71"/>
                  </a:cubicBezTo>
                  <a:cubicBezTo>
                    <a:pt x="f73" y="f95"/>
                    <a:pt x="f21" y="f96"/>
                    <a:pt x="f44" y="f97"/>
                  </a:cubicBezTo>
                  <a:cubicBezTo>
                    <a:pt x="f98" y="f92"/>
                    <a:pt x="f23" y="f99"/>
                    <a:pt x="f23" y="f62"/>
                  </a:cubicBezTo>
                  <a:cubicBezTo>
                    <a:pt x="f69" y="f53"/>
                    <a:pt x="f23" y="f70"/>
                    <a:pt x="f23" y="f74"/>
                  </a:cubicBezTo>
                  <a:cubicBezTo>
                    <a:pt x="f100" y="f74"/>
                    <a:pt x="f81" y="f74"/>
                    <a:pt x="f74" y="f74"/>
                  </a:cubicBezTo>
                  <a:cubicBezTo>
                    <a:pt x="f74" y="f101"/>
                    <a:pt x="f74" y="f102"/>
                    <a:pt x="f74" y="f68"/>
                  </a:cubicBezTo>
                  <a:cubicBezTo>
                    <a:pt x="f103" y="f68"/>
                    <a:pt x="f31" y="f68"/>
                    <a:pt x="f85" y="f68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CAECA44-6C14-9356-4154-7264377E4C7F}"/>
                </a:ext>
              </a:extLst>
            </p:cNvPr>
            <p:cNvSpPr/>
            <p:nvPr/>
          </p:nvSpPr>
          <p:spPr>
            <a:xfrm>
              <a:off x="107515" y="4376638"/>
              <a:ext cx="322527" cy="718105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66"/>
                <a:gd name="f8" fmla="val 371"/>
                <a:gd name="f9" fmla="val 1"/>
                <a:gd name="f10" fmla="val 56"/>
                <a:gd name="f11" fmla="val 111"/>
                <a:gd name="f12" fmla="val 8"/>
                <a:gd name="f13" fmla="val 15"/>
                <a:gd name="f14" fmla="val 23"/>
                <a:gd name="f15" fmla="val 145"/>
                <a:gd name="f16" fmla="val 125"/>
                <a:gd name="f17" fmla="val 103"/>
                <a:gd name="f18" fmla="val 34"/>
                <a:gd name="f19" fmla="val 44"/>
                <a:gd name="f20" fmla="val 55"/>
                <a:gd name="f21" fmla="val 74"/>
                <a:gd name="f22" fmla="val 45"/>
                <a:gd name="f23" fmla="val 16"/>
                <a:gd name="f24" fmla="val 75"/>
                <a:gd name="f25" fmla="val 14"/>
                <a:gd name="f26" fmla="val 94"/>
                <a:gd name="f27" fmla="val 20"/>
                <a:gd name="f28" fmla="val 113"/>
                <a:gd name="f29" fmla="val 27"/>
                <a:gd name="f30" fmla="val 134"/>
                <a:gd name="f31" fmla="val 40"/>
                <a:gd name="f32" fmla="val 152"/>
                <a:gd name="f33" fmla="val 63"/>
                <a:gd name="f34" fmla="val 156"/>
                <a:gd name="f35" fmla="val 76"/>
                <a:gd name="f36" fmla="val 158"/>
                <a:gd name="f37" fmla="val 90"/>
                <a:gd name="f38" fmla="val 106"/>
                <a:gd name="f39" fmla="val 108"/>
                <a:gd name="f40" fmla="val 155"/>
                <a:gd name="f41" fmla="val 114"/>
                <a:gd name="f42" fmla="val 160"/>
                <a:gd name="f43" fmla="val 116"/>
                <a:gd name="f44" fmla="val 165"/>
                <a:gd name="f45" fmla="val 119"/>
                <a:gd name="f46" fmla="val 171"/>
                <a:gd name="f47" fmla="val 172"/>
                <a:gd name="f48" fmla="val 101"/>
                <a:gd name="f49" fmla="val 188"/>
                <a:gd name="f50" fmla="val 96"/>
                <a:gd name="f51" fmla="val 209"/>
                <a:gd name="f52" fmla="val 95"/>
                <a:gd name="f53" fmla="val 232"/>
                <a:gd name="f54" fmla="val 271"/>
                <a:gd name="f55" fmla="val 92"/>
                <a:gd name="f56" fmla="val 310"/>
                <a:gd name="f57" fmla="val 349"/>
                <a:gd name="f58" fmla="val 350"/>
                <a:gd name="f59" fmla="val 351"/>
                <a:gd name="f60" fmla="val 352"/>
                <a:gd name="f61" fmla="val 353"/>
                <a:gd name="f62" fmla="val 99"/>
                <a:gd name="f63" fmla="val 354"/>
                <a:gd name="f64" fmla="val 104"/>
                <a:gd name="f65" fmla="val 355"/>
                <a:gd name="f66" fmla="val 102"/>
                <a:gd name="f67" fmla="val 364"/>
                <a:gd name="f68" fmla="val 100"/>
                <a:gd name="f69" fmla="val 370"/>
                <a:gd name="f70" fmla="val 67"/>
                <a:gd name="f71" fmla="val 367"/>
                <a:gd name="f72" fmla="val 366"/>
                <a:gd name="f73" fmla="val 365"/>
                <a:gd name="f74" fmla="val 26"/>
                <a:gd name="f75" fmla="val 51"/>
                <a:gd name="f76" fmla="val 356"/>
                <a:gd name="f77" fmla="val 77"/>
                <a:gd name="f78" fmla="val 333"/>
                <a:gd name="f79" fmla="val 314"/>
                <a:gd name="f80" fmla="val 295"/>
                <a:gd name="f81" fmla="val 73"/>
                <a:gd name="f82" fmla="val 72"/>
                <a:gd name="f83" fmla="val 246"/>
                <a:gd name="f84" fmla="val 71"/>
                <a:gd name="f85" fmla="val 222"/>
                <a:gd name="f86" fmla="val 204"/>
                <a:gd name="f87" fmla="val 65"/>
                <a:gd name="f88" fmla="val 52"/>
                <a:gd name="f89" fmla="val 175"/>
                <a:gd name="f90" fmla="val 168"/>
                <a:gd name="f91" fmla="val 37"/>
                <a:gd name="f92" fmla="val 161"/>
                <a:gd name="f93" fmla="val 29"/>
                <a:gd name="f94" fmla="val 154"/>
                <a:gd name="f95" fmla="val 9"/>
                <a:gd name="f96" fmla="val 135"/>
                <a:gd name="f97" fmla="val 2"/>
                <a:gd name="f98" fmla="val 85"/>
                <a:gd name="f99" fmla="val 58"/>
                <a:gd name="f100" fmla="val 31"/>
                <a:gd name="f101" fmla="val 4"/>
                <a:gd name="f102" fmla="val 3"/>
                <a:gd name="f103" fmla="+- 0 0 -90"/>
                <a:gd name="f104" fmla="*/ f4 1 166"/>
                <a:gd name="f105" fmla="*/ f5 1 371"/>
                <a:gd name="f106" fmla="val f6"/>
                <a:gd name="f107" fmla="val f7"/>
                <a:gd name="f108" fmla="val f8"/>
                <a:gd name="f109" fmla="*/ f103 f0 1"/>
                <a:gd name="f110" fmla="+- f108 0 f106"/>
                <a:gd name="f111" fmla="+- f107 0 f106"/>
                <a:gd name="f112" fmla="*/ f109 1 f3"/>
                <a:gd name="f113" fmla="*/ f111 1 166"/>
                <a:gd name="f114" fmla="*/ f110 1 371"/>
                <a:gd name="f115" fmla="*/ 1 f111 1"/>
                <a:gd name="f116" fmla="*/ 0 f110 1"/>
                <a:gd name="f117" fmla="*/ 166 f111 1"/>
                <a:gd name="f118" fmla="*/ 23 f110 1"/>
                <a:gd name="f119" fmla="*/ 103 f111 1"/>
                <a:gd name="f120" fmla="*/ 55 f110 1"/>
                <a:gd name="f121" fmla="*/ 16 f111 1"/>
                <a:gd name="f122" fmla="*/ 20 f111 1"/>
                <a:gd name="f123" fmla="*/ 113 f110 1"/>
                <a:gd name="f124" fmla="*/ 63 f111 1"/>
                <a:gd name="f125" fmla="*/ 156 f110 1"/>
                <a:gd name="f126" fmla="*/ 111 f111 1"/>
                <a:gd name="f127" fmla="*/ 155 f110 1"/>
                <a:gd name="f128" fmla="*/ 119 f111 1"/>
                <a:gd name="f129" fmla="*/ 171 f110 1"/>
                <a:gd name="f130" fmla="*/ 172 f110 1"/>
                <a:gd name="f131" fmla="*/ 95 f111 1"/>
                <a:gd name="f132" fmla="*/ 232 f110 1"/>
                <a:gd name="f133" fmla="*/ 90 f111 1"/>
                <a:gd name="f134" fmla="*/ 349 f110 1"/>
                <a:gd name="f135" fmla="*/ 352 f110 1"/>
                <a:gd name="f136" fmla="*/ 104 f111 1"/>
                <a:gd name="f137" fmla="*/ 355 f110 1"/>
                <a:gd name="f138" fmla="*/ 100 f111 1"/>
                <a:gd name="f139" fmla="*/ 370 f110 1"/>
                <a:gd name="f140" fmla="*/ 0 f111 1"/>
                <a:gd name="f141" fmla="*/ 367 f110 1"/>
                <a:gd name="f142" fmla="*/ 364 f110 1"/>
                <a:gd name="f143" fmla="*/ 77 f111 1"/>
                <a:gd name="f144" fmla="*/ 75 f111 1"/>
                <a:gd name="f145" fmla="*/ 295 f110 1"/>
                <a:gd name="f146" fmla="*/ 71 f111 1"/>
                <a:gd name="f147" fmla="*/ 222 f110 1"/>
                <a:gd name="f148" fmla="*/ 52 f111 1"/>
                <a:gd name="f149" fmla="*/ 175 f110 1"/>
                <a:gd name="f150" fmla="*/ 29 f111 1"/>
                <a:gd name="f151" fmla="*/ 154 f110 1"/>
                <a:gd name="f152" fmla="*/ 85 f110 1"/>
                <a:gd name="f153" fmla="*/ 4 f110 1"/>
                <a:gd name="f154" fmla="+- f112 0 f1"/>
                <a:gd name="f155" fmla="*/ f115 1 166"/>
                <a:gd name="f156" fmla="*/ f116 1 371"/>
                <a:gd name="f157" fmla="*/ f117 1 166"/>
                <a:gd name="f158" fmla="*/ f118 1 371"/>
                <a:gd name="f159" fmla="*/ f119 1 166"/>
                <a:gd name="f160" fmla="*/ f120 1 371"/>
                <a:gd name="f161" fmla="*/ f121 1 166"/>
                <a:gd name="f162" fmla="*/ f122 1 166"/>
                <a:gd name="f163" fmla="*/ f123 1 371"/>
                <a:gd name="f164" fmla="*/ f124 1 166"/>
                <a:gd name="f165" fmla="*/ f125 1 371"/>
                <a:gd name="f166" fmla="*/ f126 1 166"/>
                <a:gd name="f167" fmla="*/ f127 1 371"/>
                <a:gd name="f168" fmla="*/ f128 1 166"/>
                <a:gd name="f169" fmla="*/ f129 1 371"/>
                <a:gd name="f170" fmla="*/ f130 1 371"/>
                <a:gd name="f171" fmla="*/ f131 1 166"/>
                <a:gd name="f172" fmla="*/ f132 1 371"/>
                <a:gd name="f173" fmla="*/ f133 1 166"/>
                <a:gd name="f174" fmla="*/ f134 1 371"/>
                <a:gd name="f175" fmla="*/ f135 1 371"/>
                <a:gd name="f176" fmla="*/ f136 1 166"/>
                <a:gd name="f177" fmla="*/ f137 1 371"/>
                <a:gd name="f178" fmla="*/ f138 1 166"/>
                <a:gd name="f179" fmla="*/ f139 1 371"/>
                <a:gd name="f180" fmla="*/ f140 1 166"/>
                <a:gd name="f181" fmla="*/ f141 1 371"/>
                <a:gd name="f182" fmla="*/ f142 1 371"/>
                <a:gd name="f183" fmla="*/ f143 1 166"/>
                <a:gd name="f184" fmla="*/ f144 1 166"/>
                <a:gd name="f185" fmla="*/ f145 1 371"/>
                <a:gd name="f186" fmla="*/ f146 1 166"/>
                <a:gd name="f187" fmla="*/ f147 1 371"/>
                <a:gd name="f188" fmla="*/ f148 1 166"/>
                <a:gd name="f189" fmla="*/ f149 1 371"/>
                <a:gd name="f190" fmla="*/ f150 1 166"/>
                <a:gd name="f191" fmla="*/ f151 1 371"/>
                <a:gd name="f192" fmla="*/ f152 1 371"/>
                <a:gd name="f193" fmla="*/ f153 1 371"/>
                <a:gd name="f194" fmla="*/ 0 1 f113"/>
                <a:gd name="f195" fmla="*/ f107 1 f113"/>
                <a:gd name="f196" fmla="*/ 0 1 f114"/>
                <a:gd name="f197" fmla="*/ f108 1 f114"/>
                <a:gd name="f198" fmla="*/ f155 1 f113"/>
                <a:gd name="f199" fmla="*/ f156 1 f114"/>
                <a:gd name="f200" fmla="*/ f157 1 f113"/>
                <a:gd name="f201" fmla="*/ f158 1 f114"/>
                <a:gd name="f202" fmla="*/ f159 1 f113"/>
                <a:gd name="f203" fmla="*/ f160 1 f114"/>
                <a:gd name="f204" fmla="*/ f161 1 f113"/>
                <a:gd name="f205" fmla="*/ f162 1 f113"/>
                <a:gd name="f206" fmla="*/ f163 1 f114"/>
                <a:gd name="f207" fmla="*/ f164 1 f113"/>
                <a:gd name="f208" fmla="*/ f165 1 f114"/>
                <a:gd name="f209" fmla="*/ f166 1 f113"/>
                <a:gd name="f210" fmla="*/ f167 1 f114"/>
                <a:gd name="f211" fmla="*/ f168 1 f113"/>
                <a:gd name="f212" fmla="*/ f169 1 f114"/>
                <a:gd name="f213" fmla="*/ f170 1 f114"/>
                <a:gd name="f214" fmla="*/ f171 1 f113"/>
                <a:gd name="f215" fmla="*/ f172 1 f114"/>
                <a:gd name="f216" fmla="*/ f173 1 f113"/>
                <a:gd name="f217" fmla="*/ f174 1 f114"/>
                <a:gd name="f218" fmla="*/ f175 1 f114"/>
                <a:gd name="f219" fmla="*/ f176 1 f113"/>
                <a:gd name="f220" fmla="*/ f177 1 f114"/>
                <a:gd name="f221" fmla="*/ f178 1 f113"/>
                <a:gd name="f222" fmla="*/ f179 1 f114"/>
                <a:gd name="f223" fmla="*/ f180 1 f113"/>
                <a:gd name="f224" fmla="*/ f181 1 f114"/>
                <a:gd name="f225" fmla="*/ f182 1 f114"/>
                <a:gd name="f226" fmla="*/ f183 1 f113"/>
                <a:gd name="f227" fmla="*/ f184 1 f113"/>
                <a:gd name="f228" fmla="*/ f185 1 f114"/>
                <a:gd name="f229" fmla="*/ f186 1 f113"/>
                <a:gd name="f230" fmla="*/ f187 1 f114"/>
                <a:gd name="f231" fmla="*/ f188 1 f113"/>
                <a:gd name="f232" fmla="*/ f189 1 f114"/>
                <a:gd name="f233" fmla="*/ f190 1 f113"/>
                <a:gd name="f234" fmla="*/ f191 1 f114"/>
                <a:gd name="f235" fmla="*/ f192 1 f114"/>
                <a:gd name="f236" fmla="*/ f193 1 f114"/>
                <a:gd name="f237" fmla="*/ f194 f104 1"/>
                <a:gd name="f238" fmla="*/ f195 f104 1"/>
                <a:gd name="f239" fmla="*/ f197 f105 1"/>
                <a:gd name="f240" fmla="*/ f196 f105 1"/>
                <a:gd name="f241" fmla="*/ f198 f104 1"/>
                <a:gd name="f242" fmla="*/ f199 f105 1"/>
                <a:gd name="f243" fmla="*/ f200 f104 1"/>
                <a:gd name="f244" fmla="*/ f201 f105 1"/>
                <a:gd name="f245" fmla="*/ f202 f104 1"/>
                <a:gd name="f246" fmla="*/ f203 f105 1"/>
                <a:gd name="f247" fmla="*/ f204 f104 1"/>
                <a:gd name="f248" fmla="*/ f205 f104 1"/>
                <a:gd name="f249" fmla="*/ f206 f105 1"/>
                <a:gd name="f250" fmla="*/ f207 f104 1"/>
                <a:gd name="f251" fmla="*/ f208 f105 1"/>
                <a:gd name="f252" fmla="*/ f209 f104 1"/>
                <a:gd name="f253" fmla="*/ f210 f105 1"/>
                <a:gd name="f254" fmla="*/ f211 f104 1"/>
                <a:gd name="f255" fmla="*/ f212 f105 1"/>
                <a:gd name="f256" fmla="*/ f213 f105 1"/>
                <a:gd name="f257" fmla="*/ f214 f104 1"/>
                <a:gd name="f258" fmla="*/ f215 f105 1"/>
                <a:gd name="f259" fmla="*/ f216 f104 1"/>
                <a:gd name="f260" fmla="*/ f217 f105 1"/>
                <a:gd name="f261" fmla="*/ f218 f105 1"/>
                <a:gd name="f262" fmla="*/ f219 f104 1"/>
                <a:gd name="f263" fmla="*/ f220 f105 1"/>
                <a:gd name="f264" fmla="*/ f221 f104 1"/>
                <a:gd name="f265" fmla="*/ f222 f105 1"/>
                <a:gd name="f266" fmla="*/ f223 f104 1"/>
                <a:gd name="f267" fmla="*/ f224 f105 1"/>
                <a:gd name="f268" fmla="*/ f225 f105 1"/>
                <a:gd name="f269" fmla="*/ f226 f104 1"/>
                <a:gd name="f270" fmla="*/ f227 f104 1"/>
                <a:gd name="f271" fmla="*/ f228 f105 1"/>
                <a:gd name="f272" fmla="*/ f229 f104 1"/>
                <a:gd name="f273" fmla="*/ f230 f105 1"/>
                <a:gd name="f274" fmla="*/ f231 f104 1"/>
                <a:gd name="f275" fmla="*/ f232 f105 1"/>
                <a:gd name="f276" fmla="*/ f233 f104 1"/>
                <a:gd name="f277" fmla="*/ f234 f105 1"/>
                <a:gd name="f278" fmla="*/ f235 f105 1"/>
                <a:gd name="f279" fmla="*/ f236 f10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41" y="f242"/>
                </a:cxn>
                <a:cxn ang="f154">
                  <a:pos x="f243" y="f242"/>
                </a:cxn>
                <a:cxn ang="f154">
                  <a:pos x="f243" y="f244"/>
                </a:cxn>
                <a:cxn ang="f154">
                  <a:pos x="f245" y="f244"/>
                </a:cxn>
                <a:cxn ang="f154">
                  <a:pos x="f245" y="f246"/>
                </a:cxn>
                <a:cxn ang="f154">
                  <a:pos x="f247" y="f246"/>
                </a:cxn>
                <a:cxn ang="f154">
                  <a:pos x="f248" y="f249"/>
                </a:cxn>
                <a:cxn ang="f154">
                  <a:pos x="f250" y="f251"/>
                </a:cxn>
                <a:cxn ang="f154">
                  <a:pos x="f245" y="f251"/>
                </a:cxn>
                <a:cxn ang="f154">
                  <a:pos x="f252" y="f253"/>
                </a:cxn>
                <a:cxn ang="f154">
                  <a:pos x="f254" y="f255"/>
                </a:cxn>
                <a:cxn ang="f154">
                  <a:pos x="f254" y="f256"/>
                </a:cxn>
                <a:cxn ang="f154">
                  <a:pos x="f257" y="f258"/>
                </a:cxn>
                <a:cxn ang="f154">
                  <a:pos x="f259" y="f260"/>
                </a:cxn>
                <a:cxn ang="f154">
                  <a:pos x="f259" y="f261"/>
                </a:cxn>
                <a:cxn ang="f154">
                  <a:pos x="f262" y="f263"/>
                </a:cxn>
                <a:cxn ang="f154">
                  <a:pos x="f264" y="f265"/>
                </a:cxn>
                <a:cxn ang="f154">
                  <a:pos x="f266" y="f267"/>
                </a:cxn>
                <a:cxn ang="f154">
                  <a:pos x="f266" y="f268"/>
                </a:cxn>
                <a:cxn ang="f154">
                  <a:pos x="f269" y="f261"/>
                </a:cxn>
                <a:cxn ang="f154">
                  <a:pos x="f270" y="f271"/>
                </a:cxn>
                <a:cxn ang="f154">
                  <a:pos x="f272" y="f273"/>
                </a:cxn>
                <a:cxn ang="f154">
                  <a:pos x="f274" y="f275"/>
                </a:cxn>
                <a:cxn ang="f154">
                  <a:pos x="f276" y="f277"/>
                </a:cxn>
                <a:cxn ang="f154">
                  <a:pos x="f241" y="f278"/>
                </a:cxn>
                <a:cxn ang="f154">
                  <a:pos x="f241" y="f279"/>
                </a:cxn>
                <a:cxn ang="f154">
                  <a:pos x="f241" y="f242"/>
                </a:cxn>
              </a:cxnLst>
              <a:rect l="f237" t="f240" r="f238" b="f239"/>
              <a:pathLst>
                <a:path w="166" h="371">
                  <a:moveTo>
                    <a:pt x="f9" y="f6"/>
                  </a:moveTo>
                  <a:cubicBezTo>
                    <a:pt x="f10" y="f6"/>
                    <a:pt x="f11" y="f6"/>
                    <a:pt x="f7" y="f6"/>
                  </a:cubicBezTo>
                  <a:cubicBezTo>
                    <a:pt x="f7" y="f12"/>
                    <a:pt x="f7" y="f13"/>
                    <a:pt x="f7" y="f14"/>
                  </a:cubicBezTo>
                  <a:cubicBezTo>
                    <a:pt x="f15" y="f14"/>
                    <a:pt x="f16" y="f14"/>
                    <a:pt x="f17" y="f14"/>
                  </a:cubicBezTo>
                  <a:cubicBezTo>
                    <a:pt x="f17" y="f18"/>
                    <a:pt x="f17" y="f19"/>
                    <a:pt x="f17" y="f20"/>
                  </a:cubicBezTo>
                  <a:cubicBezTo>
                    <a:pt x="f21" y="f20"/>
                    <a:pt x="f22" y="f20"/>
                    <a:pt x="f23" y="f20"/>
                  </a:cubicBezTo>
                  <a:cubicBezTo>
                    <a:pt x="f1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4"/>
                    <a:pt x="f17" y="f34"/>
                  </a:cubicBezTo>
                  <a:cubicBezTo>
                    <a:pt x="f38" y="f34"/>
                    <a:pt x="f39" y="f40"/>
                    <a:pt x="f1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5" y="f46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26" y="f54"/>
                    <a:pt x="f55" y="f56"/>
                    <a:pt x="f37" y="f57"/>
                  </a:cubicBezTo>
                  <a:cubicBezTo>
                    <a:pt x="f37" y="f58"/>
                    <a:pt x="f37" y="f59"/>
                    <a:pt x="f37" y="f60"/>
                  </a:cubicBezTo>
                  <a:cubicBezTo>
                    <a:pt x="f52" y="f61"/>
                    <a:pt x="f62" y="f63"/>
                    <a:pt x="f64" y="f65"/>
                  </a:cubicBezTo>
                  <a:cubicBezTo>
                    <a:pt x="f17" y="f2"/>
                    <a:pt x="f66" y="f67"/>
                    <a:pt x="f68" y="f69"/>
                  </a:cubicBezTo>
                  <a:cubicBezTo>
                    <a:pt x="f70" y="f8"/>
                    <a:pt x="f18" y="f8"/>
                    <a:pt x="f6" y="f71"/>
                  </a:cubicBezTo>
                  <a:cubicBezTo>
                    <a:pt x="f6" y="f72"/>
                    <a:pt x="f6" y="f73"/>
                    <a:pt x="f6" y="f67"/>
                  </a:cubicBezTo>
                  <a:cubicBezTo>
                    <a:pt x="f74" y="f2"/>
                    <a:pt x="f75" y="f76"/>
                    <a:pt x="f77" y="f60"/>
                  </a:cubicBezTo>
                  <a:cubicBezTo>
                    <a:pt x="f35" y="f78"/>
                    <a:pt x="f35" y="f79"/>
                    <a:pt x="f24" y="f80"/>
                  </a:cubicBezTo>
                  <a:cubicBezTo>
                    <a:pt x="f81" y="f54"/>
                    <a:pt x="f82" y="f83"/>
                    <a:pt x="f84" y="f85"/>
                  </a:cubicBezTo>
                  <a:cubicBezTo>
                    <a:pt x="f84" y="f86"/>
                    <a:pt x="f87" y="f49"/>
                    <a:pt x="f88" y="f89"/>
                  </a:cubicBezTo>
                  <a:cubicBezTo>
                    <a:pt x="f19" y="f90"/>
                    <a:pt x="f91" y="f92"/>
                    <a:pt x="f93" y="f94"/>
                  </a:cubicBezTo>
                  <a:cubicBezTo>
                    <a:pt x="f95" y="f96"/>
                    <a:pt x="f97" y="f11"/>
                    <a:pt x="f9" y="f98"/>
                  </a:cubicBezTo>
                  <a:cubicBezTo>
                    <a:pt x="f6" y="f99"/>
                    <a:pt x="f9" y="f100"/>
                    <a:pt x="f9" y="f101"/>
                  </a:cubicBezTo>
                  <a:cubicBezTo>
                    <a:pt x="f9" y="f102"/>
                    <a:pt x="f9" y="f97"/>
                    <a:pt x="f9" y="f6"/>
                  </a:cubicBezTo>
                  <a:close/>
                </a:path>
              </a:pathLst>
            </a:custGeom>
            <a:solidFill>
              <a:srgbClr val="A7242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Elipse 9">
            <a:extLst>
              <a:ext uri="{FF2B5EF4-FFF2-40B4-BE49-F238E27FC236}">
                <a16:creationId xmlns:a16="http://schemas.microsoft.com/office/drawing/2014/main" id="{38C2D159-10F0-0927-5EA6-8D39BC815412}"/>
              </a:ext>
            </a:extLst>
          </p:cNvPr>
          <p:cNvSpPr/>
          <p:nvPr/>
        </p:nvSpPr>
        <p:spPr>
          <a:xfrm>
            <a:off x="398971" y="5027828"/>
            <a:ext cx="8665467" cy="857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7242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Picture 2" descr="arbol de uvas">
            <a:extLst>
              <a:ext uri="{FF2B5EF4-FFF2-40B4-BE49-F238E27FC236}">
                <a16:creationId xmlns:a16="http://schemas.microsoft.com/office/drawing/2014/main" id="{836B86DB-CEC6-F6D2-61CB-A28A808A44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0" y="0"/>
            <a:ext cx="3429000" cy="51434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3093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34">
            <a:extLst>
              <a:ext uri="{FF2B5EF4-FFF2-40B4-BE49-F238E27FC236}">
                <a16:creationId xmlns:a16="http://schemas.microsoft.com/office/drawing/2014/main" id="{B14BD328-8F6C-B3DA-A2DA-5D2D1684B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91" y="1379729"/>
            <a:ext cx="4661099" cy="841796"/>
          </a:xfrm>
        </p:spPr>
        <p:txBody>
          <a:bodyPr/>
          <a:lstStyle/>
          <a:p>
            <a:pPr lvl="0"/>
            <a:r>
              <a:rPr lang="en-US" dirty="0"/>
              <a:t>Chiffre </a:t>
            </a:r>
            <a:r>
              <a:rPr lang="en-US" dirty="0" err="1"/>
              <a:t>d’affaire</a:t>
            </a:r>
            <a:r>
              <a:rPr lang="en-US" dirty="0"/>
              <a:t> total</a:t>
            </a:r>
          </a:p>
        </p:txBody>
      </p:sp>
      <p:grpSp>
        <p:nvGrpSpPr>
          <p:cNvPr id="4" name="Grupo 12">
            <a:extLst>
              <a:ext uri="{FF2B5EF4-FFF2-40B4-BE49-F238E27FC236}">
                <a16:creationId xmlns:a16="http://schemas.microsoft.com/office/drawing/2014/main" id="{45C723D7-D8E8-A9D5-4A37-1A0E987AFCE8}"/>
              </a:ext>
            </a:extLst>
          </p:cNvPr>
          <p:cNvGrpSpPr/>
          <p:nvPr/>
        </p:nvGrpSpPr>
        <p:grpSpPr>
          <a:xfrm>
            <a:off x="4572000" y="1123038"/>
            <a:ext cx="2633206" cy="2897432"/>
            <a:chOff x="4572000" y="1123038"/>
            <a:chExt cx="2633206" cy="2897432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FA21227-C08A-6B17-5A7B-8F6B0DD5B0C3}"/>
                </a:ext>
              </a:extLst>
            </p:cNvPr>
            <p:cNvSpPr/>
            <p:nvPr/>
          </p:nvSpPr>
          <p:spPr>
            <a:xfrm>
              <a:off x="4572000" y="1123038"/>
              <a:ext cx="2633206" cy="998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"/>
                <a:gd name="f7" fmla="val 93"/>
                <a:gd name="f8" fmla="val 57"/>
                <a:gd name="f9" fmla="val 85"/>
                <a:gd name="f10" fmla="val 83"/>
                <a:gd name="f11" fmla="val 58"/>
                <a:gd name="f12" fmla="val 80"/>
                <a:gd name="f13" fmla="val 79"/>
                <a:gd name="f14" fmla="val 39"/>
                <a:gd name="f15" fmla="val 77"/>
                <a:gd name="f16" fmla="val 20"/>
                <a:gd name="f17" fmla="val 76"/>
                <a:gd name="f18" fmla="val 1"/>
                <a:gd name="f19" fmla="val 74"/>
                <a:gd name="f20" fmla="val 73"/>
                <a:gd name="f21" fmla="val 72"/>
                <a:gd name="f22" fmla="val 71"/>
                <a:gd name="f23" fmla="val 6"/>
                <a:gd name="f24" fmla="val 66"/>
                <a:gd name="f25" fmla="val 12"/>
                <a:gd name="f26" fmla="val 60"/>
                <a:gd name="f27" fmla="val 19"/>
                <a:gd name="f28" fmla="val 55"/>
                <a:gd name="f29" fmla="val 26"/>
                <a:gd name="f30" fmla="val 50"/>
                <a:gd name="f31" fmla="val 33"/>
                <a:gd name="f32" fmla="val 45"/>
                <a:gd name="f33" fmla="val 40"/>
                <a:gd name="f34" fmla="val 38"/>
                <a:gd name="f35" fmla="val 36"/>
                <a:gd name="f36" fmla="val 28"/>
                <a:gd name="f37" fmla="val 54"/>
                <a:gd name="f38" fmla="val 13"/>
                <a:gd name="f39" fmla="val 15"/>
                <a:gd name="f40" fmla="val 102"/>
                <a:gd name="f41" fmla="val 16"/>
                <a:gd name="f42" fmla="val 100"/>
                <a:gd name="f43" fmla="val 98"/>
                <a:gd name="f44" fmla="val 10"/>
                <a:gd name="f45" fmla="val 96"/>
                <a:gd name="f46" fmla="val 125"/>
                <a:gd name="f47" fmla="val 7"/>
                <a:gd name="f48" fmla="val 144"/>
                <a:gd name="f49" fmla="val 21"/>
                <a:gd name="f50" fmla="val 157"/>
                <a:gd name="f51" fmla="val 31"/>
                <a:gd name="f52" fmla="val 170"/>
                <a:gd name="f53" fmla="val 171"/>
                <a:gd name="f54" fmla="val 2"/>
                <a:gd name="f55" fmla="val 14"/>
                <a:gd name="f56" fmla="val 167"/>
                <a:gd name="f57" fmla="val 42"/>
                <a:gd name="f58" fmla="val 165"/>
                <a:gd name="f59" fmla="val 56"/>
                <a:gd name="f60" fmla="val 174"/>
                <a:gd name="f61" fmla="val 183"/>
                <a:gd name="f62" fmla="val 189"/>
                <a:gd name="f63" fmla="val 47"/>
                <a:gd name="f64" fmla="val 192"/>
                <a:gd name="f65" fmla="val 43"/>
                <a:gd name="f66" fmla="val 197"/>
                <a:gd name="f67" fmla="val 201"/>
                <a:gd name="f68" fmla="val 209"/>
                <a:gd name="f69" fmla="val 37"/>
                <a:gd name="f70" fmla="val 218"/>
                <a:gd name="f71" fmla="val 34"/>
                <a:gd name="f72" fmla="val 226"/>
                <a:gd name="f73" fmla="val 29"/>
                <a:gd name="f74" fmla="val 224"/>
                <a:gd name="f75" fmla="val 222"/>
                <a:gd name="f76" fmla="val 220"/>
                <a:gd name="f77" fmla="val 35"/>
                <a:gd name="f78" fmla="val 231"/>
                <a:gd name="f79" fmla="val 235"/>
                <a:gd name="f80" fmla="val 244"/>
                <a:gd name="f81" fmla="val 48"/>
                <a:gd name="f82" fmla="val 238"/>
                <a:gd name="f83" fmla="val 63"/>
                <a:gd name="f84" fmla="val 232"/>
                <a:gd name="f85" fmla="val 70"/>
                <a:gd name="f86" fmla="val 215"/>
                <a:gd name="f87" fmla="val 208"/>
                <a:gd name="f88" fmla="val 204"/>
                <a:gd name="f89" fmla="val 205"/>
                <a:gd name="f90" fmla="val 64"/>
                <a:gd name="f91" fmla="val 206"/>
                <a:gd name="f92" fmla="val 51"/>
                <a:gd name="f93" fmla="val 210"/>
                <a:gd name="f94" fmla="val 202"/>
                <a:gd name="f95" fmla="val 195"/>
                <a:gd name="f96" fmla="val 186"/>
                <a:gd name="f97" fmla="val 196"/>
                <a:gd name="f98" fmla="val 62"/>
                <a:gd name="f99" fmla="val 199"/>
                <a:gd name="f100" fmla="val 193"/>
                <a:gd name="f101" fmla="val 190"/>
                <a:gd name="f102" fmla="val 87"/>
                <a:gd name="f103" fmla="val 182"/>
                <a:gd name="f104" fmla="val 90"/>
                <a:gd name="f105" fmla="val 175"/>
                <a:gd name="f106" fmla="val 169"/>
                <a:gd name="f107" fmla="val 172"/>
                <a:gd name="f108" fmla="val 69"/>
                <a:gd name="f109" fmla="val 173"/>
                <a:gd name="f110" fmla="val 67"/>
                <a:gd name="f111" fmla="val 65"/>
                <a:gd name="f112" fmla="val 176"/>
                <a:gd name="f113" fmla="val 178"/>
                <a:gd name="f114" fmla="val 162"/>
                <a:gd name="f115" fmla="val 158"/>
                <a:gd name="f116" fmla="val 149"/>
                <a:gd name="f117" fmla="val 137"/>
                <a:gd name="f118" fmla="val 86"/>
                <a:gd name="f119" fmla="val 122"/>
                <a:gd name="f120" fmla="val 89"/>
                <a:gd name="f121" fmla="val 214"/>
                <a:gd name="f122" fmla="val 52"/>
                <a:gd name="f123" fmla="val 237"/>
                <a:gd name="f124" fmla="val 61"/>
                <a:gd name="f125" fmla="val 49"/>
                <a:gd name="f126" fmla="val 229"/>
                <a:gd name="f127" fmla="val 184"/>
                <a:gd name="f128" fmla="val 59"/>
                <a:gd name="f129" fmla="val 181"/>
                <a:gd name="f130" fmla="val 75"/>
                <a:gd name="f131" fmla="val 177"/>
                <a:gd name="f132" fmla="val 82"/>
                <a:gd name="f133" fmla="val 185"/>
                <a:gd name="f134" fmla="val 187"/>
                <a:gd name="f135" fmla="val 81"/>
                <a:gd name="f136" fmla="val 194"/>
                <a:gd name="f137" fmla="+- 0 0 -90"/>
                <a:gd name="f138" fmla="*/ f3 1 245"/>
                <a:gd name="f139" fmla="*/ f4 1 93"/>
                <a:gd name="f140" fmla="val f5"/>
                <a:gd name="f141" fmla="val f6"/>
                <a:gd name="f142" fmla="val f7"/>
                <a:gd name="f143" fmla="*/ f137 f0 1"/>
                <a:gd name="f144" fmla="+- f142 0 f140"/>
                <a:gd name="f145" fmla="+- f141 0 f140"/>
                <a:gd name="f146" fmla="*/ f143 1 f2"/>
                <a:gd name="f147" fmla="*/ f145 1 245"/>
                <a:gd name="f148" fmla="*/ f144 1 93"/>
                <a:gd name="f149" fmla="*/ 57 f145 1"/>
                <a:gd name="f150" fmla="*/ 85 f144 1"/>
                <a:gd name="f151" fmla="*/ 58 f145 1"/>
                <a:gd name="f152" fmla="*/ 79 f144 1"/>
                <a:gd name="f153" fmla="*/ 1 f145 1"/>
                <a:gd name="f154" fmla="*/ 74 f144 1"/>
                <a:gd name="f155" fmla="*/ 0 f145 1"/>
                <a:gd name="f156" fmla="*/ 71 f144 1"/>
                <a:gd name="f157" fmla="*/ 19 f145 1"/>
                <a:gd name="f158" fmla="*/ 55 f144 1"/>
                <a:gd name="f159" fmla="*/ 40 f145 1"/>
                <a:gd name="f160" fmla="*/ 40 f144 1"/>
                <a:gd name="f161" fmla="*/ 33 f145 1"/>
                <a:gd name="f162" fmla="*/ 28 f144 1"/>
                <a:gd name="f163" fmla="*/ 102 f145 1"/>
                <a:gd name="f164" fmla="*/ 16 f144 1"/>
                <a:gd name="f165" fmla="*/ 96 f145 1"/>
                <a:gd name="f166" fmla="*/ 6 f144 1"/>
                <a:gd name="f167" fmla="*/ 157 f145 1"/>
                <a:gd name="f168" fmla="*/ 45 f144 1"/>
                <a:gd name="f169" fmla="*/ 1 f144 1"/>
                <a:gd name="f170" fmla="*/ 170 f145 1"/>
                <a:gd name="f171" fmla="*/ 14 f144 1"/>
                <a:gd name="f172" fmla="*/ 165 f145 1"/>
                <a:gd name="f173" fmla="*/ 56 f144 1"/>
                <a:gd name="f174" fmla="*/ 189 f145 1"/>
                <a:gd name="f175" fmla="*/ 47 f144 1"/>
                <a:gd name="f176" fmla="*/ 201 f145 1"/>
                <a:gd name="f177" fmla="*/ 226 f145 1"/>
                <a:gd name="f178" fmla="*/ 29 f144 1"/>
                <a:gd name="f179" fmla="*/ 220 f145 1"/>
                <a:gd name="f180" fmla="*/ 35 f144 1"/>
                <a:gd name="f181" fmla="*/ 235 f145 1"/>
                <a:gd name="f182" fmla="*/ 42 f144 1"/>
                <a:gd name="f183" fmla="*/ 238 f145 1"/>
                <a:gd name="f184" fmla="*/ 63 f144 1"/>
                <a:gd name="f185" fmla="*/ 215 f145 1"/>
                <a:gd name="f186" fmla="*/ 205 f145 1"/>
                <a:gd name="f187" fmla="*/ 64 f144 1"/>
                <a:gd name="f188" fmla="*/ 210 f145 1"/>
                <a:gd name="f189" fmla="*/ 186 f145 1"/>
                <a:gd name="f190" fmla="*/ 54 f144 1"/>
                <a:gd name="f191" fmla="*/ 193 f145 1"/>
                <a:gd name="f192" fmla="*/ 80 f144 1"/>
                <a:gd name="f193" fmla="*/ 175 f145 1"/>
                <a:gd name="f194" fmla="*/ 87 f144 1"/>
                <a:gd name="f195" fmla="*/ 171 f145 1"/>
                <a:gd name="f196" fmla="*/ 72 f144 1"/>
                <a:gd name="f197" fmla="*/ 174 f145 1"/>
                <a:gd name="f198" fmla="*/ 65 f144 1"/>
                <a:gd name="f199" fmla="*/ 178 f145 1"/>
                <a:gd name="f200" fmla="*/ 58 f144 1"/>
                <a:gd name="f201" fmla="*/ 158 f145 1"/>
                <a:gd name="f202" fmla="*/ 66 f144 1"/>
                <a:gd name="f203" fmla="*/ 122 f145 1"/>
                <a:gd name="f204" fmla="*/ 89 f144 1"/>
                <a:gd name="f205" fmla="*/ 208 f145 1"/>
                <a:gd name="f206" fmla="*/ 62 f144 1"/>
                <a:gd name="f207" fmla="*/ 70 f144 1"/>
                <a:gd name="f208" fmla="*/ 237 f145 1"/>
                <a:gd name="f209" fmla="*/ 184 f145 1"/>
                <a:gd name="f210" fmla="*/ 59 f144 1"/>
                <a:gd name="f211" fmla="*/ 176 f145 1"/>
                <a:gd name="f212" fmla="*/ 75 f144 1"/>
                <a:gd name="f213" fmla="*/ 177 f145 1"/>
                <a:gd name="f214" fmla="*/ 82 f144 1"/>
                <a:gd name="f215" fmla="*/ 187 f145 1"/>
                <a:gd name="f216" fmla="*/ 81 f144 1"/>
                <a:gd name="f217" fmla="+- f146 0 f1"/>
                <a:gd name="f218" fmla="*/ f149 1 245"/>
                <a:gd name="f219" fmla="*/ f150 1 93"/>
                <a:gd name="f220" fmla="*/ f151 1 245"/>
                <a:gd name="f221" fmla="*/ f152 1 93"/>
                <a:gd name="f222" fmla="*/ f153 1 245"/>
                <a:gd name="f223" fmla="*/ f154 1 93"/>
                <a:gd name="f224" fmla="*/ f155 1 245"/>
                <a:gd name="f225" fmla="*/ f156 1 93"/>
                <a:gd name="f226" fmla="*/ f157 1 245"/>
                <a:gd name="f227" fmla="*/ f158 1 93"/>
                <a:gd name="f228" fmla="*/ f159 1 245"/>
                <a:gd name="f229" fmla="*/ f160 1 93"/>
                <a:gd name="f230" fmla="*/ f161 1 245"/>
                <a:gd name="f231" fmla="*/ f162 1 93"/>
                <a:gd name="f232" fmla="*/ f163 1 245"/>
                <a:gd name="f233" fmla="*/ f164 1 93"/>
                <a:gd name="f234" fmla="*/ f165 1 245"/>
                <a:gd name="f235" fmla="*/ f166 1 93"/>
                <a:gd name="f236" fmla="*/ f167 1 245"/>
                <a:gd name="f237" fmla="*/ f168 1 93"/>
                <a:gd name="f238" fmla="*/ f169 1 93"/>
                <a:gd name="f239" fmla="*/ f170 1 245"/>
                <a:gd name="f240" fmla="*/ f171 1 93"/>
                <a:gd name="f241" fmla="*/ f172 1 245"/>
                <a:gd name="f242" fmla="*/ f173 1 93"/>
                <a:gd name="f243" fmla="*/ f174 1 245"/>
                <a:gd name="f244" fmla="*/ f175 1 93"/>
                <a:gd name="f245" fmla="*/ f176 1 245"/>
                <a:gd name="f246" fmla="*/ f177 1 245"/>
                <a:gd name="f247" fmla="*/ f178 1 93"/>
                <a:gd name="f248" fmla="*/ f179 1 245"/>
                <a:gd name="f249" fmla="*/ f180 1 93"/>
                <a:gd name="f250" fmla="*/ f181 1 245"/>
                <a:gd name="f251" fmla="*/ f182 1 93"/>
                <a:gd name="f252" fmla="*/ f183 1 245"/>
                <a:gd name="f253" fmla="*/ f184 1 93"/>
                <a:gd name="f254" fmla="*/ f185 1 245"/>
                <a:gd name="f255" fmla="*/ f186 1 245"/>
                <a:gd name="f256" fmla="*/ f187 1 93"/>
                <a:gd name="f257" fmla="*/ f188 1 245"/>
                <a:gd name="f258" fmla="*/ f189 1 245"/>
                <a:gd name="f259" fmla="*/ f190 1 93"/>
                <a:gd name="f260" fmla="*/ f191 1 245"/>
                <a:gd name="f261" fmla="*/ f192 1 93"/>
                <a:gd name="f262" fmla="*/ f193 1 245"/>
                <a:gd name="f263" fmla="*/ f194 1 93"/>
                <a:gd name="f264" fmla="*/ f195 1 245"/>
                <a:gd name="f265" fmla="*/ f196 1 93"/>
                <a:gd name="f266" fmla="*/ f197 1 245"/>
                <a:gd name="f267" fmla="*/ f198 1 93"/>
                <a:gd name="f268" fmla="*/ f199 1 245"/>
                <a:gd name="f269" fmla="*/ f200 1 93"/>
                <a:gd name="f270" fmla="*/ f201 1 245"/>
                <a:gd name="f271" fmla="*/ f202 1 93"/>
                <a:gd name="f272" fmla="*/ f203 1 245"/>
                <a:gd name="f273" fmla="*/ f204 1 93"/>
                <a:gd name="f274" fmla="*/ f205 1 245"/>
                <a:gd name="f275" fmla="*/ f206 1 93"/>
                <a:gd name="f276" fmla="*/ f207 1 93"/>
                <a:gd name="f277" fmla="*/ f208 1 245"/>
                <a:gd name="f278" fmla="*/ f209 1 245"/>
                <a:gd name="f279" fmla="*/ f210 1 93"/>
                <a:gd name="f280" fmla="*/ f211 1 245"/>
                <a:gd name="f281" fmla="*/ f212 1 93"/>
                <a:gd name="f282" fmla="*/ f213 1 245"/>
                <a:gd name="f283" fmla="*/ f214 1 93"/>
                <a:gd name="f284" fmla="*/ f215 1 245"/>
                <a:gd name="f285" fmla="*/ f216 1 93"/>
                <a:gd name="f286" fmla="*/ 0 1 f147"/>
                <a:gd name="f287" fmla="*/ f141 1 f147"/>
                <a:gd name="f288" fmla="*/ 0 1 f148"/>
                <a:gd name="f289" fmla="*/ f142 1 f148"/>
                <a:gd name="f290" fmla="*/ f218 1 f147"/>
                <a:gd name="f291" fmla="*/ f219 1 f148"/>
                <a:gd name="f292" fmla="*/ f220 1 f147"/>
                <a:gd name="f293" fmla="*/ f221 1 f148"/>
                <a:gd name="f294" fmla="*/ f222 1 f147"/>
                <a:gd name="f295" fmla="*/ f223 1 f148"/>
                <a:gd name="f296" fmla="*/ f224 1 f147"/>
                <a:gd name="f297" fmla="*/ f225 1 f148"/>
                <a:gd name="f298" fmla="*/ f226 1 f147"/>
                <a:gd name="f299" fmla="*/ f227 1 f148"/>
                <a:gd name="f300" fmla="*/ f228 1 f147"/>
                <a:gd name="f301" fmla="*/ f229 1 f148"/>
                <a:gd name="f302" fmla="*/ f230 1 f147"/>
                <a:gd name="f303" fmla="*/ f231 1 f148"/>
                <a:gd name="f304" fmla="*/ f232 1 f147"/>
                <a:gd name="f305" fmla="*/ f233 1 f148"/>
                <a:gd name="f306" fmla="*/ f234 1 f147"/>
                <a:gd name="f307" fmla="*/ f235 1 f148"/>
                <a:gd name="f308" fmla="*/ f236 1 f147"/>
                <a:gd name="f309" fmla="*/ f237 1 f148"/>
                <a:gd name="f310" fmla="*/ f238 1 f148"/>
                <a:gd name="f311" fmla="*/ f239 1 f147"/>
                <a:gd name="f312" fmla="*/ f240 1 f148"/>
                <a:gd name="f313" fmla="*/ f241 1 f147"/>
                <a:gd name="f314" fmla="*/ f242 1 f148"/>
                <a:gd name="f315" fmla="*/ f243 1 f147"/>
                <a:gd name="f316" fmla="*/ f244 1 f148"/>
                <a:gd name="f317" fmla="*/ f245 1 f147"/>
                <a:gd name="f318" fmla="*/ f246 1 f147"/>
                <a:gd name="f319" fmla="*/ f247 1 f148"/>
                <a:gd name="f320" fmla="*/ f248 1 f147"/>
                <a:gd name="f321" fmla="*/ f249 1 f148"/>
                <a:gd name="f322" fmla="*/ f250 1 f147"/>
                <a:gd name="f323" fmla="*/ f251 1 f148"/>
                <a:gd name="f324" fmla="*/ f252 1 f147"/>
                <a:gd name="f325" fmla="*/ f253 1 f148"/>
                <a:gd name="f326" fmla="*/ f254 1 f147"/>
                <a:gd name="f327" fmla="*/ f255 1 f147"/>
                <a:gd name="f328" fmla="*/ f256 1 f148"/>
                <a:gd name="f329" fmla="*/ f257 1 f147"/>
                <a:gd name="f330" fmla="*/ f258 1 f147"/>
                <a:gd name="f331" fmla="*/ f259 1 f148"/>
                <a:gd name="f332" fmla="*/ f260 1 f147"/>
                <a:gd name="f333" fmla="*/ f261 1 f148"/>
                <a:gd name="f334" fmla="*/ f262 1 f147"/>
                <a:gd name="f335" fmla="*/ f263 1 f148"/>
                <a:gd name="f336" fmla="*/ f264 1 f147"/>
                <a:gd name="f337" fmla="*/ f265 1 f148"/>
                <a:gd name="f338" fmla="*/ f266 1 f147"/>
                <a:gd name="f339" fmla="*/ f267 1 f148"/>
                <a:gd name="f340" fmla="*/ f268 1 f147"/>
                <a:gd name="f341" fmla="*/ f269 1 f148"/>
                <a:gd name="f342" fmla="*/ f270 1 f147"/>
                <a:gd name="f343" fmla="*/ f271 1 f148"/>
                <a:gd name="f344" fmla="*/ f272 1 f147"/>
                <a:gd name="f345" fmla="*/ f273 1 f148"/>
                <a:gd name="f346" fmla="*/ f274 1 f147"/>
                <a:gd name="f347" fmla="*/ f275 1 f148"/>
                <a:gd name="f348" fmla="*/ f276 1 f148"/>
                <a:gd name="f349" fmla="*/ f277 1 f147"/>
                <a:gd name="f350" fmla="*/ f278 1 f147"/>
                <a:gd name="f351" fmla="*/ f279 1 f148"/>
                <a:gd name="f352" fmla="*/ f280 1 f147"/>
                <a:gd name="f353" fmla="*/ f281 1 f148"/>
                <a:gd name="f354" fmla="*/ f282 1 f147"/>
                <a:gd name="f355" fmla="*/ f283 1 f148"/>
                <a:gd name="f356" fmla="*/ f284 1 f147"/>
                <a:gd name="f357" fmla="*/ f285 1 f148"/>
                <a:gd name="f358" fmla="*/ f286 f138 1"/>
                <a:gd name="f359" fmla="*/ f287 f138 1"/>
                <a:gd name="f360" fmla="*/ f289 f139 1"/>
                <a:gd name="f361" fmla="*/ f288 f139 1"/>
                <a:gd name="f362" fmla="*/ f290 f138 1"/>
                <a:gd name="f363" fmla="*/ f291 f139 1"/>
                <a:gd name="f364" fmla="*/ f292 f138 1"/>
                <a:gd name="f365" fmla="*/ f293 f139 1"/>
                <a:gd name="f366" fmla="*/ f294 f138 1"/>
                <a:gd name="f367" fmla="*/ f295 f139 1"/>
                <a:gd name="f368" fmla="*/ f296 f138 1"/>
                <a:gd name="f369" fmla="*/ f297 f139 1"/>
                <a:gd name="f370" fmla="*/ f298 f138 1"/>
                <a:gd name="f371" fmla="*/ f299 f139 1"/>
                <a:gd name="f372" fmla="*/ f300 f138 1"/>
                <a:gd name="f373" fmla="*/ f301 f139 1"/>
                <a:gd name="f374" fmla="*/ f302 f138 1"/>
                <a:gd name="f375" fmla="*/ f303 f139 1"/>
                <a:gd name="f376" fmla="*/ f304 f138 1"/>
                <a:gd name="f377" fmla="*/ f305 f139 1"/>
                <a:gd name="f378" fmla="*/ f306 f138 1"/>
                <a:gd name="f379" fmla="*/ f307 f139 1"/>
                <a:gd name="f380" fmla="*/ f308 f138 1"/>
                <a:gd name="f381" fmla="*/ f309 f139 1"/>
                <a:gd name="f382" fmla="*/ f310 f139 1"/>
                <a:gd name="f383" fmla="*/ f311 f138 1"/>
                <a:gd name="f384" fmla="*/ f312 f139 1"/>
                <a:gd name="f385" fmla="*/ f313 f138 1"/>
                <a:gd name="f386" fmla="*/ f314 f139 1"/>
                <a:gd name="f387" fmla="*/ f315 f138 1"/>
                <a:gd name="f388" fmla="*/ f316 f139 1"/>
                <a:gd name="f389" fmla="*/ f317 f138 1"/>
                <a:gd name="f390" fmla="*/ f318 f138 1"/>
                <a:gd name="f391" fmla="*/ f319 f139 1"/>
                <a:gd name="f392" fmla="*/ f320 f138 1"/>
                <a:gd name="f393" fmla="*/ f321 f139 1"/>
                <a:gd name="f394" fmla="*/ f322 f138 1"/>
                <a:gd name="f395" fmla="*/ f323 f139 1"/>
                <a:gd name="f396" fmla="*/ f324 f138 1"/>
                <a:gd name="f397" fmla="*/ f325 f139 1"/>
                <a:gd name="f398" fmla="*/ f326 f138 1"/>
                <a:gd name="f399" fmla="*/ f327 f138 1"/>
                <a:gd name="f400" fmla="*/ f328 f139 1"/>
                <a:gd name="f401" fmla="*/ f329 f138 1"/>
                <a:gd name="f402" fmla="*/ f330 f138 1"/>
                <a:gd name="f403" fmla="*/ f331 f139 1"/>
                <a:gd name="f404" fmla="*/ f332 f138 1"/>
                <a:gd name="f405" fmla="*/ f333 f139 1"/>
                <a:gd name="f406" fmla="*/ f334 f138 1"/>
                <a:gd name="f407" fmla="*/ f335 f139 1"/>
                <a:gd name="f408" fmla="*/ f336 f138 1"/>
                <a:gd name="f409" fmla="*/ f337 f139 1"/>
                <a:gd name="f410" fmla="*/ f338 f138 1"/>
                <a:gd name="f411" fmla="*/ f339 f139 1"/>
                <a:gd name="f412" fmla="*/ f340 f138 1"/>
                <a:gd name="f413" fmla="*/ f341 f139 1"/>
                <a:gd name="f414" fmla="*/ f342 f138 1"/>
                <a:gd name="f415" fmla="*/ f343 f139 1"/>
                <a:gd name="f416" fmla="*/ f344 f138 1"/>
                <a:gd name="f417" fmla="*/ f345 f139 1"/>
                <a:gd name="f418" fmla="*/ f346 f138 1"/>
                <a:gd name="f419" fmla="*/ f347 f139 1"/>
                <a:gd name="f420" fmla="*/ f348 f139 1"/>
                <a:gd name="f421" fmla="*/ f349 f138 1"/>
                <a:gd name="f422" fmla="*/ f350 f138 1"/>
                <a:gd name="f423" fmla="*/ f351 f139 1"/>
                <a:gd name="f424" fmla="*/ f352 f138 1"/>
                <a:gd name="f425" fmla="*/ f353 f139 1"/>
                <a:gd name="f426" fmla="*/ f354 f138 1"/>
                <a:gd name="f427" fmla="*/ f355 f139 1"/>
                <a:gd name="f428" fmla="*/ f356 f138 1"/>
                <a:gd name="f429" fmla="*/ f357 f1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7">
                  <a:pos x="f362" y="f363"/>
                </a:cxn>
                <a:cxn ang="f217">
                  <a:pos x="f364" y="f365"/>
                </a:cxn>
                <a:cxn ang="f217">
                  <a:pos x="f366" y="f367"/>
                </a:cxn>
                <a:cxn ang="f217">
                  <a:pos x="f368" y="f369"/>
                </a:cxn>
                <a:cxn ang="f217">
                  <a:pos x="f370" y="f371"/>
                </a:cxn>
                <a:cxn ang="f217">
                  <a:pos x="f372" y="f373"/>
                </a:cxn>
                <a:cxn ang="f217">
                  <a:pos x="f374" y="f375"/>
                </a:cxn>
                <a:cxn ang="f217">
                  <a:pos x="f376" y="f377"/>
                </a:cxn>
                <a:cxn ang="f217">
                  <a:pos x="f378" y="f379"/>
                </a:cxn>
                <a:cxn ang="f217">
                  <a:pos x="f380" y="f381"/>
                </a:cxn>
                <a:cxn ang="f217">
                  <a:pos x="f380" y="f382"/>
                </a:cxn>
                <a:cxn ang="f217">
                  <a:pos x="f383" y="f384"/>
                </a:cxn>
                <a:cxn ang="f217">
                  <a:pos x="f385" y="f386"/>
                </a:cxn>
                <a:cxn ang="f217">
                  <a:pos x="f387" y="f388"/>
                </a:cxn>
                <a:cxn ang="f217">
                  <a:pos x="f389" y="f373"/>
                </a:cxn>
                <a:cxn ang="f217">
                  <a:pos x="f390" y="f391"/>
                </a:cxn>
                <a:cxn ang="f217">
                  <a:pos x="f392" y="f393"/>
                </a:cxn>
                <a:cxn ang="f217">
                  <a:pos x="f394" y="f395"/>
                </a:cxn>
                <a:cxn ang="f217">
                  <a:pos x="f396" y="f397"/>
                </a:cxn>
                <a:cxn ang="f217">
                  <a:pos x="f398" y="f367"/>
                </a:cxn>
                <a:cxn ang="f217">
                  <a:pos x="f399" y="f400"/>
                </a:cxn>
                <a:cxn ang="f217">
                  <a:pos x="f401" y="f395"/>
                </a:cxn>
                <a:cxn ang="f217">
                  <a:pos x="f402" y="f403"/>
                </a:cxn>
                <a:cxn ang="f217">
                  <a:pos x="f404" y="f405"/>
                </a:cxn>
                <a:cxn ang="f217">
                  <a:pos x="f406" y="f407"/>
                </a:cxn>
                <a:cxn ang="f217">
                  <a:pos x="f408" y="f409"/>
                </a:cxn>
                <a:cxn ang="f217">
                  <a:pos x="f410" y="f411"/>
                </a:cxn>
                <a:cxn ang="f217">
                  <a:pos x="f412" y="f413"/>
                </a:cxn>
                <a:cxn ang="f217">
                  <a:pos x="f414" y="f415"/>
                </a:cxn>
                <a:cxn ang="f217">
                  <a:pos x="f416" y="f417"/>
                </a:cxn>
                <a:cxn ang="f217">
                  <a:pos x="f362" y="f363"/>
                </a:cxn>
                <a:cxn ang="f217">
                  <a:pos x="f392" y="f395"/>
                </a:cxn>
                <a:cxn ang="f217">
                  <a:pos x="f418" y="f419"/>
                </a:cxn>
                <a:cxn ang="f217">
                  <a:pos x="f398" y="f420"/>
                </a:cxn>
                <a:cxn ang="f217">
                  <a:pos x="f421" y="f403"/>
                </a:cxn>
                <a:cxn ang="f217">
                  <a:pos x="f392" y="f395"/>
                </a:cxn>
                <a:cxn ang="f217">
                  <a:pos x="f422" y="f423"/>
                </a:cxn>
                <a:cxn ang="f217">
                  <a:pos x="f424" y="f425"/>
                </a:cxn>
                <a:cxn ang="f217">
                  <a:pos x="f426" y="f427"/>
                </a:cxn>
                <a:cxn ang="f217">
                  <a:pos x="f428" y="f429"/>
                </a:cxn>
                <a:cxn ang="f217">
                  <a:pos x="f422" y="f423"/>
                </a:cxn>
              </a:cxnLst>
              <a:rect l="f358" t="f361" r="f359" b="f360"/>
              <a:pathLst>
                <a:path w="245" h="93">
                  <a:moveTo>
                    <a:pt x="f8" y="f9"/>
                  </a:moveTo>
                  <a:cubicBezTo>
                    <a:pt x="f8" y="f10"/>
                    <a:pt x="f11" y="f12"/>
                    <a:pt x="f11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5" y="f21"/>
                    <a:pt x="f5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3"/>
                  </a:cubicBezTo>
                  <a:cubicBezTo>
                    <a:pt x="f34" y="f35"/>
                    <a:pt x="f35" y="f31"/>
                    <a:pt x="f31" y="f36"/>
                  </a:cubicBezTo>
                  <a:cubicBezTo>
                    <a:pt x="f37" y="f38"/>
                    <a:pt x="f15" y="f39"/>
                    <a:pt x="f40" y="f41"/>
                  </a:cubicBezTo>
                  <a:cubicBezTo>
                    <a:pt x="f42" y="f38"/>
                    <a:pt x="f43" y="f44"/>
                    <a:pt x="f45" y="f23"/>
                  </a:cubicBezTo>
                  <a:cubicBezTo>
                    <a:pt x="f46" y="f47"/>
                    <a:pt x="f48" y="f49"/>
                    <a:pt x="f50" y="f32"/>
                  </a:cubicBezTo>
                  <a:cubicBezTo>
                    <a:pt x="f50" y="f51"/>
                    <a:pt x="f50" y="f41"/>
                    <a:pt x="f50" y="f18"/>
                  </a:cubicBezTo>
                  <a:cubicBezTo>
                    <a:pt x="f52" y="f5"/>
                    <a:pt x="f53" y="f54"/>
                    <a:pt x="f52" y="f55"/>
                  </a:cubicBezTo>
                  <a:cubicBezTo>
                    <a:pt x="f56" y="f36"/>
                    <a:pt x="f56" y="f57"/>
                    <a:pt x="f58" y="f59"/>
                  </a:cubicBezTo>
                  <a:cubicBezTo>
                    <a:pt x="f60" y="f28"/>
                    <a:pt x="f61" y="f37"/>
                    <a:pt x="f62" y="f63"/>
                  </a:cubicBezTo>
                  <a:cubicBezTo>
                    <a:pt x="f64" y="f65"/>
                    <a:pt x="f66" y="f57"/>
                    <a:pt x="f67" y="f33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51"/>
                    <a:pt x="f75" y="f31"/>
                    <a:pt x="f76" y="f77"/>
                  </a:cubicBezTo>
                  <a:cubicBezTo>
                    <a:pt x="f72" y="f34"/>
                    <a:pt x="f78" y="f14"/>
                    <a:pt x="f79" y="f57"/>
                  </a:cubicBezTo>
                  <a:cubicBezTo>
                    <a:pt x="f80" y="f81"/>
                    <a:pt x="f6" y="f59"/>
                    <a:pt x="f82" y="f83"/>
                  </a:cubicBezTo>
                  <a:cubicBezTo>
                    <a:pt x="f84" y="f85"/>
                    <a:pt x="f74" y="f19"/>
                    <a:pt x="f86" y="f19"/>
                  </a:cubicBezTo>
                  <a:cubicBezTo>
                    <a:pt x="f87" y="f19"/>
                    <a:pt x="f88" y="f22"/>
                    <a:pt x="f89" y="f90"/>
                  </a:cubicBezTo>
                  <a:cubicBezTo>
                    <a:pt x="f91" y="f8"/>
                    <a:pt x="f87" y="f92"/>
                    <a:pt x="f93" y="f57"/>
                  </a:cubicBezTo>
                  <a:cubicBezTo>
                    <a:pt x="f94" y="f63"/>
                    <a:pt x="f95" y="f30"/>
                    <a:pt x="f96" y="f37"/>
                  </a:cubicBezTo>
                  <a:cubicBezTo>
                    <a:pt x="f97" y="f98"/>
                    <a:pt x="f99" y="f22"/>
                    <a:pt x="f100" y="f12"/>
                  </a:cubicBezTo>
                  <a:cubicBezTo>
                    <a:pt x="f101" y="f102"/>
                    <a:pt x="f103" y="f104"/>
                    <a:pt x="f105" y="f102"/>
                  </a:cubicBezTo>
                  <a:cubicBezTo>
                    <a:pt x="f52" y="f9"/>
                    <a:pt x="f106" y="f13"/>
                    <a:pt x="f53" y="f21"/>
                  </a:cubicBezTo>
                  <a:cubicBezTo>
                    <a:pt x="f107" y="f108"/>
                    <a:pt x="f109" y="f110"/>
                    <a:pt x="f60" y="f111"/>
                  </a:cubicBezTo>
                  <a:cubicBezTo>
                    <a:pt x="f105" y="f83"/>
                    <a:pt x="f112" y="f26"/>
                    <a:pt x="f113" y="f11"/>
                  </a:cubicBezTo>
                  <a:cubicBezTo>
                    <a:pt x="f106" y="f59"/>
                    <a:pt x="f114" y="f26"/>
                    <a:pt x="f115" y="f24"/>
                  </a:cubicBezTo>
                  <a:cubicBezTo>
                    <a:pt x="f116" y="f12"/>
                    <a:pt x="f117" y="f118"/>
                    <a:pt x="f119" y="f120"/>
                  </a:cubicBezTo>
                  <a:cubicBezTo>
                    <a:pt x="f42" y="f7"/>
                    <a:pt x="f13" y="f104"/>
                    <a:pt x="f8" y="f9"/>
                  </a:cubicBezTo>
                  <a:close/>
                  <a:moveTo>
                    <a:pt x="f76" y="f57"/>
                  </a:moveTo>
                  <a:cubicBezTo>
                    <a:pt x="f121" y="f57"/>
                    <a:pt x="f87" y="f122"/>
                    <a:pt x="f87" y="f98"/>
                  </a:cubicBezTo>
                  <a:cubicBezTo>
                    <a:pt x="f87" y="f110"/>
                    <a:pt x="f93" y="f85"/>
                    <a:pt x="f86" y="f85"/>
                  </a:cubicBezTo>
                  <a:cubicBezTo>
                    <a:pt x="f74" y="f85"/>
                    <a:pt x="f123" y="f124"/>
                    <a:pt x="f123" y="f37"/>
                  </a:cubicBezTo>
                  <a:cubicBezTo>
                    <a:pt x="f123" y="f125"/>
                    <a:pt x="f126" y="f65"/>
                    <a:pt x="f76" y="f57"/>
                  </a:cubicBezTo>
                  <a:close/>
                  <a:moveTo>
                    <a:pt x="f127" y="f128"/>
                  </a:moveTo>
                  <a:cubicBezTo>
                    <a:pt x="f129" y="f90"/>
                    <a:pt x="f113" y="f108"/>
                    <a:pt x="f112" y="f130"/>
                  </a:cubicBezTo>
                  <a:cubicBezTo>
                    <a:pt x="f105" y="f15"/>
                    <a:pt x="f131" y="f132"/>
                    <a:pt x="f131" y="f132"/>
                  </a:cubicBezTo>
                  <a:cubicBezTo>
                    <a:pt x="f2" y="f132"/>
                    <a:pt x="f133" y="f132"/>
                    <a:pt x="f134" y="f135"/>
                  </a:cubicBezTo>
                  <a:cubicBezTo>
                    <a:pt x="f136" y="f130"/>
                    <a:pt x="f100" y="f111"/>
                    <a:pt x="f127" y="f1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CFA5053-479E-F9CA-C468-06732C4FB01E}"/>
                </a:ext>
              </a:extLst>
            </p:cNvPr>
            <p:cNvSpPr/>
            <p:nvPr/>
          </p:nvSpPr>
          <p:spPr>
            <a:xfrm>
              <a:off x="5422867" y="2730727"/>
              <a:ext cx="667255" cy="6672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48"/>
                <a:gd name="f9" fmla="val 49"/>
                <a:gd name="f10" fmla="val 61"/>
                <a:gd name="f11" fmla="val 15"/>
                <a:gd name="f12" fmla="val 1"/>
                <a:gd name="f13" fmla="val 14"/>
                <a:gd name="f14" fmla="val 29"/>
                <a:gd name="f15" fmla="val 24"/>
                <a:gd name="f16" fmla="val 28"/>
                <a:gd name="f17" fmla="val 19"/>
                <a:gd name="f18" fmla="val 25"/>
                <a:gd name="f19" fmla="val 10"/>
                <a:gd name="f20" fmla="val 20"/>
                <a:gd name="f21" fmla="val 11"/>
                <a:gd name="f22" fmla="val 34"/>
                <a:gd name="f23" fmla="+- 0 0 -90"/>
                <a:gd name="f24" fmla="*/ f3 1 62"/>
                <a:gd name="f25" fmla="*/ f4 1 62"/>
                <a:gd name="f26" fmla="val f5"/>
                <a:gd name="f27" fmla="val f6"/>
                <a:gd name="f28" fmla="*/ f23 f0 1"/>
                <a:gd name="f29" fmla="+- f27 0 f26"/>
                <a:gd name="f30" fmla="*/ f28 1 f2"/>
                <a:gd name="f31" fmla="*/ f29 1 62"/>
                <a:gd name="f32" fmla="*/ 62 f29 1"/>
                <a:gd name="f33" fmla="*/ 31 f29 1"/>
                <a:gd name="f34" fmla="*/ 61 f29 1"/>
                <a:gd name="f35" fmla="*/ 1 f29 1"/>
                <a:gd name="f36" fmla="*/ 0 f29 1"/>
                <a:gd name="f37" fmla="*/ 29 f29 1"/>
                <a:gd name="f38" fmla="*/ 24 f29 1"/>
                <a:gd name="f39" fmla="*/ 19 f29 1"/>
                <a:gd name="f40" fmla="*/ 15 f29 1"/>
                <a:gd name="f41" fmla="*/ 10 f29 1"/>
                <a:gd name="f42" fmla="*/ 25 f29 1"/>
                <a:gd name="f43" fmla="*/ 34 f29 1"/>
                <a:gd name="f44" fmla="+- f30 0 f1"/>
                <a:gd name="f45" fmla="*/ f32 1 62"/>
                <a:gd name="f46" fmla="*/ f33 1 62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0 1 f31"/>
                <a:gd name="f58" fmla="*/ f27 1 f31"/>
                <a:gd name="f59" fmla="*/ f45 1 f31"/>
                <a:gd name="f60" fmla="*/ f46 1 f31"/>
                <a:gd name="f61" fmla="*/ f47 1 f31"/>
                <a:gd name="f62" fmla="*/ f48 1 f31"/>
                <a:gd name="f63" fmla="*/ f49 1 f31"/>
                <a:gd name="f64" fmla="*/ f50 1 f31"/>
                <a:gd name="f65" fmla="*/ f51 1 f31"/>
                <a:gd name="f66" fmla="*/ f52 1 f31"/>
                <a:gd name="f67" fmla="*/ f53 1 f31"/>
                <a:gd name="f68" fmla="*/ f54 1 f31"/>
                <a:gd name="f69" fmla="*/ f55 1 f31"/>
                <a:gd name="f70" fmla="*/ f56 1 f31"/>
                <a:gd name="f71" fmla="*/ f57 f24 1"/>
                <a:gd name="f72" fmla="*/ f58 f24 1"/>
                <a:gd name="f73" fmla="*/ f58 f25 1"/>
                <a:gd name="f74" fmla="*/ f57 f25 1"/>
                <a:gd name="f75" fmla="*/ f59 f24 1"/>
                <a:gd name="f76" fmla="*/ f60 f25 1"/>
                <a:gd name="f77" fmla="*/ f60 f24 1"/>
                <a:gd name="f78" fmla="*/ f61 f25 1"/>
                <a:gd name="f79" fmla="*/ f62 f24 1"/>
                <a:gd name="f80" fmla="*/ f63 f25 1"/>
                <a:gd name="f81" fmla="*/ f64 f24 1"/>
                <a:gd name="f82" fmla="*/ f65 f25 1"/>
                <a:gd name="f83" fmla="*/ f66 f24 1"/>
                <a:gd name="f84" fmla="*/ f67 f25 1"/>
                <a:gd name="f85" fmla="*/ f68 f24 1"/>
                <a:gd name="f86" fmla="*/ f69 f25 1"/>
                <a:gd name="f87" fmla="*/ f7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75" y="f76"/>
                </a:cxn>
                <a:cxn ang="f44">
                  <a:pos x="f77" y="f78"/>
                </a:cxn>
                <a:cxn ang="f44">
                  <a:pos x="f79" y="f76"/>
                </a:cxn>
                <a:cxn ang="f44">
                  <a:pos x="f77" y="f80"/>
                </a:cxn>
                <a:cxn ang="f44">
                  <a:pos x="f75" y="f76"/>
                </a:cxn>
                <a:cxn ang="f44">
                  <a:pos x="f81" y="f82"/>
                </a:cxn>
                <a:cxn ang="f44">
                  <a:pos x="f83" y="f84"/>
                </a:cxn>
                <a:cxn ang="f44">
                  <a:pos x="f85" y="f86"/>
                </a:cxn>
                <a:cxn ang="f44">
                  <a:pos x="f83" y="f87"/>
                </a:cxn>
                <a:cxn ang="f44">
                  <a:pos x="f81" y="f82"/>
                </a:cxn>
              </a:cxnLst>
              <a:rect l="f71" t="f74" r="f72" b="f73"/>
              <a:pathLst>
                <a:path w="62" h="62">
                  <a:moveTo>
                    <a:pt x="f6" y="f7"/>
                  </a:moveTo>
                  <a:cubicBezTo>
                    <a:pt x="f6" y="f8"/>
                    <a:pt x="f9" y="f10"/>
                    <a:pt x="f7" y="f10"/>
                  </a:cubicBezTo>
                  <a:cubicBezTo>
                    <a:pt x="f11" y="f6"/>
                    <a:pt x="f12" y="f8"/>
                    <a:pt x="f12" y="f7"/>
                  </a:cubicBezTo>
                  <a:cubicBezTo>
                    <a:pt x="f5" y="f13"/>
                    <a:pt x="f13" y="f5"/>
                    <a:pt x="f7" y="f5"/>
                  </a:cubicBezTo>
                  <a:cubicBezTo>
                    <a:pt x="f8" y="f5"/>
                    <a:pt x="f6" y="f13"/>
                    <a:pt x="f6" y="f7"/>
                  </a:cubicBezTo>
                  <a:close/>
                  <a:moveTo>
                    <a:pt x="f14" y="f15"/>
                  </a:moveTo>
                  <a:cubicBezTo>
                    <a:pt x="f16" y="f17"/>
                    <a:pt x="f18" y="f11"/>
                    <a:pt x="f17" y="f11"/>
                  </a:cubicBezTo>
                  <a:cubicBezTo>
                    <a:pt x="f13" y="f11"/>
                    <a:pt x="f19" y="f20"/>
                    <a:pt x="f19" y="f18"/>
                  </a:cubicBezTo>
                  <a:cubicBezTo>
                    <a:pt x="f21" y="f7"/>
                    <a:pt x="f13" y="f22"/>
                    <a:pt x="f17" y="f22"/>
                  </a:cubicBezTo>
                  <a:cubicBezTo>
                    <a:pt x="f15" y="f22"/>
                    <a:pt x="f14" y="f14"/>
                    <a:pt x="f14" y="f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3A84CB5-5131-B94A-35C9-F87955A008EC}"/>
                </a:ext>
              </a:extLst>
            </p:cNvPr>
            <p:cNvSpPr/>
            <p:nvPr/>
          </p:nvSpPr>
          <p:spPr>
            <a:xfrm>
              <a:off x="5776648" y="3353205"/>
              <a:ext cx="667255" cy="6672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2"/>
                <a:gd name="f8" fmla="val 61"/>
                <a:gd name="f9" fmla="val 50"/>
                <a:gd name="f10" fmla="val 47"/>
                <a:gd name="f11" fmla="val 30"/>
                <a:gd name="f12" fmla="val 13"/>
                <a:gd name="f13" fmla="val 1"/>
                <a:gd name="f14" fmla="val 15"/>
                <a:gd name="f15" fmla="val 33"/>
                <a:gd name="f16" fmla="val 49"/>
                <a:gd name="f17" fmla="val 10"/>
                <a:gd name="f18" fmla="val 25"/>
                <a:gd name="f19" fmla="val 29"/>
                <a:gd name="f20" fmla="val 14"/>
                <a:gd name="f21" fmla="val 34"/>
                <a:gd name="f22" fmla="val 19"/>
                <a:gd name="f23" fmla="val 24"/>
                <a:gd name="f24" fmla="val 28"/>
                <a:gd name="f25" fmla="val 16"/>
                <a:gd name="f26" fmla="val 20"/>
                <a:gd name="f27" fmla="+- 0 0 -90"/>
                <a:gd name="f28" fmla="*/ f3 1 62"/>
                <a:gd name="f29" fmla="*/ f4 1 62"/>
                <a:gd name="f30" fmla="val f5"/>
                <a:gd name="f31" fmla="val f6"/>
                <a:gd name="f32" fmla="*/ f27 f0 1"/>
                <a:gd name="f33" fmla="+- f31 0 f30"/>
                <a:gd name="f34" fmla="*/ f32 1 f2"/>
                <a:gd name="f35" fmla="*/ f33 1 62"/>
                <a:gd name="f36" fmla="*/ 62 f33 1"/>
                <a:gd name="f37" fmla="*/ 32 f33 1"/>
                <a:gd name="f38" fmla="*/ 30 f33 1"/>
                <a:gd name="f39" fmla="*/ 61 f33 1"/>
                <a:gd name="f40" fmla="*/ 0 f33 1"/>
                <a:gd name="f41" fmla="*/ 33 f33 1"/>
                <a:gd name="f42" fmla="*/ 10 f33 1"/>
                <a:gd name="f43" fmla="*/ 25 f33 1"/>
                <a:gd name="f44" fmla="*/ 19 f33 1"/>
                <a:gd name="f45" fmla="*/ 34 f33 1"/>
                <a:gd name="f46" fmla="*/ 29 f33 1"/>
                <a:gd name="f47" fmla="*/ 20 f33 1"/>
                <a:gd name="f48" fmla="*/ 15 f33 1"/>
                <a:gd name="f49" fmla="+- f34 0 f1"/>
                <a:gd name="f50" fmla="*/ f36 1 62"/>
                <a:gd name="f51" fmla="*/ f37 1 62"/>
                <a:gd name="f52" fmla="*/ f38 1 62"/>
                <a:gd name="f53" fmla="*/ f39 1 62"/>
                <a:gd name="f54" fmla="*/ f40 1 62"/>
                <a:gd name="f55" fmla="*/ f41 1 62"/>
                <a:gd name="f56" fmla="*/ f42 1 62"/>
                <a:gd name="f57" fmla="*/ f43 1 62"/>
                <a:gd name="f58" fmla="*/ f44 1 62"/>
                <a:gd name="f59" fmla="*/ f45 1 62"/>
                <a:gd name="f60" fmla="*/ f46 1 62"/>
                <a:gd name="f61" fmla="*/ f47 1 62"/>
                <a:gd name="f62" fmla="*/ f48 1 62"/>
                <a:gd name="f63" fmla="*/ 0 1 f35"/>
                <a:gd name="f64" fmla="*/ f31 1 f35"/>
                <a:gd name="f65" fmla="*/ f50 1 f35"/>
                <a:gd name="f66" fmla="*/ f51 1 f35"/>
                <a:gd name="f67" fmla="*/ f52 1 f35"/>
                <a:gd name="f68" fmla="*/ f53 1 f35"/>
                <a:gd name="f69" fmla="*/ f54 1 f35"/>
                <a:gd name="f70" fmla="*/ f55 1 f35"/>
                <a:gd name="f71" fmla="*/ f56 1 f35"/>
                <a:gd name="f72" fmla="*/ f57 1 f35"/>
                <a:gd name="f73" fmla="*/ f58 1 f35"/>
                <a:gd name="f74" fmla="*/ f59 1 f35"/>
                <a:gd name="f75" fmla="*/ f60 1 f35"/>
                <a:gd name="f76" fmla="*/ f61 1 f35"/>
                <a:gd name="f77" fmla="*/ f62 1 f35"/>
                <a:gd name="f78" fmla="*/ f63 f28 1"/>
                <a:gd name="f79" fmla="*/ f64 f28 1"/>
                <a:gd name="f80" fmla="*/ f64 f29 1"/>
                <a:gd name="f81" fmla="*/ f63 f29 1"/>
                <a:gd name="f82" fmla="*/ f65 f28 1"/>
                <a:gd name="f83" fmla="*/ f66 f29 1"/>
                <a:gd name="f84" fmla="*/ f67 f28 1"/>
                <a:gd name="f85" fmla="*/ f68 f29 1"/>
                <a:gd name="f86" fmla="*/ f69 f28 1"/>
                <a:gd name="f87" fmla="*/ f67 f29 1"/>
                <a:gd name="f88" fmla="*/ f70 f28 1"/>
                <a:gd name="f89" fmla="*/ f69 f29 1"/>
                <a:gd name="f90" fmla="*/ f71 f28 1"/>
                <a:gd name="f91" fmla="*/ f72 f29 1"/>
                <a:gd name="f92" fmla="*/ f73 f28 1"/>
                <a:gd name="f93" fmla="*/ f74 f29 1"/>
                <a:gd name="f94" fmla="*/ f75 f28 1"/>
                <a:gd name="f95" fmla="*/ f76 f28 1"/>
                <a:gd name="f96" fmla="*/ f77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82" y="f83"/>
                </a:cxn>
                <a:cxn ang="f49">
                  <a:pos x="f84" y="f85"/>
                </a:cxn>
                <a:cxn ang="f49">
                  <a:pos x="f86" y="f87"/>
                </a:cxn>
                <a:cxn ang="f49">
                  <a:pos x="f88" y="f89"/>
                </a:cxn>
                <a:cxn ang="f49">
                  <a:pos x="f82" y="f83"/>
                </a:cxn>
                <a:cxn ang="f49">
                  <a:pos x="f90" y="f91"/>
                </a:cxn>
                <a:cxn ang="f49">
                  <a:pos x="f92" y="f93"/>
                </a:cxn>
                <a:cxn ang="f49">
                  <a:pos x="f94" y="f91"/>
                </a:cxn>
                <a:cxn ang="f49">
                  <a:pos x="f95" y="f96"/>
                </a:cxn>
                <a:cxn ang="f49">
                  <a:pos x="f90" y="f91"/>
                </a:cxn>
              </a:cxnLst>
              <a:rect l="f78" t="f81" r="f79" b="f80"/>
              <a:pathLst>
                <a:path w="62" h="62">
                  <a:moveTo>
                    <a:pt x="f6" y="f7"/>
                  </a:moveTo>
                  <a:cubicBezTo>
                    <a:pt x="f8" y="f9"/>
                    <a:pt x="f10" y="f6"/>
                    <a:pt x="f11" y="f8"/>
                  </a:cubicBezTo>
                  <a:cubicBezTo>
                    <a:pt x="f12" y="f8"/>
                    <a:pt x="f5" y="f10"/>
                    <a:pt x="f5" y="f11"/>
                  </a:cubicBezTo>
                  <a:cubicBezTo>
                    <a:pt x="f13" y="f12"/>
                    <a:pt x="f14" y="f5"/>
                    <a:pt x="f15" y="f5"/>
                  </a:cubicBezTo>
                  <a:cubicBezTo>
                    <a:pt x="f16" y="f13"/>
                    <a:pt x="f6" y="f14"/>
                    <a:pt x="f6" y="f7"/>
                  </a:cubicBezTo>
                  <a:close/>
                  <a:moveTo>
                    <a:pt x="f17" y="f18"/>
                  </a:moveTo>
                  <a:cubicBezTo>
                    <a:pt x="f17" y="f19"/>
                    <a:pt x="f20" y="f21"/>
                    <a:pt x="f22" y="f21"/>
                  </a:cubicBezTo>
                  <a:cubicBezTo>
                    <a:pt x="f23" y="f21"/>
                    <a:pt x="f19" y="f11"/>
                    <a:pt x="f19" y="f18"/>
                  </a:cubicBezTo>
                  <a:cubicBezTo>
                    <a:pt x="f24" y="f22"/>
                    <a:pt x="f18" y="f25"/>
                    <a:pt x="f26" y="f14"/>
                  </a:cubicBezTo>
                  <a:cubicBezTo>
                    <a:pt x="f14" y="f14"/>
                    <a:pt x="f17" y="f22"/>
                    <a:pt x="f17" y="f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EC6CDD9-C9C6-14A2-0143-A75BDA94DC7A}"/>
                </a:ext>
              </a:extLst>
            </p:cNvPr>
            <p:cNvSpPr/>
            <p:nvPr/>
          </p:nvSpPr>
          <p:spPr>
            <a:xfrm>
              <a:off x="5776648" y="2121682"/>
              <a:ext cx="667255" cy="6627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1"/>
                <a:gd name="f9" fmla="val 48"/>
                <a:gd name="f10" fmla="val 13"/>
                <a:gd name="f11" fmla="val 30"/>
                <a:gd name="f12" fmla="val 49"/>
                <a:gd name="f13" fmla="val 61"/>
                <a:gd name="f14" fmla="val 32"/>
                <a:gd name="f15" fmla="val 14"/>
                <a:gd name="f16" fmla="val 19"/>
                <a:gd name="f17" fmla="val 34"/>
                <a:gd name="f18" fmla="val 24"/>
                <a:gd name="f19" fmla="val 29"/>
                <a:gd name="f20" fmla="val 25"/>
                <a:gd name="f21" fmla="val 20"/>
                <a:gd name="f22" fmla="val 15"/>
                <a:gd name="f23" fmla="val 16"/>
                <a:gd name="f24" fmla="val 10"/>
                <a:gd name="f25" fmla="+- 0 0 -90"/>
                <a:gd name="f26" fmla="*/ f3 1 62"/>
                <a:gd name="f27" fmla="*/ f4 1 62"/>
                <a:gd name="f28" fmla="val f5"/>
                <a:gd name="f29" fmla="val f6"/>
                <a:gd name="f30" fmla="*/ f25 f0 1"/>
                <a:gd name="f31" fmla="+- f29 0 f28"/>
                <a:gd name="f32" fmla="*/ f30 1 f2"/>
                <a:gd name="f33" fmla="*/ f31 1 62"/>
                <a:gd name="f34" fmla="*/ 31 f31 1"/>
                <a:gd name="f35" fmla="*/ 1 f31 1"/>
                <a:gd name="f36" fmla="*/ 62 f31 1"/>
                <a:gd name="f37" fmla="*/ 30 f31 1"/>
                <a:gd name="f38" fmla="*/ 32 f31 1"/>
                <a:gd name="f39" fmla="*/ 0 f31 1"/>
                <a:gd name="f40" fmla="*/ 19 f31 1"/>
                <a:gd name="f41" fmla="*/ 34 f31 1"/>
                <a:gd name="f42" fmla="*/ 29 f31 1"/>
                <a:gd name="f43" fmla="*/ 25 f31 1"/>
                <a:gd name="f44" fmla="*/ 16 f31 1"/>
                <a:gd name="f45" fmla="*/ 10 f31 1"/>
                <a:gd name="f46" fmla="+- f32 0 f1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f44 1 62"/>
                <a:gd name="f58" fmla="*/ f45 1 62"/>
                <a:gd name="f59" fmla="*/ 0 1 f33"/>
                <a:gd name="f60" fmla="*/ f29 1 f33"/>
                <a:gd name="f61" fmla="*/ f47 1 f33"/>
                <a:gd name="f62" fmla="*/ f48 1 f33"/>
                <a:gd name="f63" fmla="*/ f49 1 f33"/>
                <a:gd name="f64" fmla="*/ f50 1 f33"/>
                <a:gd name="f65" fmla="*/ f51 1 f33"/>
                <a:gd name="f66" fmla="*/ f52 1 f33"/>
                <a:gd name="f67" fmla="*/ f53 1 f33"/>
                <a:gd name="f68" fmla="*/ f54 1 f33"/>
                <a:gd name="f69" fmla="*/ f55 1 f33"/>
                <a:gd name="f70" fmla="*/ f56 1 f33"/>
                <a:gd name="f71" fmla="*/ f57 1 f33"/>
                <a:gd name="f72" fmla="*/ f58 1 f33"/>
                <a:gd name="f73" fmla="*/ f59 f26 1"/>
                <a:gd name="f74" fmla="*/ f60 f26 1"/>
                <a:gd name="f75" fmla="*/ f60 f27 1"/>
                <a:gd name="f76" fmla="*/ f59 f27 1"/>
                <a:gd name="f77" fmla="*/ f61 f26 1"/>
                <a:gd name="f78" fmla="*/ f62 f27 1"/>
                <a:gd name="f79" fmla="*/ f63 f26 1"/>
                <a:gd name="f80" fmla="*/ f64 f27 1"/>
                <a:gd name="f81" fmla="*/ f65 f26 1"/>
                <a:gd name="f82" fmla="*/ f63 f27 1"/>
                <a:gd name="f83" fmla="*/ f66 f26 1"/>
                <a:gd name="f84" fmla="*/ f61 f27 1"/>
                <a:gd name="f85" fmla="*/ f67 f26 1"/>
                <a:gd name="f86" fmla="*/ f68 f27 1"/>
                <a:gd name="f87" fmla="*/ f69 f26 1"/>
                <a:gd name="f88" fmla="*/ f70 f27 1"/>
                <a:gd name="f89" fmla="*/ f71 f27 1"/>
                <a:gd name="f90" fmla="*/ f72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7" y="f78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4"/>
                </a:cxn>
                <a:cxn ang="f46">
                  <a:pos x="f77" y="f78"/>
                </a:cxn>
                <a:cxn ang="f46">
                  <a:pos x="f85" y="f86"/>
                </a:cxn>
                <a:cxn ang="f46">
                  <a:pos x="f87" y="f88"/>
                </a:cxn>
                <a:cxn ang="f46">
                  <a:pos x="f85" y="f89"/>
                </a:cxn>
                <a:cxn ang="f46">
                  <a:pos x="f90" y="f88"/>
                </a:cxn>
                <a:cxn ang="f46">
                  <a:pos x="f85" y="f86"/>
                </a:cxn>
              </a:cxnLst>
              <a:rect l="f73" t="f76" r="f74" b="f75"/>
              <a:pathLst>
                <a:path w="62" h="62">
                  <a:moveTo>
                    <a:pt x="f7" y="f8"/>
                  </a:moveTo>
                  <a:cubicBezTo>
                    <a:pt x="f9" y="f5"/>
                    <a:pt x="f6" y="f10"/>
                    <a:pt x="f6" y="f11"/>
                  </a:cubicBezTo>
                  <a:cubicBezTo>
                    <a:pt x="f6" y="f9"/>
                    <a:pt x="f12" y="f13"/>
                    <a:pt x="f14" y="f6"/>
                  </a:cubicBezTo>
                  <a:cubicBezTo>
                    <a:pt x="f15" y="f6"/>
                    <a:pt x="f5" y="f9"/>
                    <a:pt x="f5" y="f7"/>
                  </a:cubicBezTo>
                  <a:cubicBezTo>
                    <a:pt x="f5" y="f15"/>
                    <a:pt x="f15" y="f8"/>
                    <a:pt x="f7" y="f8"/>
                  </a:cubicBezTo>
                  <a:close/>
                  <a:moveTo>
                    <a:pt x="f16" y="f17"/>
                  </a:moveTo>
                  <a:cubicBezTo>
                    <a:pt x="f18" y="f17"/>
                    <a:pt x="f19" y="f11"/>
                    <a:pt x="f19" y="f20"/>
                  </a:cubicBezTo>
                  <a:cubicBezTo>
                    <a:pt x="f19" y="f21"/>
                    <a:pt x="f18" y="f22"/>
                    <a:pt x="f16" y="f23"/>
                  </a:cubicBezTo>
                  <a:cubicBezTo>
                    <a:pt x="f15" y="f23"/>
                    <a:pt x="f24" y="f16"/>
                    <a:pt x="f24" y="f20"/>
                  </a:cubicBezTo>
                  <a:cubicBezTo>
                    <a:pt x="f24" y="f11"/>
                    <a:pt x="f10" y="f17"/>
                    <a:pt x="f16" y="f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6022185-851C-032A-C299-78437114C3C6}"/>
                </a:ext>
              </a:extLst>
            </p:cNvPr>
            <p:cNvSpPr/>
            <p:nvPr/>
          </p:nvSpPr>
          <p:spPr>
            <a:xfrm>
              <a:off x="6130430" y="2730727"/>
              <a:ext cx="667255" cy="6672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61"/>
                <a:gd name="f9" fmla="val 14"/>
                <a:gd name="f10" fmla="val 48"/>
                <a:gd name="f11" fmla="val 32"/>
                <a:gd name="f12" fmla="val 49"/>
                <a:gd name="f13" fmla="val 29"/>
                <a:gd name="f14" fmla="val 25"/>
                <a:gd name="f15" fmla="val 28"/>
                <a:gd name="f16" fmla="val 19"/>
                <a:gd name="f17" fmla="val 16"/>
                <a:gd name="f18" fmla="val 15"/>
                <a:gd name="f19" fmla="val 10"/>
                <a:gd name="f20" fmla="val 34"/>
                <a:gd name="f21" fmla="val 20"/>
                <a:gd name="f22" fmla="val 30"/>
                <a:gd name="f23" fmla="+- 0 0 -90"/>
                <a:gd name="f24" fmla="*/ f3 1 62"/>
                <a:gd name="f25" fmla="*/ f4 1 62"/>
                <a:gd name="f26" fmla="val f5"/>
                <a:gd name="f27" fmla="val f6"/>
                <a:gd name="f28" fmla="*/ f23 f0 1"/>
                <a:gd name="f29" fmla="+- f27 0 f26"/>
                <a:gd name="f30" fmla="*/ f28 1 f2"/>
                <a:gd name="f31" fmla="*/ f29 1 62"/>
                <a:gd name="f32" fmla="*/ 31 f29 1"/>
                <a:gd name="f33" fmla="*/ 61 f29 1"/>
                <a:gd name="f34" fmla="*/ 0 f29 1"/>
                <a:gd name="f35" fmla="*/ 32 f29 1"/>
                <a:gd name="f36" fmla="*/ 62 f29 1"/>
                <a:gd name="f37" fmla="*/ 29 f29 1"/>
                <a:gd name="f38" fmla="*/ 25 f29 1"/>
                <a:gd name="f39" fmla="*/ 19 f29 1"/>
                <a:gd name="f40" fmla="*/ 15 f29 1"/>
                <a:gd name="f41" fmla="*/ 10 f29 1"/>
                <a:gd name="f42" fmla="*/ 20 f29 1"/>
                <a:gd name="f43" fmla="*/ 34 f29 1"/>
                <a:gd name="f44" fmla="+- f30 0 f1"/>
                <a:gd name="f45" fmla="*/ f32 1 62"/>
                <a:gd name="f46" fmla="*/ f33 1 62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0 1 f31"/>
                <a:gd name="f58" fmla="*/ f27 1 f31"/>
                <a:gd name="f59" fmla="*/ f45 1 f31"/>
                <a:gd name="f60" fmla="*/ f46 1 f31"/>
                <a:gd name="f61" fmla="*/ f47 1 f31"/>
                <a:gd name="f62" fmla="*/ f48 1 f31"/>
                <a:gd name="f63" fmla="*/ f49 1 f31"/>
                <a:gd name="f64" fmla="*/ f50 1 f31"/>
                <a:gd name="f65" fmla="*/ f51 1 f31"/>
                <a:gd name="f66" fmla="*/ f52 1 f31"/>
                <a:gd name="f67" fmla="*/ f53 1 f31"/>
                <a:gd name="f68" fmla="*/ f54 1 f31"/>
                <a:gd name="f69" fmla="*/ f55 1 f31"/>
                <a:gd name="f70" fmla="*/ f56 1 f31"/>
                <a:gd name="f71" fmla="*/ f57 f24 1"/>
                <a:gd name="f72" fmla="*/ f58 f24 1"/>
                <a:gd name="f73" fmla="*/ f58 f25 1"/>
                <a:gd name="f74" fmla="*/ f57 f25 1"/>
                <a:gd name="f75" fmla="*/ f59 f24 1"/>
                <a:gd name="f76" fmla="*/ f60 f25 1"/>
                <a:gd name="f77" fmla="*/ f61 f24 1"/>
                <a:gd name="f78" fmla="*/ f59 f25 1"/>
                <a:gd name="f79" fmla="*/ f62 f24 1"/>
                <a:gd name="f80" fmla="*/ f61 f25 1"/>
                <a:gd name="f81" fmla="*/ f63 f24 1"/>
                <a:gd name="f82" fmla="*/ f62 f25 1"/>
                <a:gd name="f83" fmla="*/ f64 f24 1"/>
                <a:gd name="f84" fmla="*/ f65 f25 1"/>
                <a:gd name="f85" fmla="*/ f66 f24 1"/>
                <a:gd name="f86" fmla="*/ f67 f25 1"/>
                <a:gd name="f87" fmla="*/ f68 f24 1"/>
                <a:gd name="f88" fmla="*/ f69 f24 1"/>
                <a:gd name="f89" fmla="*/ f7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75" y="f76"/>
                </a:cxn>
                <a:cxn ang="f44">
                  <a:pos x="f77" y="f78"/>
                </a:cxn>
                <a:cxn ang="f44">
                  <a:pos x="f79" y="f80"/>
                </a:cxn>
                <a:cxn ang="f44">
                  <a:pos x="f81" y="f82"/>
                </a:cxn>
                <a:cxn ang="f44">
                  <a:pos x="f75" y="f76"/>
                </a:cxn>
                <a:cxn ang="f44">
                  <a:pos x="f83" y="f84"/>
                </a:cxn>
                <a:cxn ang="f44">
                  <a:pos x="f85" y="f86"/>
                </a:cxn>
                <a:cxn ang="f44">
                  <a:pos x="f87" y="f84"/>
                </a:cxn>
                <a:cxn ang="f44">
                  <a:pos x="f88" y="f89"/>
                </a:cxn>
                <a:cxn ang="f44">
                  <a:pos x="f83" y="f84"/>
                </a:cxn>
              </a:cxnLst>
              <a:rect l="f71" t="f74" r="f72" b="f73"/>
              <a:pathLst>
                <a:path w="62" h="62">
                  <a:moveTo>
                    <a:pt x="f7" y="f8"/>
                  </a:moveTo>
                  <a:cubicBezTo>
                    <a:pt x="f9" y="f8"/>
                    <a:pt x="f5" y="f10"/>
                    <a:pt x="f5" y="f7"/>
                  </a:cubicBezTo>
                  <a:cubicBezTo>
                    <a:pt x="f5" y="f9"/>
                    <a:pt x="f9" y="f5"/>
                    <a:pt x="f11" y="f5"/>
                  </a:cubicBezTo>
                  <a:cubicBezTo>
                    <a:pt x="f12" y="f5"/>
                    <a:pt x="f6" y="f9"/>
                    <a:pt x="f6" y="f11"/>
                  </a:cubicBezTo>
                  <a:cubicBezTo>
                    <a:pt x="f8" y="f12"/>
                    <a:pt x="f10" y="f6"/>
                    <a:pt x="f7" y="f8"/>
                  </a:cubicBezTo>
                  <a:close/>
                  <a:moveTo>
                    <a:pt x="f13" y="f14"/>
                  </a:moveTo>
                  <a:cubicBezTo>
                    <a:pt x="f15" y="f16"/>
                    <a:pt x="f14" y="f17"/>
                    <a:pt x="f16" y="f18"/>
                  </a:cubicBezTo>
                  <a:cubicBezTo>
                    <a:pt x="f9" y="f18"/>
                    <a:pt x="f19" y="f16"/>
                    <a:pt x="f19" y="f14"/>
                  </a:cubicBezTo>
                  <a:cubicBezTo>
                    <a:pt x="f19" y="f7"/>
                    <a:pt x="f9" y="f20"/>
                    <a:pt x="f21" y="f20"/>
                  </a:cubicBezTo>
                  <a:cubicBezTo>
                    <a:pt x="f14" y="f20"/>
                    <a:pt x="f15" y="f22"/>
                    <a:pt x="f13" y="f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FBBE634-FF85-A65F-F7FF-FB73F20665DF}"/>
                </a:ext>
              </a:extLst>
            </p:cNvPr>
            <p:cNvSpPr/>
            <p:nvPr/>
          </p:nvSpPr>
          <p:spPr>
            <a:xfrm>
              <a:off x="5069086" y="2121682"/>
              <a:ext cx="667255" cy="6627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31"/>
                <a:gd name="f8" fmla="val 48"/>
                <a:gd name="f9" fmla="val 32"/>
                <a:gd name="f10" fmla="val 14"/>
                <a:gd name="f11" fmla="val 1"/>
                <a:gd name="f12" fmla="val 30"/>
                <a:gd name="f13" fmla="val 49"/>
                <a:gd name="f14" fmla="val 13"/>
                <a:gd name="f15" fmla="val 20"/>
                <a:gd name="f16" fmla="val 34"/>
                <a:gd name="f17" fmla="val 25"/>
                <a:gd name="f18" fmla="val 33"/>
                <a:gd name="f19" fmla="val 29"/>
                <a:gd name="f20" fmla="val 24"/>
                <a:gd name="f21" fmla="val 15"/>
                <a:gd name="f22" fmla="val 19"/>
                <a:gd name="f23" fmla="val 10"/>
                <a:gd name="f24" fmla="val 11"/>
                <a:gd name="f25" fmla="+- 0 0 -90"/>
                <a:gd name="f26" fmla="*/ f3 1 62"/>
                <a:gd name="f27" fmla="*/ f4 1 62"/>
                <a:gd name="f28" fmla="val f5"/>
                <a:gd name="f29" fmla="val f6"/>
                <a:gd name="f30" fmla="*/ f25 f0 1"/>
                <a:gd name="f31" fmla="+- f29 0 f28"/>
                <a:gd name="f32" fmla="*/ f30 1 f2"/>
                <a:gd name="f33" fmla="*/ f31 1 62"/>
                <a:gd name="f34" fmla="*/ 62 f31 1"/>
                <a:gd name="f35" fmla="*/ 31 f31 1"/>
                <a:gd name="f36" fmla="*/ 32 f31 1"/>
                <a:gd name="f37" fmla="*/ 1 f31 1"/>
                <a:gd name="f38" fmla="*/ 30 f31 1"/>
                <a:gd name="f39" fmla="*/ 20 f31 1"/>
                <a:gd name="f40" fmla="*/ 34 f31 1"/>
                <a:gd name="f41" fmla="*/ 29 f31 1"/>
                <a:gd name="f42" fmla="*/ 25 f31 1"/>
                <a:gd name="f43" fmla="*/ 19 f31 1"/>
                <a:gd name="f44" fmla="*/ 15 f31 1"/>
                <a:gd name="f45" fmla="*/ 10 f31 1"/>
                <a:gd name="f46" fmla="+- f32 0 f1"/>
                <a:gd name="f47" fmla="*/ f34 1 62"/>
                <a:gd name="f48" fmla="*/ f35 1 62"/>
                <a:gd name="f49" fmla="*/ f36 1 62"/>
                <a:gd name="f50" fmla="*/ f37 1 62"/>
                <a:gd name="f51" fmla="*/ f38 1 62"/>
                <a:gd name="f52" fmla="*/ f39 1 62"/>
                <a:gd name="f53" fmla="*/ f40 1 62"/>
                <a:gd name="f54" fmla="*/ f41 1 62"/>
                <a:gd name="f55" fmla="*/ f42 1 62"/>
                <a:gd name="f56" fmla="*/ f43 1 62"/>
                <a:gd name="f57" fmla="*/ f44 1 62"/>
                <a:gd name="f58" fmla="*/ f45 1 62"/>
                <a:gd name="f59" fmla="*/ 0 1 f33"/>
                <a:gd name="f60" fmla="*/ f29 1 f33"/>
                <a:gd name="f61" fmla="*/ f47 1 f33"/>
                <a:gd name="f62" fmla="*/ f48 1 f33"/>
                <a:gd name="f63" fmla="*/ f49 1 f33"/>
                <a:gd name="f64" fmla="*/ f50 1 f33"/>
                <a:gd name="f65" fmla="*/ f51 1 f33"/>
                <a:gd name="f66" fmla="*/ f52 1 f33"/>
                <a:gd name="f67" fmla="*/ f53 1 f33"/>
                <a:gd name="f68" fmla="*/ f54 1 f33"/>
                <a:gd name="f69" fmla="*/ f55 1 f33"/>
                <a:gd name="f70" fmla="*/ f56 1 f33"/>
                <a:gd name="f71" fmla="*/ f57 1 f33"/>
                <a:gd name="f72" fmla="*/ f58 1 f33"/>
                <a:gd name="f73" fmla="*/ f59 f26 1"/>
                <a:gd name="f74" fmla="*/ f60 f26 1"/>
                <a:gd name="f75" fmla="*/ f60 f27 1"/>
                <a:gd name="f76" fmla="*/ f59 f27 1"/>
                <a:gd name="f77" fmla="*/ f61 f26 1"/>
                <a:gd name="f78" fmla="*/ f62 f27 1"/>
                <a:gd name="f79" fmla="*/ f63 f26 1"/>
                <a:gd name="f80" fmla="*/ f61 f27 1"/>
                <a:gd name="f81" fmla="*/ f64 f26 1"/>
                <a:gd name="f82" fmla="*/ f63 f27 1"/>
                <a:gd name="f83" fmla="*/ f65 f26 1"/>
                <a:gd name="f84" fmla="*/ f64 f27 1"/>
                <a:gd name="f85" fmla="*/ f66 f26 1"/>
                <a:gd name="f86" fmla="*/ f67 f27 1"/>
                <a:gd name="f87" fmla="*/ f68 f26 1"/>
                <a:gd name="f88" fmla="*/ f69 f27 1"/>
                <a:gd name="f89" fmla="*/ f70 f26 1"/>
                <a:gd name="f90" fmla="*/ f71 f27 1"/>
                <a:gd name="f91" fmla="*/ f72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7" y="f78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4"/>
                </a:cxn>
                <a:cxn ang="f46">
                  <a:pos x="f77" y="f78"/>
                </a:cxn>
                <a:cxn ang="f46">
                  <a:pos x="f85" y="f86"/>
                </a:cxn>
                <a:cxn ang="f46">
                  <a:pos x="f87" y="f88"/>
                </a:cxn>
                <a:cxn ang="f46">
                  <a:pos x="f89" y="f90"/>
                </a:cxn>
                <a:cxn ang="f46">
                  <a:pos x="f91" y="f88"/>
                </a:cxn>
                <a:cxn ang="f46">
                  <a:pos x="f85" y="f86"/>
                </a:cxn>
              </a:cxnLst>
              <a:rect l="f73" t="f76" r="f74" b="f75"/>
              <a:pathLst>
                <a:path w="62" h="62">
                  <a:moveTo>
                    <a:pt x="f6" y="f7"/>
                  </a:moveTo>
                  <a:cubicBezTo>
                    <a:pt x="f6" y="f8"/>
                    <a:pt x="f8" y="f6"/>
                    <a:pt x="f9" y="f6"/>
                  </a:cubicBezTo>
                  <a:cubicBezTo>
                    <a:pt x="f10" y="f6"/>
                    <a:pt x="f11" y="f8"/>
                    <a:pt x="f11" y="f9"/>
                  </a:cubicBezTo>
                  <a:cubicBezTo>
                    <a:pt x="f5" y="f10"/>
                    <a:pt x="f10" y="f5"/>
                    <a:pt x="f12" y="f11"/>
                  </a:cubicBezTo>
                  <a:cubicBezTo>
                    <a:pt x="f13" y="f11"/>
                    <a:pt x="f6" y="f14"/>
                    <a:pt x="f6" y="f7"/>
                  </a:cubicBezTo>
                  <a:close/>
                  <a:moveTo>
                    <a:pt x="f15" y="f16"/>
                  </a:moveTo>
                  <a:cubicBezTo>
                    <a:pt x="f17" y="f18"/>
                    <a:pt x="f19" y="f12"/>
                    <a:pt x="f19" y="f17"/>
                  </a:cubicBezTo>
                  <a:cubicBezTo>
                    <a:pt x="f19" y="f15"/>
                    <a:pt x="f20" y="f21"/>
                    <a:pt x="f22" y="f21"/>
                  </a:cubicBezTo>
                  <a:cubicBezTo>
                    <a:pt x="f10" y="f21"/>
                    <a:pt x="f23" y="f15"/>
                    <a:pt x="f23" y="f17"/>
                  </a:cubicBezTo>
                  <a:cubicBezTo>
                    <a:pt x="f24" y="f7"/>
                    <a:pt x="f10" y="f16"/>
                    <a:pt x="f15" y="f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7CB8F84-2357-C1F3-6A25-A4E287AB1839}"/>
                </a:ext>
              </a:extLst>
            </p:cNvPr>
            <p:cNvSpPr/>
            <p:nvPr/>
          </p:nvSpPr>
          <p:spPr>
            <a:xfrm>
              <a:off x="6484211" y="2130643"/>
              <a:ext cx="658303" cy="6538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30"/>
                <a:gd name="f8" fmla="val 48"/>
                <a:gd name="f9" fmla="val 14"/>
                <a:gd name="f10" fmla="val 60"/>
                <a:gd name="f11" fmla="val 46"/>
                <a:gd name="f12" fmla="val 13"/>
                <a:gd name="f13" fmla="val 31"/>
                <a:gd name="f14" fmla="val 49"/>
                <a:gd name="f15" fmla="val 12"/>
                <a:gd name="f16" fmla="val 28"/>
                <a:gd name="f17" fmla="val 23"/>
                <a:gd name="f18" fmla="val 18"/>
                <a:gd name="f19" fmla="val 25"/>
                <a:gd name="f20" fmla="val 15"/>
                <a:gd name="f21" fmla="val 19"/>
                <a:gd name="f22" fmla="val 10"/>
                <a:gd name="f23" fmla="val 29"/>
                <a:gd name="f24" fmla="val 32"/>
                <a:gd name="f25" fmla="val 33"/>
                <a:gd name="f26" fmla="val 24"/>
                <a:gd name="f27" fmla="val 34"/>
                <a:gd name="f28" fmla="+- 0 0 -90"/>
                <a:gd name="f29" fmla="*/ f3 1 61"/>
                <a:gd name="f30" fmla="*/ f4 1 61"/>
                <a:gd name="f31" fmla="val f5"/>
                <a:gd name="f32" fmla="val f6"/>
                <a:gd name="f33" fmla="*/ f28 f0 1"/>
                <a:gd name="f34" fmla="+- f32 0 f31"/>
                <a:gd name="f35" fmla="*/ f33 1 f2"/>
                <a:gd name="f36" fmla="*/ f34 1 61"/>
                <a:gd name="f37" fmla="*/ 61 f34 1"/>
                <a:gd name="f38" fmla="*/ 30 f34 1"/>
                <a:gd name="f39" fmla="*/ 0 f34 1"/>
                <a:gd name="f40" fmla="*/ 31 f34 1"/>
                <a:gd name="f41" fmla="*/ 28 f34 1"/>
                <a:gd name="f42" fmla="*/ 23 f34 1"/>
                <a:gd name="f43" fmla="*/ 19 f34 1"/>
                <a:gd name="f44" fmla="*/ 15 f34 1"/>
                <a:gd name="f45" fmla="*/ 10 f34 1"/>
                <a:gd name="f46" fmla="*/ 33 f34 1"/>
                <a:gd name="f47" fmla="+- f35 0 f1"/>
                <a:gd name="f48" fmla="*/ f37 1 61"/>
                <a:gd name="f49" fmla="*/ f38 1 61"/>
                <a:gd name="f50" fmla="*/ f39 1 61"/>
                <a:gd name="f51" fmla="*/ f40 1 61"/>
                <a:gd name="f52" fmla="*/ f41 1 61"/>
                <a:gd name="f53" fmla="*/ f42 1 61"/>
                <a:gd name="f54" fmla="*/ f43 1 61"/>
                <a:gd name="f55" fmla="*/ f44 1 61"/>
                <a:gd name="f56" fmla="*/ f45 1 61"/>
                <a:gd name="f57" fmla="*/ f46 1 61"/>
                <a:gd name="f58" fmla="*/ 0 1 f36"/>
                <a:gd name="f59" fmla="*/ f32 1 f36"/>
                <a:gd name="f60" fmla="*/ f48 1 f36"/>
                <a:gd name="f61" fmla="*/ f49 1 f36"/>
                <a:gd name="f62" fmla="*/ f50 1 f36"/>
                <a:gd name="f63" fmla="*/ f51 1 f36"/>
                <a:gd name="f64" fmla="*/ f52 1 f36"/>
                <a:gd name="f65" fmla="*/ f53 1 f36"/>
                <a:gd name="f66" fmla="*/ f54 1 f36"/>
                <a:gd name="f67" fmla="*/ f55 1 f36"/>
                <a:gd name="f68" fmla="*/ f56 1 f36"/>
                <a:gd name="f69" fmla="*/ f57 1 f36"/>
                <a:gd name="f70" fmla="*/ f58 f29 1"/>
                <a:gd name="f71" fmla="*/ f59 f29 1"/>
                <a:gd name="f72" fmla="*/ f59 f30 1"/>
                <a:gd name="f73" fmla="*/ f58 f30 1"/>
                <a:gd name="f74" fmla="*/ f60 f29 1"/>
                <a:gd name="f75" fmla="*/ f61 f30 1"/>
                <a:gd name="f76" fmla="*/ f61 f29 1"/>
                <a:gd name="f77" fmla="*/ f60 f30 1"/>
                <a:gd name="f78" fmla="*/ f62 f29 1"/>
                <a:gd name="f79" fmla="*/ f63 f29 1"/>
                <a:gd name="f80" fmla="*/ f62 f30 1"/>
                <a:gd name="f81" fmla="*/ f64 f29 1"/>
                <a:gd name="f82" fmla="*/ f65 f30 1"/>
                <a:gd name="f83" fmla="*/ f66 f29 1"/>
                <a:gd name="f84" fmla="*/ f67 f30 1"/>
                <a:gd name="f85" fmla="*/ f68 f29 1"/>
                <a:gd name="f86" fmla="*/ f69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74" y="f75"/>
                </a:cxn>
                <a:cxn ang="f47">
                  <a:pos x="f76" y="f77"/>
                </a:cxn>
                <a:cxn ang="f47">
                  <a:pos x="f78" y="f75"/>
                </a:cxn>
                <a:cxn ang="f47">
                  <a:pos x="f79" y="f80"/>
                </a:cxn>
                <a:cxn ang="f47">
                  <a:pos x="f74" y="f75"/>
                </a:cxn>
                <a:cxn ang="f47">
                  <a:pos x="f81" y="f82"/>
                </a:cxn>
                <a:cxn ang="f47">
                  <a:pos x="f83" y="f84"/>
                </a:cxn>
                <a:cxn ang="f47">
                  <a:pos x="f85" y="f82"/>
                </a:cxn>
                <a:cxn ang="f47">
                  <a:pos x="f83" y="f86"/>
                </a:cxn>
                <a:cxn ang="f47">
                  <a:pos x="f81" y="f82"/>
                </a:cxn>
              </a:cxnLst>
              <a:rect l="f70" t="f73" r="f71" b="f72"/>
              <a:pathLst>
                <a:path w="61" h="61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10"/>
                    <a:pt x="f5" y="f11"/>
                    <a:pt x="f5" y="f7"/>
                  </a:cubicBezTo>
                  <a:cubicBezTo>
                    <a:pt x="f5" y="f12"/>
                    <a:pt x="f9" y="f5"/>
                    <a:pt x="f13" y="f5"/>
                  </a:cubicBezTo>
                  <a:cubicBezTo>
                    <a:pt x="f14" y="f5"/>
                    <a:pt x="f6" y="f15"/>
                    <a:pt x="f6" y="f7"/>
                  </a:cubicBezTo>
                  <a:close/>
                  <a:moveTo>
                    <a:pt x="f16" y="f17"/>
                  </a:moveTo>
                  <a:cubicBezTo>
                    <a:pt x="f16" y="f18"/>
                    <a:pt x="f19" y="f20"/>
                    <a:pt x="f21" y="f20"/>
                  </a:cubicBezTo>
                  <a:cubicBezTo>
                    <a:pt x="f9" y="f9"/>
                    <a:pt x="f22" y="f18"/>
                    <a:pt x="f22" y="f17"/>
                  </a:cubicBezTo>
                  <a:cubicBezTo>
                    <a:pt x="f22" y="f23"/>
                    <a:pt x="f12" y="f24"/>
                    <a:pt x="f21" y="f25"/>
                  </a:cubicBezTo>
                  <a:cubicBezTo>
                    <a:pt x="f26" y="f27"/>
                    <a:pt x="f16" y="f23"/>
                    <a:pt x="f16" y="f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A1B6A230-5034-5946-58EC-16C5A86BB1C6}"/>
              </a:ext>
            </a:extLst>
          </p:cNvPr>
          <p:cNvSpPr txBox="1"/>
          <p:nvPr/>
        </p:nvSpPr>
        <p:spPr>
          <a:xfrm>
            <a:off x="1348565" y="2496594"/>
            <a:ext cx="4741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>
                    <a:lumMod val="95000"/>
                  </a:schemeClr>
                </a:solidFill>
              </a:rPr>
              <a:t>70 569 €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 Wine Brand MK Plan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</TotalTime>
  <Words>1251</Words>
  <Application>Microsoft Office PowerPoint</Application>
  <PresentationFormat>Affichage à l'écran (16:9)</PresentationFormat>
  <Paragraphs>421</Paragraphs>
  <Slides>17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Anaheim</vt:lpstr>
      <vt:lpstr>Arial</vt:lpstr>
      <vt:lpstr>Bebas Neue</vt:lpstr>
      <vt:lpstr>Calibri</vt:lpstr>
      <vt:lpstr>Calibri Light</vt:lpstr>
      <vt:lpstr>Work Sans</vt:lpstr>
      <vt:lpstr>Red Wine Brand MK Plan by Slidesgo</vt:lpstr>
      <vt:lpstr>HOME</vt:lpstr>
      <vt:lpstr>Office Theme</vt:lpstr>
      <vt:lpstr>Présentation PowerPoint</vt:lpstr>
      <vt:lpstr>Mode opératoire</vt:lpstr>
      <vt:lpstr>Mode operatoire</vt:lpstr>
      <vt:lpstr>Présentation PowerPoint</vt:lpstr>
      <vt:lpstr>Présentation PowerPoint</vt:lpstr>
      <vt:lpstr>Fusion des données</vt:lpstr>
      <vt:lpstr>Présentation PowerPoint</vt:lpstr>
      <vt:lpstr>CHIFFRE D’AFFAIRE</vt:lpstr>
      <vt:lpstr>Chiffre d’affaire total</vt:lpstr>
      <vt:lpstr>Présentation PowerPoint</vt:lpstr>
      <vt:lpstr>Présentation PowerPoint</vt:lpstr>
      <vt:lpstr>Listes des articles avec un prix potentiellement aberrant</vt:lpstr>
      <vt:lpstr>Autres informations disponibles Sous forme de fichiers Excel</vt:lpstr>
      <vt:lpstr>PROBLèMES Détectés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vino</dc:title>
  <dc:creator>Sr GRYM</dc:creator>
  <cp:lastModifiedBy>sylvain danen</cp:lastModifiedBy>
  <cp:revision>50</cp:revision>
  <dcterms:modified xsi:type="dcterms:W3CDTF">2023-08-28T12:57:04Z</dcterms:modified>
</cp:coreProperties>
</file>