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7.2.2021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</p:cNvCxnSpPr>
          <p:nvPr/>
        </p:nvCxnSpPr>
        <p:spPr>
          <a:xfrm>
            <a:off x="755780" y="1630298"/>
            <a:ext cx="401216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AF257F-BA13-4CE8-98E5-C04E219DC5A4}"/>
              </a:ext>
            </a:extLst>
          </p:cNvPr>
          <p:cNvCxnSpPr>
            <a:cxnSpLocks/>
          </p:cNvCxnSpPr>
          <p:nvPr/>
        </p:nvCxnSpPr>
        <p:spPr>
          <a:xfrm>
            <a:off x="755780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5BF7DD-D9E6-4849-8EF9-82D32472C675}"/>
              </a:ext>
            </a:extLst>
          </p:cNvPr>
          <p:cNvCxnSpPr>
            <a:cxnSpLocks/>
          </p:cNvCxnSpPr>
          <p:nvPr/>
        </p:nvCxnSpPr>
        <p:spPr>
          <a:xfrm>
            <a:off x="4767943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AB529A-8442-4681-9E67-469DC30B302F}"/>
              </a:ext>
            </a:extLst>
          </p:cNvPr>
          <p:cNvCxnSpPr>
            <a:cxnSpLocks/>
          </p:cNvCxnSpPr>
          <p:nvPr/>
        </p:nvCxnSpPr>
        <p:spPr>
          <a:xfrm>
            <a:off x="1715666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0F4F2E-0B02-4A4D-8C78-1B62D98D4769}"/>
              </a:ext>
            </a:extLst>
          </p:cNvPr>
          <p:cNvCxnSpPr>
            <a:cxnSpLocks/>
          </p:cNvCxnSpPr>
          <p:nvPr/>
        </p:nvCxnSpPr>
        <p:spPr>
          <a:xfrm>
            <a:off x="1924050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4F12F-358B-48BC-940A-0E029EAA7D85}"/>
              </a:ext>
            </a:extLst>
          </p:cNvPr>
          <p:cNvCxnSpPr>
            <a:cxnSpLocks/>
          </p:cNvCxnSpPr>
          <p:nvPr/>
        </p:nvCxnSpPr>
        <p:spPr>
          <a:xfrm>
            <a:off x="2735619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9808B3-122E-4816-B0E9-B35A4A4B0A18}"/>
              </a:ext>
            </a:extLst>
          </p:cNvPr>
          <p:cNvCxnSpPr>
            <a:cxnSpLocks/>
          </p:cNvCxnSpPr>
          <p:nvPr/>
        </p:nvCxnSpPr>
        <p:spPr>
          <a:xfrm>
            <a:off x="1049306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874741-842F-48FA-9DE2-2770CDAFE29F}"/>
              </a:ext>
            </a:extLst>
          </p:cNvPr>
          <p:cNvCxnSpPr>
            <a:cxnSpLocks/>
          </p:cNvCxnSpPr>
          <p:nvPr/>
        </p:nvCxnSpPr>
        <p:spPr>
          <a:xfrm>
            <a:off x="3268241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EFA1-8759-4991-8E1D-68E5B1AD0D8C}"/>
              </a:ext>
            </a:extLst>
          </p:cNvPr>
          <p:cNvCxnSpPr>
            <a:cxnSpLocks/>
          </p:cNvCxnSpPr>
          <p:nvPr/>
        </p:nvCxnSpPr>
        <p:spPr>
          <a:xfrm>
            <a:off x="4452260" y="1519362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974B9A88-556D-4F44-AF26-B34BCD6C240D}"/>
              </a:ext>
            </a:extLst>
          </p:cNvPr>
          <p:cNvSpPr/>
          <p:nvPr/>
        </p:nvSpPr>
        <p:spPr>
          <a:xfrm rot="16200000">
            <a:off x="830049" y="1750021"/>
            <a:ext cx="149269" cy="289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BB3F41D-41DE-48DA-926A-CA269C7E57BF}"/>
              </a:ext>
            </a:extLst>
          </p:cNvPr>
          <p:cNvSpPr/>
          <p:nvPr/>
        </p:nvSpPr>
        <p:spPr>
          <a:xfrm rot="16200000">
            <a:off x="1327027" y="1561470"/>
            <a:ext cx="110903" cy="666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9D4B24D-896E-4126-8E47-C8B1F922CB1D}"/>
              </a:ext>
            </a:extLst>
          </p:cNvPr>
          <p:cNvSpPr/>
          <p:nvPr/>
        </p:nvSpPr>
        <p:spPr>
          <a:xfrm rot="16200000">
            <a:off x="1745215" y="1790446"/>
            <a:ext cx="149266" cy="208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0FFB34C-A454-49B7-922F-7C1289B32157}"/>
              </a:ext>
            </a:extLst>
          </p:cNvPr>
          <p:cNvSpPr/>
          <p:nvPr/>
        </p:nvSpPr>
        <p:spPr>
          <a:xfrm rot="16200000">
            <a:off x="2274391" y="1488844"/>
            <a:ext cx="110883" cy="811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EAC8D1D8-CA36-4747-852E-E4ADE6016D96}"/>
              </a:ext>
            </a:extLst>
          </p:cNvPr>
          <p:cNvSpPr/>
          <p:nvPr/>
        </p:nvSpPr>
        <p:spPr>
          <a:xfrm rot="16200000">
            <a:off x="2946495" y="1628315"/>
            <a:ext cx="110864" cy="5326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71922D3-FE49-4C84-8CB7-50DA13BB0804}"/>
              </a:ext>
            </a:extLst>
          </p:cNvPr>
          <p:cNvSpPr/>
          <p:nvPr/>
        </p:nvSpPr>
        <p:spPr>
          <a:xfrm rot="16200000">
            <a:off x="4536725" y="1735543"/>
            <a:ext cx="149269" cy="318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824F9-C915-497C-97D0-D280E69D4DAD}"/>
              </a:ext>
            </a:extLst>
          </p:cNvPr>
          <p:cNvSpPr txBox="1"/>
          <p:nvPr/>
        </p:nvSpPr>
        <p:spPr>
          <a:xfrm>
            <a:off x="717773" y="18842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7FED4A-7848-4965-AECA-2F6DE5E8E308}"/>
              </a:ext>
            </a:extLst>
          </p:cNvPr>
          <p:cNvSpPr txBox="1"/>
          <p:nvPr/>
        </p:nvSpPr>
        <p:spPr>
          <a:xfrm>
            <a:off x="1243399" y="18873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AF4E4-C5AE-439E-AE0B-D7F324A7C5B8}"/>
              </a:ext>
            </a:extLst>
          </p:cNvPr>
          <p:cNvSpPr txBox="1"/>
          <p:nvPr/>
        </p:nvSpPr>
        <p:spPr>
          <a:xfrm>
            <a:off x="1675721" y="18873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48488-D65C-4E5C-A5F1-F552DBEFD70B}"/>
              </a:ext>
            </a:extLst>
          </p:cNvPr>
          <p:cNvSpPr txBox="1"/>
          <p:nvPr/>
        </p:nvSpPr>
        <p:spPr>
          <a:xfrm>
            <a:off x="2182679" y="18873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4D5FB7-7F6E-415A-BB48-BEB191B8AFD3}"/>
              </a:ext>
            </a:extLst>
          </p:cNvPr>
          <p:cNvSpPr txBox="1"/>
          <p:nvPr/>
        </p:nvSpPr>
        <p:spPr>
          <a:xfrm>
            <a:off x="2857598" y="18873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4B279-8042-4505-9787-083A2FCB7648}"/>
              </a:ext>
            </a:extLst>
          </p:cNvPr>
          <p:cNvSpPr txBox="1"/>
          <p:nvPr/>
        </p:nvSpPr>
        <p:spPr>
          <a:xfrm>
            <a:off x="4478475" y="188734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</a:t>
            </a:r>
            <a:r>
              <a:rPr lang="fi-FI" baseline="-25000" dirty="0" err="1"/>
              <a:t>M</a:t>
            </a:r>
            <a:endParaRPr lang="fi-FI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78AE9B-37CF-423E-98F1-9F1FAA89D5A4}"/>
              </a:ext>
            </a:extLst>
          </p:cNvPr>
          <p:cNvSpPr txBox="1"/>
          <p:nvPr/>
        </p:nvSpPr>
        <p:spPr>
          <a:xfrm>
            <a:off x="641869" y="786790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r</a:t>
            </a:r>
            <a:r>
              <a:rPr lang="fi-FI" baseline="-25000" dirty="0"/>
              <a:t>2</a:t>
            </a:r>
            <a:r>
              <a:rPr lang="fi-FI" dirty="0"/>
              <a:t> = 0.32:</a:t>
            </a:r>
            <a:endParaRPr lang="fi-FI" baseline="-250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91BAB5-F043-41F2-8593-7D2B7BFE89F2}"/>
              </a:ext>
            </a:extLst>
          </p:cNvPr>
          <p:cNvCxnSpPr>
            <a:cxnSpLocks/>
          </p:cNvCxnSpPr>
          <p:nvPr/>
        </p:nvCxnSpPr>
        <p:spPr>
          <a:xfrm>
            <a:off x="1980830" y="1519362"/>
            <a:ext cx="0" cy="221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FBA082-206F-4F2E-A9C5-3EB4B4491D8F}"/>
              </a:ext>
            </a:extLst>
          </p:cNvPr>
          <p:cNvSpPr txBox="1"/>
          <p:nvPr/>
        </p:nvSpPr>
        <p:spPr>
          <a:xfrm>
            <a:off x="1669795" y="1158234"/>
            <a:ext cx="75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r</a:t>
            </a:r>
            <a:r>
              <a:rPr lang="fi-FI" baseline="-25000" dirty="0">
                <a:solidFill>
                  <a:srgbClr val="FF0000"/>
                </a:solidFill>
              </a:rPr>
              <a:t>2</a:t>
            </a:r>
            <a:r>
              <a:rPr lang="fi-FI" dirty="0">
                <a:solidFill>
                  <a:srgbClr val="FF0000"/>
                </a:solidFill>
              </a:rPr>
              <a:t>*</a:t>
            </a:r>
            <a:r>
              <a:rPr lang="fi-FI" dirty="0" err="1">
                <a:solidFill>
                  <a:srgbClr val="FF0000"/>
                </a:solidFill>
              </a:rPr>
              <a:t>a</a:t>
            </a:r>
            <a:r>
              <a:rPr lang="fi-FI" baseline="-25000" dirty="0" err="1">
                <a:solidFill>
                  <a:srgbClr val="FF0000"/>
                </a:solidFill>
              </a:rPr>
              <a:t>tot</a:t>
            </a:r>
            <a:endParaRPr lang="fi-FI" baseline="-250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B81C19-39B8-45A9-BD91-64AD8235EDB0}"/>
              </a:ext>
            </a:extLst>
          </p:cNvPr>
          <p:cNvSpPr txBox="1"/>
          <p:nvPr/>
        </p:nvSpPr>
        <p:spPr>
          <a:xfrm>
            <a:off x="1369982" y="2273481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pick</a:t>
            </a:r>
            <a:r>
              <a:rPr lang="fi-FI" dirty="0"/>
              <a:t> </a:t>
            </a:r>
            <a:r>
              <a:rPr lang="fi-FI" dirty="0" err="1">
                <a:solidFill>
                  <a:srgbClr val="FF0000"/>
                </a:solidFill>
              </a:rPr>
              <a:t>reaction</a:t>
            </a:r>
            <a:r>
              <a:rPr lang="fi-FI" dirty="0">
                <a:solidFill>
                  <a:srgbClr val="FF0000"/>
                </a:solidFill>
              </a:rPr>
              <a:t> 4</a:t>
            </a:r>
            <a:endParaRPr lang="fi-FI" baseline="-250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C5F932-F93F-414C-9744-704D6444252D}"/>
              </a:ext>
            </a:extLst>
          </p:cNvPr>
          <p:cNvCxnSpPr>
            <a:cxnSpLocks/>
          </p:cNvCxnSpPr>
          <p:nvPr/>
        </p:nvCxnSpPr>
        <p:spPr>
          <a:xfrm>
            <a:off x="831308" y="2458147"/>
            <a:ext cx="5205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F97FBD-A4C4-4AC3-9B7F-0025C5859AC3}"/>
              </a:ext>
            </a:extLst>
          </p:cNvPr>
          <p:cNvCxnSpPr>
            <a:cxnSpLocks/>
          </p:cNvCxnSpPr>
          <p:nvPr/>
        </p:nvCxnSpPr>
        <p:spPr>
          <a:xfrm>
            <a:off x="755780" y="4173473"/>
            <a:ext cx="401216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55577C-A665-4069-A6E0-17B6CEEFCD4C}"/>
              </a:ext>
            </a:extLst>
          </p:cNvPr>
          <p:cNvCxnSpPr>
            <a:cxnSpLocks/>
          </p:cNvCxnSpPr>
          <p:nvPr/>
        </p:nvCxnSpPr>
        <p:spPr>
          <a:xfrm>
            <a:off x="755780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412AA6-F33B-4B4A-A485-CBD2092280D3}"/>
              </a:ext>
            </a:extLst>
          </p:cNvPr>
          <p:cNvCxnSpPr>
            <a:cxnSpLocks/>
          </p:cNvCxnSpPr>
          <p:nvPr/>
        </p:nvCxnSpPr>
        <p:spPr>
          <a:xfrm>
            <a:off x="4767943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6BB22B-8BD3-4053-A721-99F8DAF58812}"/>
              </a:ext>
            </a:extLst>
          </p:cNvPr>
          <p:cNvCxnSpPr>
            <a:cxnSpLocks/>
          </p:cNvCxnSpPr>
          <p:nvPr/>
        </p:nvCxnSpPr>
        <p:spPr>
          <a:xfrm>
            <a:off x="1715666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15E1D0-5249-400A-A7DF-695DE28CF6F0}"/>
              </a:ext>
            </a:extLst>
          </p:cNvPr>
          <p:cNvCxnSpPr>
            <a:cxnSpLocks/>
          </p:cNvCxnSpPr>
          <p:nvPr/>
        </p:nvCxnSpPr>
        <p:spPr>
          <a:xfrm>
            <a:off x="1924050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9CD5C0D-2433-4044-BC18-B2A726A6585B}"/>
              </a:ext>
            </a:extLst>
          </p:cNvPr>
          <p:cNvCxnSpPr>
            <a:cxnSpLocks/>
          </p:cNvCxnSpPr>
          <p:nvPr/>
        </p:nvCxnSpPr>
        <p:spPr>
          <a:xfrm>
            <a:off x="2735619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2EDDF-1989-4927-B167-D49511B49662}"/>
              </a:ext>
            </a:extLst>
          </p:cNvPr>
          <p:cNvCxnSpPr>
            <a:cxnSpLocks/>
          </p:cNvCxnSpPr>
          <p:nvPr/>
        </p:nvCxnSpPr>
        <p:spPr>
          <a:xfrm>
            <a:off x="1049306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89E4B3-A980-49D5-BF3C-0DA2C20E8DE6}"/>
              </a:ext>
            </a:extLst>
          </p:cNvPr>
          <p:cNvCxnSpPr>
            <a:cxnSpLocks/>
          </p:cNvCxnSpPr>
          <p:nvPr/>
        </p:nvCxnSpPr>
        <p:spPr>
          <a:xfrm>
            <a:off x="3268241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9BFCE4-1052-4D58-B211-5BEB8791C33D}"/>
              </a:ext>
            </a:extLst>
          </p:cNvPr>
          <p:cNvCxnSpPr>
            <a:cxnSpLocks/>
          </p:cNvCxnSpPr>
          <p:nvPr/>
        </p:nvCxnSpPr>
        <p:spPr>
          <a:xfrm>
            <a:off x="4452260" y="4062537"/>
            <a:ext cx="0" cy="221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>
            <a:extLst>
              <a:ext uri="{FF2B5EF4-FFF2-40B4-BE49-F238E27FC236}">
                <a16:creationId xmlns:a16="http://schemas.microsoft.com/office/drawing/2014/main" id="{37E2D1E4-F054-41ED-AD14-B7DF6F0F5795}"/>
              </a:ext>
            </a:extLst>
          </p:cNvPr>
          <p:cNvSpPr/>
          <p:nvPr/>
        </p:nvSpPr>
        <p:spPr>
          <a:xfrm rot="16200000">
            <a:off x="830049" y="4293196"/>
            <a:ext cx="149269" cy="289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7F857843-4426-4F65-B9C1-97B5BA6413F8}"/>
              </a:ext>
            </a:extLst>
          </p:cNvPr>
          <p:cNvSpPr/>
          <p:nvPr/>
        </p:nvSpPr>
        <p:spPr>
          <a:xfrm rot="16200000">
            <a:off x="1327027" y="4104645"/>
            <a:ext cx="110903" cy="666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4FB760C3-A3AA-4DCA-B9CD-3F7800BF7F5D}"/>
              </a:ext>
            </a:extLst>
          </p:cNvPr>
          <p:cNvSpPr/>
          <p:nvPr/>
        </p:nvSpPr>
        <p:spPr>
          <a:xfrm rot="16200000">
            <a:off x="1745215" y="4333621"/>
            <a:ext cx="149266" cy="208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1AB718BC-7544-4AEC-88B9-46F59405DCD2}"/>
              </a:ext>
            </a:extLst>
          </p:cNvPr>
          <p:cNvSpPr/>
          <p:nvPr/>
        </p:nvSpPr>
        <p:spPr>
          <a:xfrm rot="16200000">
            <a:off x="2274391" y="4032019"/>
            <a:ext cx="110883" cy="811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F6E7B62D-068A-4C45-951A-7DB27FBC2C86}"/>
              </a:ext>
            </a:extLst>
          </p:cNvPr>
          <p:cNvSpPr/>
          <p:nvPr/>
        </p:nvSpPr>
        <p:spPr>
          <a:xfrm rot="16200000">
            <a:off x="2946495" y="4171490"/>
            <a:ext cx="110864" cy="5326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09B0907-2273-42ED-B62A-911CEB35CAA2}"/>
              </a:ext>
            </a:extLst>
          </p:cNvPr>
          <p:cNvSpPr/>
          <p:nvPr/>
        </p:nvSpPr>
        <p:spPr>
          <a:xfrm rot="16200000">
            <a:off x="4536725" y="4278718"/>
            <a:ext cx="149269" cy="318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7A5509-CED0-4DFF-8C28-213314254DB6}"/>
              </a:ext>
            </a:extLst>
          </p:cNvPr>
          <p:cNvSpPr txBox="1"/>
          <p:nvPr/>
        </p:nvSpPr>
        <p:spPr>
          <a:xfrm>
            <a:off x="717773" y="442741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E7141B-3C7F-4B17-A1DE-ADE7F7402022}"/>
              </a:ext>
            </a:extLst>
          </p:cNvPr>
          <p:cNvSpPr txBox="1"/>
          <p:nvPr/>
        </p:nvSpPr>
        <p:spPr>
          <a:xfrm>
            <a:off x="1243399" y="44305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9DDE9F-3DF1-45EC-B23B-979F9C8FE191}"/>
              </a:ext>
            </a:extLst>
          </p:cNvPr>
          <p:cNvSpPr txBox="1"/>
          <p:nvPr/>
        </p:nvSpPr>
        <p:spPr>
          <a:xfrm>
            <a:off x="1675721" y="44305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C32968-33DD-4AA9-AEF4-1D4FABBD5D6A}"/>
              </a:ext>
            </a:extLst>
          </p:cNvPr>
          <p:cNvSpPr txBox="1"/>
          <p:nvPr/>
        </p:nvSpPr>
        <p:spPr>
          <a:xfrm>
            <a:off x="2182679" y="44305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2F4869-A7E9-45F1-A9FA-6723C2FEC496}"/>
              </a:ext>
            </a:extLst>
          </p:cNvPr>
          <p:cNvSpPr txBox="1"/>
          <p:nvPr/>
        </p:nvSpPr>
        <p:spPr>
          <a:xfrm>
            <a:off x="2857598" y="44305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  <a:r>
              <a:rPr lang="fi-FI" baseline="-250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872015-C2A9-4582-8ED0-4C79754B1BE5}"/>
              </a:ext>
            </a:extLst>
          </p:cNvPr>
          <p:cNvSpPr txBox="1"/>
          <p:nvPr/>
        </p:nvSpPr>
        <p:spPr>
          <a:xfrm>
            <a:off x="4478475" y="44305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</a:t>
            </a:r>
            <a:r>
              <a:rPr lang="fi-FI" baseline="-25000" dirty="0" err="1"/>
              <a:t>M</a:t>
            </a:r>
            <a:endParaRPr lang="fi-FI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56D76A-7317-4075-8B06-507C52B87274}"/>
              </a:ext>
            </a:extLst>
          </p:cNvPr>
          <p:cNvSpPr txBox="1"/>
          <p:nvPr/>
        </p:nvSpPr>
        <p:spPr>
          <a:xfrm>
            <a:off x="641869" y="3415690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r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/>
              <a:t>= 0.94:</a:t>
            </a:r>
            <a:endParaRPr lang="fi-FI" baseline="-250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367433-57ED-4C5A-B93C-7A69ADE45E99}"/>
              </a:ext>
            </a:extLst>
          </p:cNvPr>
          <p:cNvCxnSpPr>
            <a:cxnSpLocks/>
          </p:cNvCxnSpPr>
          <p:nvPr/>
        </p:nvCxnSpPr>
        <p:spPr>
          <a:xfrm>
            <a:off x="4524005" y="4062537"/>
            <a:ext cx="0" cy="221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3A682E9-C614-4C7C-88C6-84E538BCA562}"/>
              </a:ext>
            </a:extLst>
          </p:cNvPr>
          <p:cNvSpPr txBox="1"/>
          <p:nvPr/>
        </p:nvSpPr>
        <p:spPr>
          <a:xfrm>
            <a:off x="4212970" y="3701409"/>
            <a:ext cx="75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r</a:t>
            </a:r>
            <a:r>
              <a:rPr lang="fi-FI" baseline="-25000" dirty="0">
                <a:solidFill>
                  <a:srgbClr val="FF0000"/>
                </a:solidFill>
              </a:rPr>
              <a:t>2</a:t>
            </a:r>
            <a:r>
              <a:rPr lang="fi-FI" dirty="0">
                <a:solidFill>
                  <a:srgbClr val="FF0000"/>
                </a:solidFill>
              </a:rPr>
              <a:t>*</a:t>
            </a:r>
            <a:r>
              <a:rPr lang="fi-FI" dirty="0" err="1">
                <a:solidFill>
                  <a:srgbClr val="FF0000"/>
                </a:solidFill>
              </a:rPr>
              <a:t>a</a:t>
            </a:r>
            <a:r>
              <a:rPr lang="fi-FI" baseline="-25000" dirty="0" err="1">
                <a:solidFill>
                  <a:srgbClr val="FF0000"/>
                </a:solidFill>
              </a:rPr>
              <a:t>tot</a:t>
            </a:r>
            <a:endParaRPr lang="fi-FI" baseline="-250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084DD-2598-474E-87E1-6E1426CEB621}"/>
              </a:ext>
            </a:extLst>
          </p:cNvPr>
          <p:cNvSpPr txBox="1"/>
          <p:nvPr/>
        </p:nvSpPr>
        <p:spPr>
          <a:xfrm>
            <a:off x="1369982" y="4816656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pick</a:t>
            </a:r>
            <a:r>
              <a:rPr lang="fi-FI" dirty="0"/>
              <a:t> </a:t>
            </a:r>
            <a:r>
              <a:rPr lang="fi-FI" dirty="0" err="1">
                <a:solidFill>
                  <a:srgbClr val="FF0000"/>
                </a:solidFill>
              </a:rPr>
              <a:t>reaction</a:t>
            </a:r>
            <a:r>
              <a:rPr lang="fi-FI" dirty="0">
                <a:solidFill>
                  <a:srgbClr val="FF0000"/>
                </a:solidFill>
              </a:rPr>
              <a:t> M</a:t>
            </a:r>
            <a:endParaRPr lang="fi-FI" baseline="-25000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E1573B-41BF-41F8-AD0A-FFE7C8123644}"/>
              </a:ext>
            </a:extLst>
          </p:cNvPr>
          <p:cNvCxnSpPr>
            <a:cxnSpLocks/>
          </p:cNvCxnSpPr>
          <p:nvPr/>
        </p:nvCxnSpPr>
        <p:spPr>
          <a:xfrm>
            <a:off x="831308" y="5001322"/>
            <a:ext cx="5205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9</cp:revision>
  <dcterms:created xsi:type="dcterms:W3CDTF">2021-01-13T09:03:00Z</dcterms:created>
  <dcterms:modified xsi:type="dcterms:W3CDTF">2021-02-07T12:53:53Z</dcterms:modified>
</cp:coreProperties>
</file>