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5940425" cy="370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95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ollis\Desktop\PROJECTS%20FI\Teaching&amp;Talks\UEF%20cursus%20courses\Mathematical%20modeling\Introductory%20examp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ollis\Desktop\PROJECTS%20FI\Teaching&amp;Talks\UEF%20cursus%20courses\Mathematical%20modeling\Introductory%20exampl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ollis\Desktop\PROJECTS%20FI\Teaching&amp;Talks\UEF%20cursus%20courses\Mathematical%20modeling\Introductory%20exampl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ollis\Desktop\PROJECTS%20FI\Teaching&amp;Talks\UEF%20cursus%20courses\Basic%20mathematics%20for%20Computational%20Systems%20Biology\Introductory%20exampl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ollis\Desktop\PROJECTS%20FI\Teaching&amp;Talks\UEF%20cursus%20courses\Mathematical%20modeling\Introductory%20examp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ollis\Desktop\PROJECTS%20FI\Teaching&amp;Talks\UEF%20cursus%20courses\Mathematical%20modeling\Introductory%20examp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ollis\Desktop\PROJECTS%20FI\Teaching&amp;Talks\UEF%20cursus%20courses\Mathematical%20modeling\Introductory%20examp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ollis\Desktop\PROJECTS%20FI\Teaching&amp;Talks\UEF%20cursus%20courses\Mathematical%20modeling\Introductory%20examp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ollis\Desktop\PROJECTS%20FI\Teaching&amp;Talks\UEF%20cursus%20courses\Mathematical%20modeling\Introductory%20examp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ollis\Desktop\PROJECTS%20FI\Teaching&amp;Talks\UEF%20cursus%20courses\Mathematical%20modeling\Introductory%20examp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ollis\Desktop\PROJECTS%20FI\Teaching&amp;Talks\UEF%20cursus%20courses\Mathematical%20modeling\Introductory%20exampl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ollis\Desktop\PROJECTS%20FI\Teaching&amp;Talks\UEF%20cursus%20courses\Mathematical%20modeling\Introductory%20exampl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150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3A3-4556-8BCB-8ACE05CD77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7698624"/>
        <c:axId val="677697640"/>
      </c:scatterChart>
      <c:valAx>
        <c:axId val="677698624"/>
        <c:scaling>
          <c:orientation val="minMax"/>
          <c:max val="5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7697640"/>
        <c:crosses val="autoZero"/>
        <c:crossBetween val="midCat"/>
      </c:valAx>
      <c:valAx>
        <c:axId val="677697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7698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Sheet1!$B$2:$B$42</c:f>
              <c:numCache>
                <c:formatCode>General</c:formatCode>
                <c:ptCount val="41"/>
                <c:pt idx="0">
                  <c:v>100</c:v>
                </c:pt>
                <c:pt idx="1">
                  <c:v>150</c:v>
                </c:pt>
                <c:pt idx="2">
                  <c:v>225</c:v>
                </c:pt>
                <c:pt idx="3">
                  <c:v>337.5</c:v>
                </c:pt>
                <c:pt idx="4">
                  <c:v>506.25</c:v>
                </c:pt>
                <c:pt idx="5">
                  <c:v>759.375</c:v>
                </c:pt>
                <c:pt idx="6">
                  <c:v>1139.0625</c:v>
                </c:pt>
                <c:pt idx="7">
                  <c:v>1708.59375</c:v>
                </c:pt>
                <c:pt idx="8">
                  <c:v>2562.890625</c:v>
                </c:pt>
                <c:pt idx="9">
                  <c:v>3844.3359375</c:v>
                </c:pt>
                <c:pt idx="10">
                  <c:v>5766.50390625</c:v>
                </c:pt>
                <c:pt idx="11">
                  <c:v>8649.755859375</c:v>
                </c:pt>
                <c:pt idx="12">
                  <c:v>12974.6337890625</c:v>
                </c:pt>
                <c:pt idx="13">
                  <c:v>19461.95068359375</c:v>
                </c:pt>
                <c:pt idx="14">
                  <c:v>29192.926025390625</c:v>
                </c:pt>
                <c:pt idx="15">
                  <c:v>43789.389038085938</c:v>
                </c:pt>
                <c:pt idx="16">
                  <c:v>65684.083557128906</c:v>
                </c:pt>
                <c:pt idx="17">
                  <c:v>98526.125335693359</c:v>
                </c:pt>
                <c:pt idx="18">
                  <c:v>147789.18800354004</c:v>
                </c:pt>
                <c:pt idx="19">
                  <c:v>221683.78200531006</c:v>
                </c:pt>
                <c:pt idx="20">
                  <c:v>332525.67300796509</c:v>
                </c:pt>
                <c:pt idx="21">
                  <c:v>498788.50951194763</c:v>
                </c:pt>
                <c:pt idx="22">
                  <c:v>748182.76426792145</c:v>
                </c:pt>
                <c:pt idx="23">
                  <c:v>1122274.1464018822</c:v>
                </c:pt>
                <c:pt idx="24">
                  <c:v>1683411.2196028233</c:v>
                </c:pt>
                <c:pt idx="25">
                  <c:v>2525116.8294042349</c:v>
                </c:pt>
                <c:pt idx="26">
                  <c:v>3787675.2441063523</c:v>
                </c:pt>
                <c:pt idx="27">
                  <c:v>5681512.8661595285</c:v>
                </c:pt>
                <c:pt idx="28">
                  <c:v>8522269.2992392927</c:v>
                </c:pt>
                <c:pt idx="29">
                  <c:v>12783403.948858939</c:v>
                </c:pt>
                <c:pt idx="30">
                  <c:v>19175105.923288409</c:v>
                </c:pt>
                <c:pt idx="31">
                  <c:v>28762658.884932615</c:v>
                </c:pt>
                <c:pt idx="32">
                  <c:v>43143988.327398926</c:v>
                </c:pt>
                <c:pt idx="33">
                  <c:v>64715982.491098389</c:v>
                </c:pt>
                <c:pt idx="34">
                  <c:v>97073973.736647576</c:v>
                </c:pt>
                <c:pt idx="35">
                  <c:v>145610960.60497135</c:v>
                </c:pt>
                <c:pt idx="36">
                  <c:v>218416440.90745702</c:v>
                </c:pt>
                <c:pt idx="37">
                  <c:v>327624661.36118555</c:v>
                </c:pt>
                <c:pt idx="38">
                  <c:v>491436992.04177833</c:v>
                </c:pt>
                <c:pt idx="39">
                  <c:v>737155488.06266749</c:v>
                </c:pt>
                <c:pt idx="40">
                  <c:v>1105733232.0940013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718-4ED1-87C8-84190BFE87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7698624"/>
        <c:axId val="677697640"/>
      </c:scatterChart>
      <c:valAx>
        <c:axId val="677698624"/>
        <c:scaling>
          <c:orientation val="minMax"/>
          <c:max val="5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7697640"/>
        <c:crosses val="autoZero"/>
        <c:crossBetween val="midCat"/>
      </c:valAx>
      <c:valAx>
        <c:axId val="677697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7698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xVal>
          <c:yVal>
            <c:numRef>
              <c:f>Sheet1!$B$2:$B$47</c:f>
              <c:numCache>
                <c:formatCode>General</c:formatCode>
                <c:ptCount val="46"/>
                <c:pt idx="0">
                  <c:v>100</c:v>
                </c:pt>
                <c:pt idx="1">
                  <c:v>150</c:v>
                </c:pt>
                <c:pt idx="2">
                  <c:v>225</c:v>
                </c:pt>
                <c:pt idx="3">
                  <c:v>337.5</c:v>
                </c:pt>
                <c:pt idx="4">
                  <c:v>506.25</c:v>
                </c:pt>
                <c:pt idx="5">
                  <c:v>759.375</c:v>
                </c:pt>
                <c:pt idx="6">
                  <c:v>1139.0625</c:v>
                </c:pt>
                <c:pt idx="7">
                  <c:v>1708.59375</c:v>
                </c:pt>
                <c:pt idx="8">
                  <c:v>2562.890625</c:v>
                </c:pt>
                <c:pt idx="9">
                  <c:v>3844.3359375</c:v>
                </c:pt>
                <c:pt idx="10">
                  <c:v>5766.50390625</c:v>
                </c:pt>
                <c:pt idx="11">
                  <c:v>8649.755859375</c:v>
                </c:pt>
                <c:pt idx="12">
                  <c:v>12974.6337890625</c:v>
                </c:pt>
                <c:pt idx="13">
                  <c:v>19461.95068359375</c:v>
                </c:pt>
                <c:pt idx="14">
                  <c:v>29192.926025390625</c:v>
                </c:pt>
                <c:pt idx="15">
                  <c:v>43789.389038085938</c:v>
                </c:pt>
                <c:pt idx="16">
                  <c:v>65684.083557128906</c:v>
                </c:pt>
                <c:pt idx="17">
                  <c:v>98526.125335693359</c:v>
                </c:pt>
                <c:pt idx="18">
                  <c:v>147789.18800354004</c:v>
                </c:pt>
                <c:pt idx="19">
                  <c:v>221683.78200531006</c:v>
                </c:pt>
                <c:pt idx="20">
                  <c:v>332525.67300796509</c:v>
                </c:pt>
                <c:pt idx="21">
                  <c:v>498788.50951194763</c:v>
                </c:pt>
                <c:pt idx="22">
                  <c:v>748182.76426792145</c:v>
                </c:pt>
                <c:pt idx="23">
                  <c:v>1122274.1464018822</c:v>
                </c:pt>
                <c:pt idx="24">
                  <c:v>1683411.2196028233</c:v>
                </c:pt>
                <c:pt idx="25">
                  <c:v>2525116.8294042349</c:v>
                </c:pt>
                <c:pt idx="26">
                  <c:v>3787675.2441063523</c:v>
                </c:pt>
                <c:pt idx="27">
                  <c:v>5681512.8661595285</c:v>
                </c:pt>
                <c:pt idx="28">
                  <c:v>8522269.2992392927</c:v>
                </c:pt>
                <c:pt idx="29">
                  <c:v>12783403.948858939</c:v>
                </c:pt>
                <c:pt idx="30">
                  <c:v>19175105.923288409</c:v>
                </c:pt>
                <c:pt idx="31">
                  <c:v>28762658.884932615</c:v>
                </c:pt>
                <c:pt idx="32">
                  <c:v>43143988.327398926</c:v>
                </c:pt>
                <c:pt idx="33">
                  <c:v>64715982.491098389</c:v>
                </c:pt>
                <c:pt idx="34">
                  <c:v>97073973.736647576</c:v>
                </c:pt>
                <c:pt idx="35">
                  <c:v>145610960.60497135</c:v>
                </c:pt>
                <c:pt idx="36">
                  <c:v>218416440.90745702</c:v>
                </c:pt>
                <c:pt idx="37">
                  <c:v>327624661.36118555</c:v>
                </c:pt>
                <c:pt idx="38">
                  <c:v>491436992.04177833</c:v>
                </c:pt>
                <c:pt idx="39">
                  <c:v>737155488.06266749</c:v>
                </c:pt>
                <c:pt idx="40">
                  <c:v>1105733232.0940013</c:v>
                </c:pt>
                <c:pt idx="41">
                  <c:v>1658599848.1410019</c:v>
                </c:pt>
                <c:pt idx="42">
                  <c:v>2487899772.211503</c:v>
                </c:pt>
                <c:pt idx="43">
                  <c:v>3731849658.3172545</c:v>
                </c:pt>
                <c:pt idx="44">
                  <c:v>5597774487.4758816</c:v>
                </c:pt>
                <c:pt idx="45">
                  <c:v>8396661731.2138224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7C0-49FC-891E-8DB238F16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7698624"/>
        <c:axId val="677697640"/>
      </c:scatterChart>
      <c:valAx>
        <c:axId val="677698624"/>
        <c:scaling>
          <c:orientation val="minMax"/>
          <c:max val="5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7697640"/>
        <c:crosses val="autoZero"/>
        <c:crossBetween val="midCat"/>
      </c:valAx>
      <c:valAx>
        <c:axId val="677697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7698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xVal>
          <c:yVal>
            <c:numRef>
              <c:f>Sheet1!$B$2:$B$52</c:f>
              <c:numCache>
                <c:formatCode>General</c:formatCode>
                <c:ptCount val="51"/>
                <c:pt idx="0">
                  <c:v>100</c:v>
                </c:pt>
                <c:pt idx="1">
                  <c:v>150</c:v>
                </c:pt>
                <c:pt idx="2">
                  <c:v>225</c:v>
                </c:pt>
                <c:pt idx="3">
                  <c:v>337.5</c:v>
                </c:pt>
                <c:pt idx="4">
                  <c:v>506.25</c:v>
                </c:pt>
                <c:pt idx="5">
                  <c:v>759.375</c:v>
                </c:pt>
                <c:pt idx="6">
                  <c:v>1139.0625</c:v>
                </c:pt>
                <c:pt idx="7">
                  <c:v>1708.59375</c:v>
                </c:pt>
                <c:pt idx="8">
                  <c:v>2562.890625</c:v>
                </c:pt>
                <c:pt idx="9">
                  <c:v>3844.3359375</c:v>
                </c:pt>
                <c:pt idx="10">
                  <c:v>5766.50390625</c:v>
                </c:pt>
                <c:pt idx="11">
                  <c:v>8649.755859375</c:v>
                </c:pt>
                <c:pt idx="12">
                  <c:v>12974.6337890625</c:v>
                </c:pt>
                <c:pt idx="13">
                  <c:v>19461.95068359375</c:v>
                </c:pt>
                <c:pt idx="14">
                  <c:v>29192.926025390625</c:v>
                </c:pt>
                <c:pt idx="15">
                  <c:v>43789.389038085938</c:v>
                </c:pt>
                <c:pt idx="16">
                  <c:v>65684.083557128906</c:v>
                </c:pt>
                <c:pt idx="17">
                  <c:v>98526.125335693359</c:v>
                </c:pt>
                <c:pt idx="18">
                  <c:v>147789.18800354004</c:v>
                </c:pt>
                <c:pt idx="19">
                  <c:v>221683.78200531006</c:v>
                </c:pt>
                <c:pt idx="20">
                  <c:v>332525.67300796509</c:v>
                </c:pt>
                <c:pt idx="21">
                  <c:v>498788.50951194763</c:v>
                </c:pt>
                <c:pt idx="22">
                  <c:v>748182.76426792145</c:v>
                </c:pt>
                <c:pt idx="23">
                  <c:v>1122274.1464018822</c:v>
                </c:pt>
                <c:pt idx="24">
                  <c:v>1683411.2196028233</c:v>
                </c:pt>
                <c:pt idx="25">
                  <c:v>2525116.8294042349</c:v>
                </c:pt>
                <c:pt idx="26">
                  <c:v>3787675.2441063523</c:v>
                </c:pt>
                <c:pt idx="27">
                  <c:v>5681512.8661595285</c:v>
                </c:pt>
                <c:pt idx="28">
                  <c:v>8522269.2992392927</c:v>
                </c:pt>
                <c:pt idx="29">
                  <c:v>12783403.948858939</c:v>
                </c:pt>
                <c:pt idx="30">
                  <c:v>19175105.923288409</c:v>
                </c:pt>
                <c:pt idx="31">
                  <c:v>28762658.884932615</c:v>
                </c:pt>
                <c:pt idx="32">
                  <c:v>43143988.327398926</c:v>
                </c:pt>
                <c:pt idx="33">
                  <c:v>64715982.491098389</c:v>
                </c:pt>
                <c:pt idx="34">
                  <c:v>97073973.736647576</c:v>
                </c:pt>
                <c:pt idx="35">
                  <c:v>145610960.60497135</c:v>
                </c:pt>
                <c:pt idx="36">
                  <c:v>218416440.90745702</c:v>
                </c:pt>
                <c:pt idx="37">
                  <c:v>327624661.36118555</c:v>
                </c:pt>
                <c:pt idx="38">
                  <c:v>491436992.04177833</c:v>
                </c:pt>
                <c:pt idx="39">
                  <c:v>737155488.06266749</c:v>
                </c:pt>
                <c:pt idx="40">
                  <c:v>1105733232.0940013</c:v>
                </c:pt>
                <c:pt idx="41">
                  <c:v>1658599848.1410019</c:v>
                </c:pt>
                <c:pt idx="42">
                  <c:v>2487899772.211503</c:v>
                </c:pt>
                <c:pt idx="43">
                  <c:v>3731849658.3172545</c:v>
                </c:pt>
                <c:pt idx="44">
                  <c:v>5597774487.4758816</c:v>
                </c:pt>
                <c:pt idx="45">
                  <c:v>8396661731.2138224</c:v>
                </c:pt>
                <c:pt idx="46">
                  <c:v>12594992596.820734</c:v>
                </c:pt>
                <c:pt idx="47">
                  <c:v>18892488895.231102</c:v>
                </c:pt>
                <c:pt idx="48">
                  <c:v>28338733342.846653</c:v>
                </c:pt>
                <c:pt idx="49">
                  <c:v>42508100014.269981</c:v>
                </c:pt>
                <c:pt idx="50">
                  <c:v>63762150021.404968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BAE-475D-A7EA-B35A9F05A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7698624"/>
        <c:axId val="677697640"/>
      </c:scatterChart>
      <c:valAx>
        <c:axId val="677698624"/>
        <c:scaling>
          <c:orientation val="minMax"/>
          <c:max val="5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7697640"/>
        <c:crosses val="autoZero"/>
        <c:crossBetween val="midCat"/>
      </c:valAx>
      <c:valAx>
        <c:axId val="677697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7698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150</c:v>
                </c:pt>
                <c:pt idx="2">
                  <c:v>225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3AE-4B9A-81B2-E923BA1273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7698624"/>
        <c:axId val="677697640"/>
      </c:scatterChart>
      <c:valAx>
        <c:axId val="677698624"/>
        <c:scaling>
          <c:orientation val="minMax"/>
          <c:max val="5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7697640"/>
        <c:crosses val="autoZero"/>
        <c:crossBetween val="midCat"/>
      </c:valAx>
      <c:valAx>
        <c:axId val="677697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7698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100</c:v>
                </c:pt>
                <c:pt idx="1">
                  <c:v>150</c:v>
                </c:pt>
                <c:pt idx="2">
                  <c:v>225</c:v>
                </c:pt>
                <c:pt idx="3">
                  <c:v>337.5</c:v>
                </c:pt>
                <c:pt idx="4">
                  <c:v>506.25</c:v>
                </c:pt>
                <c:pt idx="5">
                  <c:v>759.375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FE-4F21-8EA4-BEF84E056C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7698624"/>
        <c:axId val="677697640"/>
      </c:scatterChart>
      <c:valAx>
        <c:axId val="677698624"/>
        <c:scaling>
          <c:orientation val="minMax"/>
          <c:max val="5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7697640"/>
        <c:crosses val="autoZero"/>
        <c:crossBetween val="midCat"/>
      </c:valAx>
      <c:valAx>
        <c:axId val="677697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7698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53718285214348"/>
          <c:y val="5.7060367454068242E-2"/>
          <c:w val="0.84990726159230101"/>
          <c:h val="0.80976013414989789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100</c:v>
                </c:pt>
                <c:pt idx="1">
                  <c:v>150</c:v>
                </c:pt>
                <c:pt idx="2">
                  <c:v>225</c:v>
                </c:pt>
                <c:pt idx="3">
                  <c:v>337.5</c:v>
                </c:pt>
                <c:pt idx="4">
                  <c:v>506.25</c:v>
                </c:pt>
                <c:pt idx="5">
                  <c:v>759.375</c:v>
                </c:pt>
                <c:pt idx="6">
                  <c:v>1139.0625</c:v>
                </c:pt>
                <c:pt idx="7">
                  <c:v>1708.59375</c:v>
                </c:pt>
                <c:pt idx="8">
                  <c:v>2562.890625</c:v>
                </c:pt>
                <c:pt idx="9">
                  <c:v>3844.3359375</c:v>
                </c:pt>
                <c:pt idx="10">
                  <c:v>5766.50390625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653-4811-8F2D-563FFAF433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7698624"/>
        <c:axId val="677697640"/>
      </c:scatterChart>
      <c:valAx>
        <c:axId val="677698624"/>
        <c:scaling>
          <c:orientation val="minMax"/>
          <c:max val="5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7697640"/>
        <c:crosses val="autoZero"/>
        <c:crossBetween val="midCat"/>
      </c:valAx>
      <c:valAx>
        <c:axId val="677697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7698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5472992346545"/>
          <c:y val="5.7060367454068242E-2"/>
          <c:w val="0.83161516575133987"/>
          <c:h val="0.80976013414989789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100</c:v>
                </c:pt>
                <c:pt idx="1">
                  <c:v>150</c:v>
                </c:pt>
                <c:pt idx="2">
                  <c:v>225</c:v>
                </c:pt>
                <c:pt idx="3">
                  <c:v>337.5</c:v>
                </c:pt>
                <c:pt idx="4">
                  <c:v>506.25</c:v>
                </c:pt>
                <c:pt idx="5">
                  <c:v>759.375</c:v>
                </c:pt>
                <c:pt idx="6">
                  <c:v>1139.0625</c:v>
                </c:pt>
                <c:pt idx="7">
                  <c:v>1708.59375</c:v>
                </c:pt>
                <c:pt idx="8">
                  <c:v>2562.890625</c:v>
                </c:pt>
                <c:pt idx="9">
                  <c:v>3844.3359375</c:v>
                </c:pt>
                <c:pt idx="10">
                  <c:v>5766.50390625</c:v>
                </c:pt>
                <c:pt idx="11">
                  <c:v>8649.755859375</c:v>
                </c:pt>
                <c:pt idx="12">
                  <c:v>12974.6337890625</c:v>
                </c:pt>
                <c:pt idx="13">
                  <c:v>19461.95068359375</c:v>
                </c:pt>
                <c:pt idx="14">
                  <c:v>29192.926025390625</c:v>
                </c:pt>
                <c:pt idx="15">
                  <c:v>43789.389038085938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A4E-45DB-9B67-A0E683EB3E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7698624"/>
        <c:axId val="677697640"/>
      </c:scatterChart>
      <c:valAx>
        <c:axId val="677698624"/>
        <c:scaling>
          <c:orientation val="minMax"/>
          <c:max val="5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7697640"/>
        <c:crosses val="autoZero"/>
        <c:crossBetween val="midCat"/>
      </c:valAx>
      <c:valAx>
        <c:axId val="677697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7698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100</c:v>
                </c:pt>
                <c:pt idx="1">
                  <c:v>150</c:v>
                </c:pt>
                <c:pt idx="2">
                  <c:v>225</c:v>
                </c:pt>
                <c:pt idx="3">
                  <c:v>337.5</c:v>
                </c:pt>
                <c:pt idx="4">
                  <c:v>506.25</c:v>
                </c:pt>
                <c:pt idx="5">
                  <c:v>759.375</c:v>
                </c:pt>
                <c:pt idx="6">
                  <c:v>1139.0625</c:v>
                </c:pt>
                <c:pt idx="7">
                  <c:v>1708.59375</c:v>
                </c:pt>
                <c:pt idx="8">
                  <c:v>2562.890625</c:v>
                </c:pt>
                <c:pt idx="9">
                  <c:v>3844.3359375</c:v>
                </c:pt>
                <c:pt idx="10">
                  <c:v>5766.50390625</c:v>
                </c:pt>
                <c:pt idx="11">
                  <c:v>8649.755859375</c:v>
                </c:pt>
                <c:pt idx="12">
                  <c:v>12974.6337890625</c:v>
                </c:pt>
                <c:pt idx="13">
                  <c:v>19461.95068359375</c:v>
                </c:pt>
                <c:pt idx="14">
                  <c:v>29192.926025390625</c:v>
                </c:pt>
                <c:pt idx="15">
                  <c:v>43789.389038085938</c:v>
                </c:pt>
                <c:pt idx="16">
                  <c:v>65684.083557128906</c:v>
                </c:pt>
                <c:pt idx="17">
                  <c:v>98526.125335693359</c:v>
                </c:pt>
                <c:pt idx="18">
                  <c:v>147789.18800354004</c:v>
                </c:pt>
                <c:pt idx="19">
                  <c:v>221683.78200531006</c:v>
                </c:pt>
                <c:pt idx="20">
                  <c:v>332525.67300796509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C56-4C19-86DD-61B3DCF0AC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7698624"/>
        <c:axId val="677697640"/>
      </c:scatterChart>
      <c:valAx>
        <c:axId val="677698624"/>
        <c:scaling>
          <c:orientation val="minMax"/>
          <c:max val="5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7697640"/>
        <c:crosses val="autoZero"/>
        <c:crossBetween val="midCat"/>
      </c:valAx>
      <c:valAx>
        <c:axId val="677697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7698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</c:numCache>
            </c:numRef>
          </c:xVal>
          <c:yVal>
            <c:numRef>
              <c:f>Sheet1!$B$2:$B$27</c:f>
              <c:numCache>
                <c:formatCode>General</c:formatCode>
                <c:ptCount val="26"/>
                <c:pt idx="0">
                  <c:v>100</c:v>
                </c:pt>
                <c:pt idx="1">
                  <c:v>150</c:v>
                </c:pt>
                <c:pt idx="2">
                  <c:v>225</c:v>
                </c:pt>
                <c:pt idx="3">
                  <c:v>337.5</c:v>
                </c:pt>
                <c:pt idx="4">
                  <c:v>506.25</c:v>
                </c:pt>
                <c:pt idx="5">
                  <c:v>759.375</c:v>
                </c:pt>
                <c:pt idx="6">
                  <c:v>1139.0625</c:v>
                </c:pt>
                <c:pt idx="7">
                  <c:v>1708.59375</c:v>
                </c:pt>
                <c:pt idx="8">
                  <c:v>2562.890625</c:v>
                </c:pt>
                <c:pt idx="9">
                  <c:v>3844.3359375</c:v>
                </c:pt>
                <c:pt idx="10">
                  <c:v>5766.50390625</c:v>
                </c:pt>
                <c:pt idx="11">
                  <c:v>8649.755859375</c:v>
                </c:pt>
                <c:pt idx="12">
                  <c:v>12974.6337890625</c:v>
                </c:pt>
                <c:pt idx="13">
                  <c:v>19461.95068359375</c:v>
                </c:pt>
                <c:pt idx="14">
                  <c:v>29192.926025390625</c:v>
                </c:pt>
                <c:pt idx="15">
                  <c:v>43789.389038085938</c:v>
                </c:pt>
                <c:pt idx="16">
                  <c:v>65684.083557128906</c:v>
                </c:pt>
                <c:pt idx="17">
                  <c:v>98526.125335693359</c:v>
                </c:pt>
                <c:pt idx="18">
                  <c:v>147789.18800354004</c:v>
                </c:pt>
                <c:pt idx="19">
                  <c:v>221683.78200531006</c:v>
                </c:pt>
                <c:pt idx="20">
                  <c:v>332525.67300796509</c:v>
                </c:pt>
                <c:pt idx="21">
                  <c:v>498788.50951194763</c:v>
                </c:pt>
                <c:pt idx="22">
                  <c:v>748182.76426792145</c:v>
                </c:pt>
                <c:pt idx="23">
                  <c:v>1122274.1464018822</c:v>
                </c:pt>
                <c:pt idx="24">
                  <c:v>1683411.2196028233</c:v>
                </c:pt>
                <c:pt idx="25">
                  <c:v>2525116.8294042349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01D-4EAE-B0E4-7FF41D3C1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7698624"/>
        <c:axId val="677697640"/>
      </c:scatterChart>
      <c:valAx>
        <c:axId val="677698624"/>
        <c:scaling>
          <c:orientation val="minMax"/>
          <c:max val="5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7697640"/>
        <c:crosses val="autoZero"/>
        <c:crossBetween val="midCat"/>
      </c:valAx>
      <c:valAx>
        <c:axId val="677697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7698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0">
                  <c:v>100</c:v>
                </c:pt>
                <c:pt idx="1">
                  <c:v>150</c:v>
                </c:pt>
                <c:pt idx="2">
                  <c:v>225</c:v>
                </c:pt>
                <c:pt idx="3">
                  <c:v>337.5</c:v>
                </c:pt>
                <c:pt idx="4">
                  <c:v>506.25</c:v>
                </c:pt>
                <c:pt idx="5">
                  <c:v>759.375</c:v>
                </c:pt>
                <c:pt idx="6">
                  <c:v>1139.0625</c:v>
                </c:pt>
                <c:pt idx="7">
                  <c:v>1708.59375</c:v>
                </c:pt>
                <c:pt idx="8">
                  <c:v>2562.890625</c:v>
                </c:pt>
                <c:pt idx="9">
                  <c:v>3844.3359375</c:v>
                </c:pt>
                <c:pt idx="10">
                  <c:v>5766.50390625</c:v>
                </c:pt>
                <c:pt idx="11">
                  <c:v>8649.755859375</c:v>
                </c:pt>
                <c:pt idx="12">
                  <c:v>12974.6337890625</c:v>
                </c:pt>
                <c:pt idx="13">
                  <c:v>19461.95068359375</c:v>
                </c:pt>
                <c:pt idx="14">
                  <c:v>29192.926025390625</c:v>
                </c:pt>
                <c:pt idx="15">
                  <c:v>43789.389038085938</c:v>
                </c:pt>
                <c:pt idx="16">
                  <c:v>65684.083557128906</c:v>
                </c:pt>
                <c:pt idx="17">
                  <c:v>98526.125335693359</c:v>
                </c:pt>
                <c:pt idx="18">
                  <c:v>147789.18800354004</c:v>
                </c:pt>
                <c:pt idx="19">
                  <c:v>221683.78200531006</c:v>
                </c:pt>
                <c:pt idx="20">
                  <c:v>332525.67300796509</c:v>
                </c:pt>
                <c:pt idx="21">
                  <c:v>498788.50951194763</c:v>
                </c:pt>
                <c:pt idx="22">
                  <c:v>748182.76426792145</c:v>
                </c:pt>
                <c:pt idx="23">
                  <c:v>1122274.1464018822</c:v>
                </c:pt>
                <c:pt idx="24">
                  <c:v>1683411.2196028233</c:v>
                </c:pt>
                <c:pt idx="25">
                  <c:v>2525116.8294042349</c:v>
                </c:pt>
                <c:pt idx="26">
                  <c:v>3787675.2441063523</c:v>
                </c:pt>
                <c:pt idx="27">
                  <c:v>5681512.8661595285</c:v>
                </c:pt>
                <c:pt idx="28">
                  <c:v>8522269.2992392927</c:v>
                </c:pt>
                <c:pt idx="29">
                  <c:v>12783403.948858939</c:v>
                </c:pt>
                <c:pt idx="30">
                  <c:v>19175105.923288409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2C6-4935-BC0F-292E153ECB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7698624"/>
        <c:axId val="677697640"/>
      </c:scatterChart>
      <c:valAx>
        <c:axId val="677698624"/>
        <c:scaling>
          <c:orientation val="minMax"/>
          <c:max val="5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7697640"/>
        <c:crosses val="autoZero"/>
        <c:crossBetween val="midCat"/>
      </c:valAx>
      <c:valAx>
        <c:axId val="677697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7698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Sheet1!$A$2:$A$37</c:f>
              <c:numCache>
                <c:formatCode>General</c:formatCode>
                <c:ptCount val="3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</c:numCache>
            </c:numRef>
          </c:xVal>
          <c:yVal>
            <c:numRef>
              <c:f>Sheet1!$B$2:$B$37</c:f>
              <c:numCache>
                <c:formatCode>General</c:formatCode>
                <c:ptCount val="36"/>
                <c:pt idx="0">
                  <c:v>100</c:v>
                </c:pt>
                <c:pt idx="1">
                  <c:v>150</c:v>
                </c:pt>
                <c:pt idx="2">
                  <c:v>225</c:v>
                </c:pt>
                <c:pt idx="3">
                  <c:v>337.5</c:v>
                </c:pt>
                <c:pt idx="4">
                  <c:v>506.25</c:v>
                </c:pt>
                <c:pt idx="5">
                  <c:v>759.375</c:v>
                </c:pt>
                <c:pt idx="6">
                  <c:v>1139.0625</c:v>
                </c:pt>
                <c:pt idx="7">
                  <c:v>1708.59375</c:v>
                </c:pt>
                <c:pt idx="8">
                  <c:v>2562.890625</c:v>
                </c:pt>
                <c:pt idx="9">
                  <c:v>3844.3359375</c:v>
                </c:pt>
                <c:pt idx="10">
                  <c:v>5766.50390625</c:v>
                </c:pt>
                <c:pt idx="11">
                  <c:v>8649.755859375</c:v>
                </c:pt>
                <c:pt idx="12">
                  <c:v>12974.6337890625</c:v>
                </c:pt>
                <c:pt idx="13">
                  <c:v>19461.95068359375</c:v>
                </c:pt>
                <c:pt idx="14">
                  <c:v>29192.926025390625</c:v>
                </c:pt>
                <c:pt idx="15">
                  <c:v>43789.389038085938</c:v>
                </c:pt>
                <c:pt idx="16">
                  <c:v>65684.083557128906</c:v>
                </c:pt>
                <c:pt idx="17">
                  <c:v>98526.125335693359</c:v>
                </c:pt>
                <c:pt idx="18">
                  <c:v>147789.18800354004</c:v>
                </c:pt>
                <c:pt idx="19">
                  <c:v>221683.78200531006</c:v>
                </c:pt>
                <c:pt idx="20">
                  <c:v>332525.67300796509</c:v>
                </c:pt>
                <c:pt idx="21">
                  <c:v>498788.50951194763</c:v>
                </c:pt>
                <c:pt idx="22">
                  <c:v>748182.76426792145</c:v>
                </c:pt>
                <c:pt idx="23">
                  <c:v>1122274.1464018822</c:v>
                </c:pt>
                <c:pt idx="24">
                  <c:v>1683411.2196028233</c:v>
                </c:pt>
                <c:pt idx="25">
                  <c:v>2525116.8294042349</c:v>
                </c:pt>
                <c:pt idx="26">
                  <c:v>3787675.2441063523</c:v>
                </c:pt>
                <c:pt idx="27">
                  <c:v>5681512.8661595285</c:v>
                </c:pt>
                <c:pt idx="28">
                  <c:v>8522269.2992392927</c:v>
                </c:pt>
                <c:pt idx="29">
                  <c:v>12783403.948858939</c:v>
                </c:pt>
                <c:pt idx="30">
                  <c:v>19175105.923288409</c:v>
                </c:pt>
                <c:pt idx="31">
                  <c:v>28762658.884932615</c:v>
                </c:pt>
                <c:pt idx="32">
                  <c:v>43143988.327398926</c:v>
                </c:pt>
                <c:pt idx="33">
                  <c:v>64715982.491098389</c:v>
                </c:pt>
                <c:pt idx="34">
                  <c:v>97073973.736647576</c:v>
                </c:pt>
                <c:pt idx="35">
                  <c:v>145610960.60497135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380-40A0-A7A8-CFB2F5664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7698624"/>
        <c:axId val="677697640"/>
      </c:scatterChart>
      <c:valAx>
        <c:axId val="677698624"/>
        <c:scaling>
          <c:orientation val="minMax"/>
          <c:max val="5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7697640"/>
        <c:crosses val="autoZero"/>
        <c:crossBetween val="midCat"/>
      </c:valAx>
      <c:valAx>
        <c:axId val="677697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7698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53" y="606907"/>
            <a:ext cx="4455319" cy="1291073"/>
          </a:xfrm>
        </p:spPr>
        <p:txBody>
          <a:bodyPr anchor="b"/>
          <a:lstStyle>
            <a:lvl1pPr algn="ctr">
              <a:defRPr sz="29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553" y="1947769"/>
            <a:ext cx="4455319" cy="895338"/>
          </a:xfrm>
        </p:spPr>
        <p:txBody>
          <a:bodyPr/>
          <a:lstStyle>
            <a:lvl1pPr marL="0" indent="0" algn="ctr">
              <a:buNone/>
              <a:defRPr sz="1169"/>
            </a:lvl1pPr>
            <a:lvl2pPr marL="222748" indent="0" algn="ctr">
              <a:buNone/>
              <a:defRPr sz="974"/>
            </a:lvl2pPr>
            <a:lvl3pPr marL="445496" indent="0" algn="ctr">
              <a:buNone/>
              <a:defRPr sz="877"/>
            </a:lvl3pPr>
            <a:lvl4pPr marL="668244" indent="0" algn="ctr">
              <a:buNone/>
              <a:defRPr sz="780"/>
            </a:lvl4pPr>
            <a:lvl5pPr marL="890991" indent="0" algn="ctr">
              <a:buNone/>
              <a:defRPr sz="780"/>
            </a:lvl5pPr>
            <a:lvl6pPr marL="1113739" indent="0" algn="ctr">
              <a:buNone/>
              <a:defRPr sz="780"/>
            </a:lvl6pPr>
            <a:lvl7pPr marL="1336487" indent="0" algn="ctr">
              <a:buNone/>
              <a:defRPr sz="780"/>
            </a:lvl7pPr>
            <a:lvl8pPr marL="1559235" indent="0" algn="ctr">
              <a:buNone/>
              <a:defRPr sz="780"/>
            </a:lvl8pPr>
            <a:lvl9pPr marL="1781983" indent="0" algn="ctr">
              <a:buNone/>
              <a:defRPr sz="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D7F0-2B7B-44F6-ACF8-9CC6B237A83C}" type="datetimeFigureOut">
              <a:rPr lang="fi-FI" smtClean="0"/>
              <a:t>4.1.2021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C6E2B-0898-4E4B-95EE-BDCF917BB71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3113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D7F0-2B7B-44F6-ACF8-9CC6B237A83C}" type="datetimeFigureOut">
              <a:rPr lang="fi-FI" smtClean="0"/>
              <a:t>4.1.2021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C6E2B-0898-4E4B-95EE-BDCF917BB71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7722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1117" y="197438"/>
            <a:ext cx="1280904" cy="31426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404" y="197438"/>
            <a:ext cx="3768457" cy="31426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D7F0-2B7B-44F6-ACF8-9CC6B237A83C}" type="datetimeFigureOut">
              <a:rPr lang="fi-FI" smtClean="0"/>
              <a:t>4.1.2021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C6E2B-0898-4E4B-95EE-BDCF917BB71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697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D7F0-2B7B-44F6-ACF8-9CC6B237A83C}" type="datetimeFigureOut">
              <a:rPr lang="fi-FI" smtClean="0"/>
              <a:t>4.1.2021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C6E2B-0898-4E4B-95EE-BDCF917BB71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626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10" y="924525"/>
            <a:ext cx="5123617" cy="1542591"/>
          </a:xfrm>
        </p:spPr>
        <p:txBody>
          <a:bodyPr anchor="b"/>
          <a:lstStyle>
            <a:lvl1pPr>
              <a:defRPr sz="29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310" y="2481710"/>
            <a:ext cx="5123617" cy="811212"/>
          </a:xfrm>
        </p:spPr>
        <p:txBody>
          <a:bodyPr/>
          <a:lstStyle>
            <a:lvl1pPr marL="0" indent="0">
              <a:buNone/>
              <a:defRPr sz="1169">
                <a:solidFill>
                  <a:schemeClr val="tx1">
                    <a:tint val="75000"/>
                  </a:schemeClr>
                </a:solidFill>
              </a:defRPr>
            </a:lvl1pPr>
            <a:lvl2pPr marL="222748" indent="0">
              <a:buNone/>
              <a:defRPr sz="974">
                <a:solidFill>
                  <a:schemeClr val="tx1">
                    <a:tint val="75000"/>
                  </a:schemeClr>
                </a:solidFill>
              </a:defRPr>
            </a:lvl2pPr>
            <a:lvl3pPr marL="445496" indent="0">
              <a:buNone/>
              <a:defRPr sz="877">
                <a:solidFill>
                  <a:schemeClr val="tx1">
                    <a:tint val="75000"/>
                  </a:schemeClr>
                </a:solidFill>
              </a:defRPr>
            </a:lvl3pPr>
            <a:lvl4pPr marL="668244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4pPr>
            <a:lvl5pPr marL="890991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5pPr>
            <a:lvl6pPr marL="1113739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6pPr>
            <a:lvl7pPr marL="1336487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7pPr>
            <a:lvl8pPr marL="1559235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8pPr>
            <a:lvl9pPr marL="1781983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D7F0-2B7B-44F6-ACF8-9CC6B237A83C}" type="datetimeFigureOut">
              <a:rPr lang="fi-FI" smtClean="0"/>
              <a:t>4.1.2021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C6E2B-0898-4E4B-95EE-BDCF917BB71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0784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404" y="987190"/>
            <a:ext cx="2524681" cy="2352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7340" y="987190"/>
            <a:ext cx="2524681" cy="2352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D7F0-2B7B-44F6-ACF8-9CC6B237A83C}" type="datetimeFigureOut">
              <a:rPr lang="fi-FI" smtClean="0"/>
              <a:t>4.1.2021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C6E2B-0898-4E4B-95EE-BDCF917BB71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7993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197438"/>
            <a:ext cx="5123617" cy="7167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178" y="909073"/>
            <a:ext cx="2513078" cy="445523"/>
          </a:xfrm>
        </p:spPr>
        <p:txBody>
          <a:bodyPr anchor="b"/>
          <a:lstStyle>
            <a:lvl1pPr marL="0" indent="0">
              <a:buNone/>
              <a:defRPr sz="1169" b="1"/>
            </a:lvl1pPr>
            <a:lvl2pPr marL="222748" indent="0">
              <a:buNone/>
              <a:defRPr sz="974" b="1"/>
            </a:lvl2pPr>
            <a:lvl3pPr marL="445496" indent="0">
              <a:buNone/>
              <a:defRPr sz="877" b="1"/>
            </a:lvl3pPr>
            <a:lvl4pPr marL="668244" indent="0">
              <a:buNone/>
              <a:defRPr sz="780" b="1"/>
            </a:lvl4pPr>
            <a:lvl5pPr marL="890991" indent="0">
              <a:buNone/>
              <a:defRPr sz="780" b="1"/>
            </a:lvl5pPr>
            <a:lvl6pPr marL="1113739" indent="0">
              <a:buNone/>
              <a:defRPr sz="780" b="1"/>
            </a:lvl6pPr>
            <a:lvl7pPr marL="1336487" indent="0">
              <a:buNone/>
              <a:defRPr sz="780" b="1"/>
            </a:lvl7pPr>
            <a:lvl8pPr marL="1559235" indent="0">
              <a:buNone/>
              <a:defRPr sz="780" b="1"/>
            </a:lvl8pPr>
            <a:lvl9pPr marL="1781983" indent="0">
              <a:buNone/>
              <a:defRPr sz="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178" y="1354596"/>
            <a:ext cx="2513078" cy="1992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7340" y="909073"/>
            <a:ext cx="2525454" cy="445523"/>
          </a:xfrm>
        </p:spPr>
        <p:txBody>
          <a:bodyPr anchor="b"/>
          <a:lstStyle>
            <a:lvl1pPr marL="0" indent="0">
              <a:buNone/>
              <a:defRPr sz="1169" b="1"/>
            </a:lvl1pPr>
            <a:lvl2pPr marL="222748" indent="0">
              <a:buNone/>
              <a:defRPr sz="974" b="1"/>
            </a:lvl2pPr>
            <a:lvl3pPr marL="445496" indent="0">
              <a:buNone/>
              <a:defRPr sz="877" b="1"/>
            </a:lvl3pPr>
            <a:lvl4pPr marL="668244" indent="0">
              <a:buNone/>
              <a:defRPr sz="780" b="1"/>
            </a:lvl4pPr>
            <a:lvl5pPr marL="890991" indent="0">
              <a:buNone/>
              <a:defRPr sz="780" b="1"/>
            </a:lvl5pPr>
            <a:lvl6pPr marL="1113739" indent="0">
              <a:buNone/>
              <a:defRPr sz="780" b="1"/>
            </a:lvl6pPr>
            <a:lvl7pPr marL="1336487" indent="0">
              <a:buNone/>
              <a:defRPr sz="780" b="1"/>
            </a:lvl7pPr>
            <a:lvl8pPr marL="1559235" indent="0">
              <a:buNone/>
              <a:defRPr sz="780" b="1"/>
            </a:lvl8pPr>
            <a:lvl9pPr marL="1781983" indent="0">
              <a:buNone/>
              <a:defRPr sz="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7340" y="1354596"/>
            <a:ext cx="2525454" cy="1992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D7F0-2B7B-44F6-ACF8-9CC6B237A83C}" type="datetimeFigureOut">
              <a:rPr lang="fi-FI" smtClean="0"/>
              <a:t>4.1.2021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C6E2B-0898-4E4B-95EE-BDCF917BB71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1001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D7F0-2B7B-44F6-ACF8-9CC6B237A83C}" type="datetimeFigureOut">
              <a:rPr lang="fi-FI" smtClean="0"/>
              <a:t>4.1.2021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C6E2B-0898-4E4B-95EE-BDCF917BB71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666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D7F0-2B7B-44F6-ACF8-9CC6B237A83C}" type="datetimeFigureOut">
              <a:rPr lang="fi-FI" smtClean="0"/>
              <a:t>4.1.2021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C6E2B-0898-4E4B-95EE-BDCF917BB71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108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247227"/>
            <a:ext cx="1915942" cy="865293"/>
          </a:xfrm>
        </p:spPr>
        <p:txBody>
          <a:bodyPr anchor="b"/>
          <a:lstStyle>
            <a:lvl1pPr>
              <a:defRPr sz="1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54" y="533941"/>
            <a:ext cx="3007340" cy="2635368"/>
          </a:xfrm>
        </p:spPr>
        <p:txBody>
          <a:bodyPr/>
          <a:lstStyle>
            <a:lvl1pPr>
              <a:defRPr sz="1559"/>
            </a:lvl1pPr>
            <a:lvl2pPr>
              <a:defRPr sz="1364"/>
            </a:lvl2pPr>
            <a:lvl3pPr>
              <a:defRPr sz="1169"/>
            </a:lvl3pPr>
            <a:lvl4pPr>
              <a:defRPr sz="974"/>
            </a:lvl4pPr>
            <a:lvl5pPr>
              <a:defRPr sz="974"/>
            </a:lvl5pPr>
            <a:lvl6pPr>
              <a:defRPr sz="974"/>
            </a:lvl6pPr>
            <a:lvl7pPr>
              <a:defRPr sz="974"/>
            </a:lvl7pPr>
            <a:lvl8pPr>
              <a:defRPr sz="974"/>
            </a:lvl8pPr>
            <a:lvl9pPr>
              <a:defRPr sz="9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1112520"/>
            <a:ext cx="1915942" cy="2061081"/>
          </a:xfrm>
        </p:spPr>
        <p:txBody>
          <a:bodyPr/>
          <a:lstStyle>
            <a:lvl1pPr marL="0" indent="0">
              <a:buNone/>
              <a:defRPr sz="780"/>
            </a:lvl1pPr>
            <a:lvl2pPr marL="222748" indent="0">
              <a:buNone/>
              <a:defRPr sz="682"/>
            </a:lvl2pPr>
            <a:lvl3pPr marL="445496" indent="0">
              <a:buNone/>
              <a:defRPr sz="585"/>
            </a:lvl3pPr>
            <a:lvl4pPr marL="668244" indent="0">
              <a:buNone/>
              <a:defRPr sz="487"/>
            </a:lvl4pPr>
            <a:lvl5pPr marL="890991" indent="0">
              <a:buNone/>
              <a:defRPr sz="487"/>
            </a:lvl5pPr>
            <a:lvl6pPr marL="1113739" indent="0">
              <a:buNone/>
              <a:defRPr sz="487"/>
            </a:lvl6pPr>
            <a:lvl7pPr marL="1336487" indent="0">
              <a:buNone/>
              <a:defRPr sz="487"/>
            </a:lvl7pPr>
            <a:lvl8pPr marL="1559235" indent="0">
              <a:buNone/>
              <a:defRPr sz="487"/>
            </a:lvl8pPr>
            <a:lvl9pPr marL="1781983" indent="0">
              <a:buNone/>
              <a:defRPr sz="4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D7F0-2B7B-44F6-ACF8-9CC6B237A83C}" type="datetimeFigureOut">
              <a:rPr lang="fi-FI" smtClean="0"/>
              <a:t>4.1.2021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C6E2B-0898-4E4B-95EE-BDCF917BB71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88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247227"/>
            <a:ext cx="1915942" cy="865293"/>
          </a:xfrm>
        </p:spPr>
        <p:txBody>
          <a:bodyPr anchor="b"/>
          <a:lstStyle>
            <a:lvl1pPr>
              <a:defRPr sz="1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5454" y="533941"/>
            <a:ext cx="3007340" cy="2635368"/>
          </a:xfrm>
        </p:spPr>
        <p:txBody>
          <a:bodyPr anchor="t"/>
          <a:lstStyle>
            <a:lvl1pPr marL="0" indent="0">
              <a:buNone/>
              <a:defRPr sz="1559"/>
            </a:lvl1pPr>
            <a:lvl2pPr marL="222748" indent="0">
              <a:buNone/>
              <a:defRPr sz="1364"/>
            </a:lvl2pPr>
            <a:lvl3pPr marL="445496" indent="0">
              <a:buNone/>
              <a:defRPr sz="1169"/>
            </a:lvl3pPr>
            <a:lvl4pPr marL="668244" indent="0">
              <a:buNone/>
              <a:defRPr sz="974"/>
            </a:lvl4pPr>
            <a:lvl5pPr marL="890991" indent="0">
              <a:buNone/>
              <a:defRPr sz="974"/>
            </a:lvl5pPr>
            <a:lvl6pPr marL="1113739" indent="0">
              <a:buNone/>
              <a:defRPr sz="974"/>
            </a:lvl6pPr>
            <a:lvl7pPr marL="1336487" indent="0">
              <a:buNone/>
              <a:defRPr sz="974"/>
            </a:lvl7pPr>
            <a:lvl8pPr marL="1559235" indent="0">
              <a:buNone/>
              <a:defRPr sz="974"/>
            </a:lvl8pPr>
            <a:lvl9pPr marL="1781983" indent="0">
              <a:buNone/>
              <a:defRPr sz="9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1112520"/>
            <a:ext cx="1915942" cy="2061081"/>
          </a:xfrm>
        </p:spPr>
        <p:txBody>
          <a:bodyPr/>
          <a:lstStyle>
            <a:lvl1pPr marL="0" indent="0">
              <a:buNone/>
              <a:defRPr sz="780"/>
            </a:lvl1pPr>
            <a:lvl2pPr marL="222748" indent="0">
              <a:buNone/>
              <a:defRPr sz="682"/>
            </a:lvl2pPr>
            <a:lvl3pPr marL="445496" indent="0">
              <a:buNone/>
              <a:defRPr sz="585"/>
            </a:lvl3pPr>
            <a:lvl4pPr marL="668244" indent="0">
              <a:buNone/>
              <a:defRPr sz="487"/>
            </a:lvl4pPr>
            <a:lvl5pPr marL="890991" indent="0">
              <a:buNone/>
              <a:defRPr sz="487"/>
            </a:lvl5pPr>
            <a:lvl6pPr marL="1113739" indent="0">
              <a:buNone/>
              <a:defRPr sz="487"/>
            </a:lvl6pPr>
            <a:lvl7pPr marL="1336487" indent="0">
              <a:buNone/>
              <a:defRPr sz="487"/>
            </a:lvl7pPr>
            <a:lvl8pPr marL="1559235" indent="0">
              <a:buNone/>
              <a:defRPr sz="487"/>
            </a:lvl8pPr>
            <a:lvl9pPr marL="1781983" indent="0">
              <a:buNone/>
              <a:defRPr sz="4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D7F0-2B7B-44F6-ACF8-9CC6B237A83C}" type="datetimeFigureOut">
              <a:rPr lang="fi-FI" smtClean="0"/>
              <a:t>4.1.2021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C6E2B-0898-4E4B-95EE-BDCF917BB71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874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404" y="197438"/>
            <a:ext cx="5123617" cy="716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404" y="987190"/>
            <a:ext cx="5123617" cy="235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404" y="3437138"/>
            <a:ext cx="1336596" cy="197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D7F0-2B7B-44F6-ACF8-9CC6B237A83C}" type="datetimeFigureOut">
              <a:rPr lang="fi-FI" smtClean="0"/>
              <a:t>4.1.2021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7766" y="3437138"/>
            <a:ext cx="2004893" cy="197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5425" y="3437138"/>
            <a:ext cx="1336596" cy="197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C6E2B-0898-4E4B-95EE-BDCF917BB71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118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45496" rtl="0" eaLnBrk="1" latinLnBrk="0" hangingPunct="1">
        <a:lnSpc>
          <a:spcPct val="90000"/>
        </a:lnSpc>
        <a:spcBef>
          <a:spcPct val="0"/>
        </a:spcBef>
        <a:buNone/>
        <a:defRPr sz="21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1374" indent="-111374" algn="l" defTabSz="44549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1pPr>
      <a:lvl2pPr marL="334122" indent="-111374" algn="l" defTabSz="445496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2pPr>
      <a:lvl3pPr marL="556870" indent="-111374" algn="l" defTabSz="445496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3pPr>
      <a:lvl4pPr marL="779617" indent="-111374" algn="l" defTabSz="445496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7" kern="1200">
          <a:solidFill>
            <a:schemeClr val="tx1"/>
          </a:solidFill>
          <a:latin typeface="+mn-lt"/>
          <a:ea typeface="+mn-ea"/>
          <a:cs typeface="+mn-cs"/>
        </a:defRPr>
      </a:lvl4pPr>
      <a:lvl5pPr marL="1002365" indent="-111374" algn="l" defTabSz="445496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7" kern="1200">
          <a:solidFill>
            <a:schemeClr val="tx1"/>
          </a:solidFill>
          <a:latin typeface="+mn-lt"/>
          <a:ea typeface="+mn-ea"/>
          <a:cs typeface="+mn-cs"/>
        </a:defRPr>
      </a:lvl5pPr>
      <a:lvl6pPr marL="1225113" indent="-111374" algn="l" defTabSz="445496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7" kern="1200">
          <a:solidFill>
            <a:schemeClr val="tx1"/>
          </a:solidFill>
          <a:latin typeface="+mn-lt"/>
          <a:ea typeface="+mn-ea"/>
          <a:cs typeface="+mn-cs"/>
        </a:defRPr>
      </a:lvl6pPr>
      <a:lvl7pPr marL="1447861" indent="-111374" algn="l" defTabSz="445496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7" kern="1200">
          <a:solidFill>
            <a:schemeClr val="tx1"/>
          </a:solidFill>
          <a:latin typeface="+mn-lt"/>
          <a:ea typeface="+mn-ea"/>
          <a:cs typeface="+mn-cs"/>
        </a:defRPr>
      </a:lvl7pPr>
      <a:lvl8pPr marL="1670609" indent="-111374" algn="l" defTabSz="445496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7" kern="1200">
          <a:solidFill>
            <a:schemeClr val="tx1"/>
          </a:solidFill>
          <a:latin typeface="+mn-lt"/>
          <a:ea typeface="+mn-ea"/>
          <a:cs typeface="+mn-cs"/>
        </a:defRPr>
      </a:lvl8pPr>
      <a:lvl9pPr marL="1893357" indent="-111374" algn="l" defTabSz="445496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1pPr>
      <a:lvl2pPr marL="222748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2pPr>
      <a:lvl3pPr marL="445496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3pPr>
      <a:lvl4pPr marL="668244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4pPr>
      <a:lvl5pPr marL="890991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5pPr>
      <a:lvl6pPr marL="1113739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6pPr>
      <a:lvl7pPr marL="1336487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7pPr>
      <a:lvl8pPr marL="1559235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8pPr>
      <a:lvl9pPr marL="1781983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EC8E-2F22-4CDF-8DC0-FF0868FAA126}"/>
              </a:ext>
            </a:extLst>
          </p:cNvPr>
          <p:cNvSpPr txBox="1"/>
          <p:nvPr/>
        </p:nvSpPr>
        <p:spPr>
          <a:xfrm>
            <a:off x="2451695" y="3225807"/>
            <a:ext cx="1336841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2" dirty="0"/>
              <a:t>Time (</a:t>
            </a:r>
            <a:r>
              <a:rPr lang="fi-FI" sz="1802" dirty="0" err="1"/>
              <a:t>years</a:t>
            </a:r>
            <a:r>
              <a:rPr lang="fi-FI" sz="1802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3CDD3-70BB-4E4A-A6AB-EBCBC1D3E397}"/>
              </a:ext>
            </a:extLst>
          </p:cNvPr>
          <p:cNvSpPr txBox="1"/>
          <p:nvPr/>
        </p:nvSpPr>
        <p:spPr>
          <a:xfrm rot="16200000">
            <a:off x="-627991" y="1506845"/>
            <a:ext cx="1718804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2" dirty="0" err="1"/>
              <a:t>Number</a:t>
            </a:r>
            <a:r>
              <a:rPr lang="fi-FI" sz="1802" dirty="0"/>
              <a:t> of </a:t>
            </a:r>
            <a:r>
              <a:rPr lang="fi-FI" sz="1802" dirty="0" err="1"/>
              <a:t>birds</a:t>
            </a:r>
            <a:endParaRPr lang="fi-FI" sz="1802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5B7C9-661E-4919-83E8-1138CA7D3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134052"/>
              </p:ext>
            </p:extLst>
          </p:nvPr>
        </p:nvGraphicFramePr>
        <p:xfrm>
          <a:off x="684213" y="482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574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EC8E-2F22-4CDF-8DC0-FF0868FAA126}"/>
              </a:ext>
            </a:extLst>
          </p:cNvPr>
          <p:cNvSpPr txBox="1"/>
          <p:nvPr/>
        </p:nvSpPr>
        <p:spPr>
          <a:xfrm>
            <a:off x="2451695" y="3225807"/>
            <a:ext cx="1336841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2" dirty="0"/>
              <a:t>Time (</a:t>
            </a:r>
            <a:r>
              <a:rPr lang="fi-FI" sz="1802" dirty="0" err="1"/>
              <a:t>years</a:t>
            </a:r>
            <a:r>
              <a:rPr lang="fi-FI" sz="1802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3CDD3-70BB-4E4A-A6AB-EBCBC1D3E397}"/>
              </a:ext>
            </a:extLst>
          </p:cNvPr>
          <p:cNvSpPr txBox="1"/>
          <p:nvPr/>
        </p:nvSpPr>
        <p:spPr>
          <a:xfrm rot="16200000">
            <a:off x="-627991" y="1506845"/>
            <a:ext cx="1718804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2" dirty="0" err="1"/>
              <a:t>Number</a:t>
            </a:r>
            <a:r>
              <a:rPr lang="fi-FI" sz="1802" dirty="0"/>
              <a:t> of </a:t>
            </a:r>
            <a:r>
              <a:rPr lang="fi-FI" sz="1802" dirty="0" err="1"/>
              <a:t>birds</a:t>
            </a:r>
            <a:endParaRPr lang="fi-FI" sz="1802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A45B7C9-661E-4919-83E8-1138CA7D3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893937"/>
              </p:ext>
            </p:extLst>
          </p:nvPr>
        </p:nvGraphicFramePr>
        <p:xfrm>
          <a:off x="273202" y="482600"/>
          <a:ext cx="49925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929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EC8E-2F22-4CDF-8DC0-FF0868FAA126}"/>
              </a:ext>
            </a:extLst>
          </p:cNvPr>
          <p:cNvSpPr txBox="1"/>
          <p:nvPr/>
        </p:nvSpPr>
        <p:spPr>
          <a:xfrm>
            <a:off x="2451695" y="3225807"/>
            <a:ext cx="1336841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2" dirty="0"/>
              <a:t>Time (</a:t>
            </a:r>
            <a:r>
              <a:rPr lang="fi-FI" sz="1802" dirty="0" err="1"/>
              <a:t>years</a:t>
            </a:r>
            <a:r>
              <a:rPr lang="fi-FI" sz="1802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3CDD3-70BB-4E4A-A6AB-EBCBC1D3E397}"/>
              </a:ext>
            </a:extLst>
          </p:cNvPr>
          <p:cNvSpPr txBox="1"/>
          <p:nvPr/>
        </p:nvSpPr>
        <p:spPr>
          <a:xfrm rot="16200000">
            <a:off x="-627991" y="1506845"/>
            <a:ext cx="1718804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2" dirty="0" err="1"/>
              <a:t>Number</a:t>
            </a:r>
            <a:r>
              <a:rPr lang="fi-FI" sz="1802" dirty="0"/>
              <a:t> of </a:t>
            </a:r>
            <a:r>
              <a:rPr lang="fi-FI" sz="1802" dirty="0" err="1"/>
              <a:t>birds</a:t>
            </a:r>
            <a:endParaRPr lang="fi-FI" sz="1802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5B7C9-661E-4919-83E8-1138CA7D3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5677842"/>
              </p:ext>
            </p:extLst>
          </p:nvPr>
        </p:nvGraphicFramePr>
        <p:xfrm>
          <a:off x="588964" y="482600"/>
          <a:ext cx="46863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690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45B7C9-661E-4919-83E8-1138CA7D3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534653"/>
              </p:ext>
            </p:extLst>
          </p:nvPr>
        </p:nvGraphicFramePr>
        <p:xfrm>
          <a:off x="598489" y="482600"/>
          <a:ext cx="46863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00EC8E-2F22-4CDF-8DC0-FF0868FAA126}"/>
              </a:ext>
            </a:extLst>
          </p:cNvPr>
          <p:cNvSpPr txBox="1"/>
          <p:nvPr/>
        </p:nvSpPr>
        <p:spPr>
          <a:xfrm>
            <a:off x="2451695" y="3225807"/>
            <a:ext cx="1336841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2" dirty="0"/>
              <a:t>Time (</a:t>
            </a:r>
            <a:r>
              <a:rPr lang="fi-FI" sz="1802" dirty="0" err="1"/>
              <a:t>years</a:t>
            </a:r>
            <a:r>
              <a:rPr lang="fi-FI" sz="1802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3CDD3-70BB-4E4A-A6AB-EBCBC1D3E397}"/>
              </a:ext>
            </a:extLst>
          </p:cNvPr>
          <p:cNvSpPr txBox="1"/>
          <p:nvPr/>
        </p:nvSpPr>
        <p:spPr>
          <a:xfrm rot="16200000">
            <a:off x="-627991" y="1506845"/>
            <a:ext cx="1718804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2" dirty="0" err="1"/>
              <a:t>Number</a:t>
            </a:r>
            <a:r>
              <a:rPr lang="fi-FI" sz="1802" dirty="0"/>
              <a:t> of </a:t>
            </a:r>
            <a:r>
              <a:rPr lang="fi-FI" sz="1802" dirty="0" err="1"/>
              <a:t>birds</a:t>
            </a:r>
            <a:endParaRPr lang="fi-FI" sz="1802" dirty="0"/>
          </a:p>
        </p:txBody>
      </p:sp>
    </p:spTree>
    <p:extLst>
      <p:ext uri="{BB962C8B-B14F-4D97-AF65-F5344CB8AC3E}">
        <p14:creationId xmlns:p14="http://schemas.microsoft.com/office/powerpoint/2010/main" val="45348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EC8E-2F22-4CDF-8DC0-FF0868FAA126}"/>
              </a:ext>
            </a:extLst>
          </p:cNvPr>
          <p:cNvSpPr txBox="1"/>
          <p:nvPr/>
        </p:nvSpPr>
        <p:spPr>
          <a:xfrm>
            <a:off x="2451695" y="3225807"/>
            <a:ext cx="1336841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2" dirty="0"/>
              <a:t>Time (</a:t>
            </a:r>
            <a:r>
              <a:rPr lang="fi-FI" sz="1802" dirty="0" err="1"/>
              <a:t>years</a:t>
            </a:r>
            <a:r>
              <a:rPr lang="fi-FI" sz="1802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3CDD3-70BB-4E4A-A6AB-EBCBC1D3E397}"/>
              </a:ext>
            </a:extLst>
          </p:cNvPr>
          <p:cNvSpPr txBox="1"/>
          <p:nvPr/>
        </p:nvSpPr>
        <p:spPr>
          <a:xfrm rot="16200000">
            <a:off x="-627991" y="1506845"/>
            <a:ext cx="1718804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2" dirty="0" err="1"/>
              <a:t>Number</a:t>
            </a:r>
            <a:r>
              <a:rPr lang="fi-FI" sz="1802" dirty="0"/>
              <a:t> of </a:t>
            </a:r>
            <a:r>
              <a:rPr lang="fi-FI" sz="1802" dirty="0" err="1"/>
              <a:t>birds</a:t>
            </a:r>
            <a:endParaRPr lang="fi-FI" sz="1802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A45B7C9-661E-4919-83E8-1138CA7D3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232498"/>
              </p:ext>
            </p:extLst>
          </p:nvPr>
        </p:nvGraphicFramePr>
        <p:xfrm>
          <a:off x="684213" y="482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866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EC8E-2F22-4CDF-8DC0-FF0868FAA126}"/>
              </a:ext>
            </a:extLst>
          </p:cNvPr>
          <p:cNvSpPr txBox="1"/>
          <p:nvPr/>
        </p:nvSpPr>
        <p:spPr>
          <a:xfrm>
            <a:off x="2451695" y="3225807"/>
            <a:ext cx="1336841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2" dirty="0"/>
              <a:t>Time (</a:t>
            </a:r>
            <a:r>
              <a:rPr lang="fi-FI" sz="1802" dirty="0" err="1"/>
              <a:t>years</a:t>
            </a:r>
            <a:r>
              <a:rPr lang="fi-FI" sz="1802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3CDD3-70BB-4E4A-A6AB-EBCBC1D3E397}"/>
              </a:ext>
            </a:extLst>
          </p:cNvPr>
          <p:cNvSpPr txBox="1"/>
          <p:nvPr/>
        </p:nvSpPr>
        <p:spPr>
          <a:xfrm rot="16200000">
            <a:off x="-627991" y="1506845"/>
            <a:ext cx="1718804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2" dirty="0" err="1"/>
              <a:t>Number</a:t>
            </a:r>
            <a:r>
              <a:rPr lang="fi-FI" sz="1802" dirty="0"/>
              <a:t> of </a:t>
            </a:r>
            <a:r>
              <a:rPr lang="fi-FI" sz="1802" dirty="0" err="1"/>
              <a:t>birds</a:t>
            </a:r>
            <a:endParaRPr lang="fi-FI" sz="1802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5B7C9-661E-4919-83E8-1138CA7D3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113195"/>
              </p:ext>
            </p:extLst>
          </p:nvPr>
        </p:nvGraphicFramePr>
        <p:xfrm>
          <a:off x="684213" y="482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658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EC8E-2F22-4CDF-8DC0-FF0868FAA126}"/>
              </a:ext>
            </a:extLst>
          </p:cNvPr>
          <p:cNvSpPr txBox="1"/>
          <p:nvPr/>
        </p:nvSpPr>
        <p:spPr>
          <a:xfrm>
            <a:off x="2451695" y="3225807"/>
            <a:ext cx="1336841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2" dirty="0"/>
              <a:t>Time (</a:t>
            </a:r>
            <a:r>
              <a:rPr lang="fi-FI" sz="1802" dirty="0" err="1"/>
              <a:t>years</a:t>
            </a:r>
            <a:r>
              <a:rPr lang="fi-FI" sz="1802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3CDD3-70BB-4E4A-A6AB-EBCBC1D3E397}"/>
              </a:ext>
            </a:extLst>
          </p:cNvPr>
          <p:cNvSpPr txBox="1"/>
          <p:nvPr/>
        </p:nvSpPr>
        <p:spPr>
          <a:xfrm rot="16200000">
            <a:off x="-627991" y="1506845"/>
            <a:ext cx="1718804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2" dirty="0" err="1"/>
              <a:t>Number</a:t>
            </a:r>
            <a:r>
              <a:rPr lang="fi-FI" sz="1802" dirty="0"/>
              <a:t> of </a:t>
            </a:r>
            <a:r>
              <a:rPr lang="fi-FI" sz="1802" dirty="0" err="1"/>
              <a:t>birds</a:t>
            </a:r>
            <a:endParaRPr lang="fi-FI" sz="1802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A45B7C9-661E-4919-83E8-1138CA7D3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750844"/>
              </p:ext>
            </p:extLst>
          </p:nvPr>
        </p:nvGraphicFramePr>
        <p:xfrm>
          <a:off x="617538" y="482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104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EC8E-2F22-4CDF-8DC0-FF0868FAA126}"/>
              </a:ext>
            </a:extLst>
          </p:cNvPr>
          <p:cNvSpPr txBox="1"/>
          <p:nvPr/>
        </p:nvSpPr>
        <p:spPr>
          <a:xfrm>
            <a:off x="2451695" y="3225807"/>
            <a:ext cx="1336841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2" dirty="0"/>
              <a:t>Time (</a:t>
            </a:r>
            <a:r>
              <a:rPr lang="fi-FI" sz="1802" dirty="0" err="1"/>
              <a:t>years</a:t>
            </a:r>
            <a:r>
              <a:rPr lang="fi-FI" sz="1802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3CDD3-70BB-4E4A-A6AB-EBCBC1D3E397}"/>
              </a:ext>
            </a:extLst>
          </p:cNvPr>
          <p:cNvSpPr txBox="1"/>
          <p:nvPr/>
        </p:nvSpPr>
        <p:spPr>
          <a:xfrm rot="16200000">
            <a:off x="-627991" y="1506845"/>
            <a:ext cx="1718804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2" dirty="0" err="1"/>
              <a:t>Number</a:t>
            </a:r>
            <a:r>
              <a:rPr lang="fi-FI" sz="1802" dirty="0"/>
              <a:t> of </a:t>
            </a:r>
            <a:r>
              <a:rPr lang="fi-FI" sz="1802" dirty="0" err="1"/>
              <a:t>birds</a:t>
            </a:r>
            <a:endParaRPr lang="fi-FI" sz="1802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5B7C9-661E-4919-83E8-1138CA7D3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192299"/>
              </p:ext>
            </p:extLst>
          </p:nvPr>
        </p:nvGraphicFramePr>
        <p:xfrm>
          <a:off x="541345" y="482600"/>
          <a:ext cx="46482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29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EC8E-2F22-4CDF-8DC0-FF0868FAA126}"/>
              </a:ext>
            </a:extLst>
          </p:cNvPr>
          <p:cNvSpPr txBox="1"/>
          <p:nvPr/>
        </p:nvSpPr>
        <p:spPr>
          <a:xfrm>
            <a:off x="2451695" y="3225807"/>
            <a:ext cx="1336841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2" dirty="0"/>
              <a:t>Time (</a:t>
            </a:r>
            <a:r>
              <a:rPr lang="fi-FI" sz="1802" dirty="0" err="1"/>
              <a:t>years</a:t>
            </a:r>
            <a:r>
              <a:rPr lang="fi-FI" sz="1802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3CDD3-70BB-4E4A-A6AB-EBCBC1D3E397}"/>
              </a:ext>
            </a:extLst>
          </p:cNvPr>
          <p:cNvSpPr txBox="1"/>
          <p:nvPr/>
        </p:nvSpPr>
        <p:spPr>
          <a:xfrm rot="16200000">
            <a:off x="-627991" y="1506845"/>
            <a:ext cx="1718804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2" dirty="0" err="1"/>
              <a:t>Number</a:t>
            </a:r>
            <a:r>
              <a:rPr lang="fi-FI" sz="1802" dirty="0"/>
              <a:t> of </a:t>
            </a:r>
            <a:r>
              <a:rPr lang="fi-FI" sz="1802" dirty="0" err="1"/>
              <a:t>birds</a:t>
            </a:r>
            <a:endParaRPr lang="fi-FI" sz="1802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A45B7C9-661E-4919-83E8-1138CA7D3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292338"/>
              </p:ext>
            </p:extLst>
          </p:nvPr>
        </p:nvGraphicFramePr>
        <p:xfrm>
          <a:off x="465137" y="482600"/>
          <a:ext cx="479107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782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EC8E-2F22-4CDF-8DC0-FF0868FAA126}"/>
              </a:ext>
            </a:extLst>
          </p:cNvPr>
          <p:cNvSpPr txBox="1"/>
          <p:nvPr/>
        </p:nvSpPr>
        <p:spPr>
          <a:xfrm>
            <a:off x="2451695" y="3225807"/>
            <a:ext cx="1336841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2" dirty="0"/>
              <a:t>Time (</a:t>
            </a:r>
            <a:r>
              <a:rPr lang="fi-FI" sz="1802" dirty="0" err="1"/>
              <a:t>years</a:t>
            </a:r>
            <a:r>
              <a:rPr lang="fi-FI" sz="1802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3CDD3-70BB-4E4A-A6AB-EBCBC1D3E397}"/>
              </a:ext>
            </a:extLst>
          </p:cNvPr>
          <p:cNvSpPr txBox="1"/>
          <p:nvPr/>
        </p:nvSpPr>
        <p:spPr>
          <a:xfrm rot="16200000">
            <a:off x="-627991" y="1506845"/>
            <a:ext cx="1718804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2" dirty="0" err="1"/>
              <a:t>Number</a:t>
            </a:r>
            <a:r>
              <a:rPr lang="fi-FI" sz="1802" dirty="0"/>
              <a:t> of </a:t>
            </a:r>
            <a:r>
              <a:rPr lang="fi-FI" sz="1802" dirty="0" err="1"/>
              <a:t>birds</a:t>
            </a:r>
            <a:endParaRPr lang="fi-FI" sz="1802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5B7C9-661E-4919-83E8-1138CA7D3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316594"/>
              </p:ext>
            </p:extLst>
          </p:nvPr>
        </p:nvGraphicFramePr>
        <p:xfrm>
          <a:off x="416078" y="482600"/>
          <a:ext cx="48401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966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EC8E-2F22-4CDF-8DC0-FF0868FAA126}"/>
              </a:ext>
            </a:extLst>
          </p:cNvPr>
          <p:cNvSpPr txBox="1"/>
          <p:nvPr/>
        </p:nvSpPr>
        <p:spPr>
          <a:xfrm>
            <a:off x="2451695" y="3225807"/>
            <a:ext cx="1336841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2" dirty="0"/>
              <a:t>Time (</a:t>
            </a:r>
            <a:r>
              <a:rPr lang="fi-FI" sz="1802" dirty="0" err="1"/>
              <a:t>years</a:t>
            </a:r>
            <a:r>
              <a:rPr lang="fi-FI" sz="1802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3CDD3-70BB-4E4A-A6AB-EBCBC1D3E397}"/>
              </a:ext>
            </a:extLst>
          </p:cNvPr>
          <p:cNvSpPr txBox="1"/>
          <p:nvPr/>
        </p:nvSpPr>
        <p:spPr>
          <a:xfrm rot="16200000">
            <a:off x="-627991" y="1506845"/>
            <a:ext cx="1718804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2" dirty="0" err="1"/>
              <a:t>Number</a:t>
            </a:r>
            <a:r>
              <a:rPr lang="fi-FI" sz="1802" dirty="0"/>
              <a:t> of </a:t>
            </a:r>
            <a:r>
              <a:rPr lang="fi-FI" sz="1802" dirty="0" err="1"/>
              <a:t>birds</a:t>
            </a:r>
            <a:endParaRPr lang="fi-FI" sz="1802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A45B7C9-661E-4919-83E8-1138CA7D3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710720"/>
              </p:ext>
            </p:extLst>
          </p:nvPr>
        </p:nvGraphicFramePr>
        <p:xfrm>
          <a:off x="341320" y="482600"/>
          <a:ext cx="49244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067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EC8E-2F22-4CDF-8DC0-FF0868FAA126}"/>
              </a:ext>
            </a:extLst>
          </p:cNvPr>
          <p:cNvSpPr txBox="1"/>
          <p:nvPr/>
        </p:nvSpPr>
        <p:spPr>
          <a:xfrm>
            <a:off x="2451695" y="3225807"/>
            <a:ext cx="1336841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2" dirty="0"/>
              <a:t>Time (</a:t>
            </a:r>
            <a:r>
              <a:rPr lang="fi-FI" sz="1802" dirty="0" err="1"/>
              <a:t>years</a:t>
            </a:r>
            <a:r>
              <a:rPr lang="fi-FI" sz="1802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3CDD3-70BB-4E4A-A6AB-EBCBC1D3E397}"/>
              </a:ext>
            </a:extLst>
          </p:cNvPr>
          <p:cNvSpPr txBox="1"/>
          <p:nvPr/>
        </p:nvSpPr>
        <p:spPr>
          <a:xfrm rot="16200000">
            <a:off x="-627991" y="1506845"/>
            <a:ext cx="1718804" cy="36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2" dirty="0" err="1"/>
              <a:t>Number</a:t>
            </a:r>
            <a:r>
              <a:rPr lang="fi-FI" sz="1802" dirty="0"/>
              <a:t> of </a:t>
            </a:r>
            <a:r>
              <a:rPr lang="fi-FI" sz="1802" dirty="0" err="1"/>
              <a:t>birds</a:t>
            </a:r>
            <a:endParaRPr lang="fi-FI" sz="1802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5B7C9-661E-4919-83E8-1138CA7D3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306504"/>
              </p:ext>
            </p:extLst>
          </p:nvPr>
        </p:nvGraphicFramePr>
        <p:xfrm>
          <a:off x="279044" y="482600"/>
          <a:ext cx="498670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994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84</Words>
  <Application>Microsoft Office PowerPoint</Application>
  <PresentationFormat>Custom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Tollis</dc:creator>
  <cp:lastModifiedBy>Sylvain Tollis</cp:lastModifiedBy>
  <cp:revision>10</cp:revision>
  <dcterms:created xsi:type="dcterms:W3CDTF">2021-01-04T07:34:39Z</dcterms:created>
  <dcterms:modified xsi:type="dcterms:W3CDTF">2021-01-04T17:23:19Z</dcterms:modified>
</cp:coreProperties>
</file>