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690-5223-4608-9FE0-B5A42E12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0FEC6-35A5-48BF-83DB-720A6345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9286-C662-424F-B59F-BDE59F0F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DFF5-A865-4380-94A9-9EC2E37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2CC7-3310-457B-BE94-65071C6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07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DD17-C823-4BD3-B85F-288059D1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DC1A-CBFD-433F-A1BB-FB373FA1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52CD-1BA0-4543-BE3E-B03D895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E68D-7769-4EE7-AD2C-8FBB219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4718-29DE-402B-AD0A-090C0EE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98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7E689-0524-4F9D-80DF-BBAE5DFAA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A915-F003-46F4-B557-1944065C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4086-9214-4ABA-8037-E60AACDB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AA74-DE9D-492E-9AC4-F7746311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F027-BC3D-48A6-92B4-F99B98EC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75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2B5F-D74A-45BA-8903-0878AB7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465D-E814-4A35-A0D5-CF04BE1C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7442-803B-47AE-8E24-0B720C55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6F3B-91F1-4F48-8350-B894DC59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D43-003A-4B08-BEC6-7C93476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47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6FF-5567-4C40-A673-7FCA11F2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B526-2B09-4BFE-984E-FA37E7A9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3515-2E8A-4F91-A1A1-8FDA3AAC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D3D3-61B0-4E78-93BA-8883FDF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2448-D5C7-4F6E-A40D-F0FD43F3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91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3D59-FE73-455E-A7ED-5BF92F05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CE9F-4CA7-424F-8910-AA080BE6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EF1B-B3A0-424C-8880-0F48B177C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24FA-C7E3-446D-AA1E-9F7CBDC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3E8B-3F87-42CF-9C6D-7D624E6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D76-5D21-4E7C-89D1-99F95E3E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5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5D6-9CB0-4E5F-964B-42390784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1C42-BD30-4A18-BA5F-823468D4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6B4C-4A0D-4F7F-98E5-E4CC9C01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9D632-E28A-4DC6-A292-D91F9EEB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598C-9611-48BC-8597-CBD4301C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3143-F03B-43DC-9434-70F8F393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1E9F-F34D-4AAB-B991-FF81C2C2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F05EC-90ED-485B-97BB-1FD391F1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2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B64-A48A-4E84-9124-F6159673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6B1E-5E83-4F5A-BCC3-3A9E923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A32B3-CA63-4C8A-BC71-DB8A7F9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EF46-2637-41EC-BE15-948233A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4A12-D167-4D96-908C-3C65E68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599CD-5040-4370-9FDB-2DDAAA9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E720-4D32-478F-99B8-E2064EF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8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011-9BA7-47BD-987B-C4CC5D24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BA19-8266-46BC-967A-4A30ACA7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E3DA-853F-431C-921F-618D18EC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95BD-6628-48D1-9E94-55BE752E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CB1A-3974-4E39-88A9-2D9A2A53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3F08-44C7-49BB-A03C-CFDEC412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0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ED7-7876-48CD-A8CF-416598A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5479-025D-4CB9-91BE-BB7E64CC7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DF1C-9FA2-4616-9A8B-634B7F59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3CCFE-E1A8-4725-9538-D9F5215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5CAF-52CC-4AED-867C-8FF24313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6AE2-1000-4F9A-8FCE-A9F61C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88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FC75-07CB-4187-81BF-BD6A05BB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D093-64E9-4D40-BD85-4CAC7512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A0EE-9B6F-4B17-A2FF-809914BA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4E4B-E767-4E7B-8FF5-8EADDDF56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36F8-1508-46CA-A4A8-F0FFD7CD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93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8DDC3B-BD28-46F3-966F-E09B151A487C}"/>
              </a:ext>
            </a:extLst>
          </p:cNvPr>
          <p:cNvSpPr/>
          <p:nvPr/>
        </p:nvSpPr>
        <p:spPr>
          <a:xfrm>
            <a:off x="2946898" y="2821021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Mig1</a:t>
            </a:r>
            <a:r>
              <a:rPr lang="fi-FI" b="1" baseline="-25000" dirty="0">
                <a:solidFill>
                  <a:schemeClr val="tx1"/>
                </a:solidFill>
              </a:rPr>
              <a:t>nuc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501AD-BEC5-40D5-A6D2-E29A88ADE6BF}"/>
              </a:ext>
            </a:extLst>
          </p:cNvPr>
          <p:cNvSpPr/>
          <p:nvPr/>
        </p:nvSpPr>
        <p:spPr>
          <a:xfrm>
            <a:off x="2946898" y="953976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tx1"/>
                </a:solidFill>
              </a:rPr>
              <a:t>Gluc</a:t>
            </a:r>
            <a:r>
              <a:rPr lang="fi-FI" b="1" baseline="-25000" dirty="0" err="1">
                <a:solidFill>
                  <a:schemeClr val="tx1"/>
                </a:solidFill>
              </a:rPr>
              <a:t>int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B5D26-5D51-409A-B4C0-567CA6471778}"/>
              </a:ext>
            </a:extLst>
          </p:cNvPr>
          <p:cNvCxnSpPr>
            <a:cxnSpLocks/>
          </p:cNvCxnSpPr>
          <p:nvPr/>
        </p:nvCxnSpPr>
        <p:spPr>
          <a:xfrm>
            <a:off x="3499152" y="168937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5</cp:revision>
  <dcterms:created xsi:type="dcterms:W3CDTF">2021-01-05T14:13:02Z</dcterms:created>
  <dcterms:modified xsi:type="dcterms:W3CDTF">2021-01-05T15:01:51Z</dcterms:modified>
</cp:coreProperties>
</file>