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F690-5223-4608-9FE0-B5A42E12F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0FEC6-35A5-48BF-83DB-720A63450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69286-C662-424F-B59F-BDE59F0F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DFF5-A865-4380-94A9-9EC2E37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22CC7-3310-457B-BE94-65071C66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8075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DD17-C823-4BD3-B85F-288059D1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BDC1A-CBFD-433F-A1BB-FB373FA18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252CD-1BA0-4543-BE3E-B03D8958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3E68D-7769-4EE7-AD2C-8FBB219B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4718-29DE-402B-AD0A-090C0EEA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2980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7E689-0524-4F9D-80DF-BBAE5DFAA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DA915-F003-46F4-B557-1944065C2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54086-9214-4ABA-8037-E60AACDB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FAA74-DE9D-492E-9AC4-F7746311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1F027-BC3D-48A6-92B4-F99B98EC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751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2B5F-D74A-45BA-8903-0878AB7B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A465D-E814-4A35-A0D5-CF04BE1C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7442-803B-47AE-8E24-0B720C55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C6F3B-91F1-4F48-8350-B894DC59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DBD43-003A-4B08-BEC6-7C934763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475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F6FF-5567-4C40-A673-7FCA11F2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7B526-2B09-4BFE-984E-FA37E7A92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3515-2E8A-4F91-A1A1-8FDA3AAC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FD3D3-61B0-4E78-93BA-8883FDFD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12448-D5C7-4F6E-A40D-F0FD43F3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4910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3D59-FE73-455E-A7ED-5BF92F05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1CE9F-4CA7-424F-8910-AA080BE6D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4EF1B-B3A0-424C-8880-0F48B177C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324FA-C7E3-446D-AA1E-9F7CBDC3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43E8B-3F87-42CF-9C6D-7D624E68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0CD76-5D21-4E7C-89D1-99F95E3E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951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65D6-9CB0-4E5F-964B-42390784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E1C42-BD30-4A18-BA5F-823468D49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26B4C-4A0D-4F7F-98E5-E4CC9C019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9D632-E28A-4DC6-A292-D91F9EEB0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0598C-9611-48BC-8597-CBD4301C6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43143-F03B-43DC-9434-70F8F393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41E9F-F34D-4AAB-B991-FF81C2C2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F05EC-90ED-485B-97BB-1FD391F1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621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8B64-A48A-4E84-9124-F6159673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D6B1E-5E83-4F5A-BCC3-3A9E923C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A32B3-CA63-4C8A-BC71-DB8A7F9D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BEF46-2637-41EC-BE15-948233A4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62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F4A12-D167-4D96-908C-3C65E68B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599CD-5040-4370-9FDB-2DDAAA9E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6E720-4D32-478F-99B8-E2064EFB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3812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F011-9BA7-47BD-987B-C4CC5D24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2BA19-8266-46BC-967A-4A30ACA7A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4E3DA-853F-431C-921F-618D18ECB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095BD-6628-48D1-9E94-55BE752E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BCB1A-3974-4E39-88A9-2D9A2A53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03F08-44C7-49BB-A03C-CFDEC412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04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3ED7-7876-48CD-A8CF-416598A8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75479-025D-4CB9-91BE-BB7E64CC7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4DF1C-9FA2-4616-9A8B-634B7F59C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3CCFE-E1A8-4725-9538-D9F52156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45CAF-52CC-4AED-867C-8FF24313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86AE2-1000-4F9A-8FCE-A9F61CBF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0881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DFC75-07CB-4187-81BF-BD6A05BB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9D093-64E9-4D40-BD85-4CAC7512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0A0EE-9B6F-4B17-A2FF-809914BA3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64E4B-E767-4E7B-8FF5-8EADDDF56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F36F8-1508-46CA-A4A8-F0FFD7CDA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939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EA501AD-BEC5-40D5-A6D2-E29A88ADE6BF}"/>
              </a:ext>
            </a:extLst>
          </p:cNvPr>
          <p:cNvSpPr/>
          <p:nvPr/>
        </p:nvSpPr>
        <p:spPr>
          <a:xfrm>
            <a:off x="825867" y="2764060"/>
            <a:ext cx="1104508" cy="68374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b="1" dirty="0" err="1">
                <a:solidFill>
                  <a:schemeClr val="tx1"/>
                </a:solidFill>
              </a:rPr>
              <a:t>Gluc</a:t>
            </a:r>
            <a:r>
              <a:rPr lang="fi-FI" b="1" baseline="-25000" dirty="0" err="1">
                <a:solidFill>
                  <a:schemeClr val="tx1"/>
                </a:solidFill>
              </a:rPr>
              <a:t>int</a:t>
            </a:r>
            <a:endParaRPr lang="fi-FI" b="1" baseline="-250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3B6C01-38CC-42B3-AB22-C230C5F35ECB}"/>
              </a:ext>
            </a:extLst>
          </p:cNvPr>
          <p:cNvSpPr/>
          <p:nvPr/>
        </p:nvSpPr>
        <p:spPr>
          <a:xfrm>
            <a:off x="2636145" y="2192553"/>
            <a:ext cx="1104508" cy="68374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b="1" dirty="0" err="1">
                <a:solidFill>
                  <a:schemeClr val="tx1"/>
                </a:solidFill>
              </a:rPr>
              <a:t>Hxt</a:t>
            </a:r>
            <a:endParaRPr lang="fi-FI" b="1" baseline="-25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29C9E8-96BD-47BE-A054-53F732B1A4BD}"/>
              </a:ext>
            </a:extLst>
          </p:cNvPr>
          <p:cNvCxnSpPr>
            <a:cxnSpLocks/>
            <a:stCxn id="6" idx="0"/>
            <a:endCxn id="13" idx="3"/>
          </p:cNvCxnSpPr>
          <p:nvPr/>
        </p:nvCxnSpPr>
        <p:spPr>
          <a:xfrm flipV="1">
            <a:off x="1378121" y="1508810"/>
            <a:ext cx="2086405" cy="125525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111785-ABF3-46A6-AD86-2B4608BF4947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988297" y="1819373"/>
            <a:ext cx="200102" cy="373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B83909-CA5A-4589-922A-7DEA86FD105F}"/>
              </a:ext>
            </a:extLst>
          </p:cNvPr>
          <p:cNvGrpSpPr/>
          <p:nvPr/>
        </p:nvGrpSpPr>
        <p:grpSpPr>
          <a:xfrm rot="16200000">
            <a:off x="2863550" y="2167356"/>
            <a:ext cx="220056" cy="1898989"/>
            <a:chOff x="2792212" y="3516198"/>
            <a:chExt cx="220056" cy="189898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74B5D26-5D51-409A-B4C0-567CA6471778}"/>
                </a:ext>
              </a:extLst>
            </p:cNvPr>
            <p:cNvCxnSpPr>
              <a:cxnSpLocks/>
            </p:cNvCxnSpPr>
            <p:nvPr/>
          </p:nvCxnSpPr>
          <p:spPr>
            <a:xfrm>
              <a:off x="2905263" y="3516198"/>
              <a:ext cx="0" cy="18989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42F1CC4-AB89-404D-972E-02700F6124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2212" y="5415187"/>
              <a:ext cx="2200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4E54E5-A58E-4149-BB3D-2D35D04BEB0C}"/>
              </a:ext>
            </a:extLst>
          </p:cNvPr>
          <p:cNvSpPr txBox="1"/>
          <p:nvPr/>
        </p:nvSpPr>
        <p:spPr>
          <a:xfrm>
            <a:off x="2842263" y="313394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?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7421D0-F960-4533-9F76-2C93A9B34F9A}"/>
              </a:ext>
            </a:extLst>
          </p:cNvPr>
          <p:cNvSpPr/>
          <p:nvPr/>
        </p:nvSpPr>
        <p:spPr>
          <a:xfrm>
            <a:off x="3302775" y="925199"/>
            <a:ext cx="1104508" cy="68374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b="1" dirty="0" err="1">
                <a:solidFill>
                  <a:schemeClr val="tx1"/>
                </a:solidFill>
              </a:rPr>
              <a:t>Gluc</a:t>
            </a:r>
            <a:r>
              <a:rPr lang="fi-FI" b="1" baseline="-25000" dirty="0" err="1">
                <a:solidFill>
                  <a:schemeClr val="tx1"/>
                </a:solidFill>
              </a:rPr>
              <a:t>ext</a:t>
            </a:r>
            <a:endParaRPr lang="fi-FI" b="1" baseline="-250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A427E52-E398-4C6A-8DA5-64D8EB01DC29}"/>
              </a:ext>
            </a:extLst>
          </p:cNvPr>
          <p:cNvSpPr/>
          <p:nvPr/>
        </p:nvSpPr>
        <p:spPr>
          <a:xfrm>
            <a:off x="4016780" y="2764060"/>
            <a:ext cx="1104508" cy="68374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b="1" dirty="0">
                <a:solidFill>
                  <a:schemeClr val="tx1"/>
                </a:solidFill>
              </a:rPr>
              <a:t>Snf3/</a:t>
            </a:r>
          </a:p>
          <a:p>
            <a:pPr algn="ctr"/>
            <a:r>
              <a:rPr lang="fi-FI" b="1" dirty="0">
                <a:solidFill>
                  <a:schemeClr val="tx1"/>
                </a:solidFill>
              </a:rPr>
              <a:t>Rgt2</a:t>
            </a:r>
            <a:endParaRPr lang="fi-FI" b="1" baseline="-25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B28D74-A453-4891-82D5-43A805B081A1}"/>
              </a:ext>
            </a:extLst>
          </p:cNvPr>
          <p:cNvCxnSpPr>
            <a:cxnSpLocks/>
            <a:stCxn id="13" idx="5"/>
            <a:endCxn id="15" idx="0"/>
          </p:cNvCxnSpPr>
          <p:nvPr/>
        </p:nvCxnSpPr>
        <p:spPr>
          <a:xfrm>
            <a:off x="4245532" y="1508810"/>
            <a:ext cx="323502" cy="1255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9D1877-3724-47B4-874A-C7C25910FA6D}"/>
              </a:ext>
            </a:extLst>
          </p:cNvPr>
          <p:cNvCxnSpPr>
            <a:cxnSpLocks/>
            <a:stCxn id="15" idx="1"/>
            <a:endCxn id="8" idx="6"/>
          </p:cNvCxnSpPr>
          <p:nvPr/>
        </p:nvCxnSpPr>
        <p:spPr>
          <a:xfrm flipH="1" flipV="1">
            <a:off x="3740653" y="2534425"/>
            <a:ext cx="437878" cy="3297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5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Sylvain Tollis</dc:creator>
  <cp:lastModifiedBy>Sylvain Tollis</cp:lastModifiedBy>
  <cp:revision>7</cp:revision>
  <dcterms:created xsi:type="dcterms:W3CDTF">2021-01-05T14:13:02Z</dcterms:created>
  <dcterms:modified xsi:type="dcterms:W3CDTF">2021-01-05T16:08:10Z</dcterms:modified>
</cp:coreProperties>
</file>