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26.1.2021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</p:cNvCxnSpPr>
          <p:nvPr/>
        </p:nvCxnSpPr>
        <p:spPr>
          <a:xfrm>
            <a:off x="2251502" y="2186033"/>
            <a:ext cx="310039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F58700-D7B3-4CE8-BE92-22E20ADD5A3C}"/>
              </a:ext>
            </a:extLst>
          </p:cNvPr>
          <p:cNvCxnSpPr/>
          <p:nvPr/>
        </p:nvCxnSpPr>
        <p:spPr>
          <a:xfrm>
            <a:off x="1651432" y="1156964"/>
            <a:ext cx="0" cy="2058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2A969B-5703-4B13-B363-B081F45F0167}"/>
              </a:ext>
            </a:extLst>
          </p:cNvPr>
          <p:cNvSpPr txBox="1"/>
          <p:nvPr/>
        </p:nvSpPr>
        <p:spPr>
          <a:xfrm>
            <a:off x="1507803" y="3215103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/>
              <a:t>V</a:t>
            </a:r>
            <a:endParaRPr lang="fi-FI" sz="1400" baseline="-25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2F713-A03C-4FFB-AB65-FF9B7365F398}"/>
              </a:ext>
            </a:extLst>
          </p:cNvPr>
          <p:cNvCxnSpPr/>
          <p:nvPr/>
        </p:nvCxnSpPr>
        <p:spPr>
          <a:xfrm>
            <a:off x="2380753" y="1156965"/>
            <a:ext cx="0" cy="2058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F322A3-0B64-4B30-A34A-A13CEC1736F9}"/>
              </a:ext>
            </a:extLst>
          </p:cNvPr>
          <p:cNvCxnSpPr>
            <a:cxnSpLocks/>
          </p:cNvCxnSpPr>
          <p:nvPr/>
        </p:nvCxnSpPr>
        <p:spPr>
          <a:xfrm>
            <a:off x="2077043" y="2886348"/>
            <a:ext cx="326624" cy="0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927A9F-4BEC-467A-A5F3-E272732D0BE1}"/>
              </a:ext>
            </a:extLst>
          </p:cNvPr>
          <p:cNvSpPr txBox="1"/>
          <p:nvPr/>
        </p:nvSpPr>
        <p:spPr>
          <a:xfrm>
            <a:off x="1440954" y="153331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/>
              <a:t>dN</a:t>
            </a:r>
            <a:r>
              <a:rPr lang="fi-FI" sz="1400" dirty="0"/>
              <a:t>=C*</a:t>
            </a:r>
            <a:r>
              <a:rPr lang="fi-FI" sz="1400" dirty="0" err="1"/>
              <a:t>dV</a:t>
            </a:r>
            <a:r>
              <a:rPr lang="fi-FI" sz="1400" dirty="0"/>
              <a:t> </a:t>
            </a:r>
            <a:r>
              <a:rPr lang="fi-FI" sz="1400" dirty="0" err="1"/>
              <a:t>cells</a:t>
            </a:r>
            <a:endParaRPr lang="fi-FI" sz="1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0EE84C-3AE5-4BA7-92A9-0219AC833F0B}"/>
              </a:ext>
            </a:extLst>
          </p:cNvPr>
          <p:cNvSpPr txBox="1"/>
          <p:nvPr/>
        </p:nvSpPr>
        <p:spPr>
          <a:xfrm>
            <a:off x="1981309" y="2480510"/>
            <a:ext cx="518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b="1" dirty="0">
                <a:solidFill>
                  <a:schemeClr val="accent1"/>
                </a:solidFill>
              </a:rPr>
              <a:t>g*</a:t>
            </a:r>
            <a:r>
              <a:rPr lang="fi-FI" sz="1400" b="1" dirty="0" err="1">
                <a:solidFill>
                  <a:schemeClr val="accent1"/>
                </a:solidFill>
              </a:rPr>
              <a:t>dt</a:t>
            </a:r>
            <a:endParaRPr lang="fi-FI" sz="1400" b="1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7FB4D2-0FB0-45A8-BBB7-571B72C231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21603" y="3215103"/>
            <a:ext cx="2237505" cy="0"/>
          </a:xfrm>
          <a:prstGeom prst="line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576710-AC36-4303-A784-A92C66AC6FF2}"/>
              </a:ext>
            </a:extLst>
          </p:cNvPr>
          <p:cNvSpPr txBox="1"/>
          <p:nvPr/>
        </p:nvSpPr>
        <p:spPr>
          <a:xfrm>
            <a:off x="2093376" y="321510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/>
              <a:t>V+dV</a:t>
            </a:r>
            <a:endParaRPr lang="fi-FI" sz="14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647EF-3A68-42C8-B22C-A4538BCD4978}"/>
              </a:ext>
            </a:extLst>
          </p:cNvPr>
          <p:cNvSpPr txBox="1"/>
          <p:nvPr/>
        </p:nvSpPr>
        <p:spPr>
          <a:xfrm>
            <a:off x="3045290" y="3215102"/>
            <a:ext cx="415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/>
              <a:t>Vol</a:t>
            </a:r>
            <a:endParaRPr lang="fi-FI" sz="1400" baseline="-25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A8F90D-6B4A-4CB6-B0D4-31A287EA231D}"/>
              </a:ext>
            </a:extLst>
          </p:cNvPr>
          <p:cNvCxnSpPr/>
          <p:nvPr/>
        </p:nvCxnSpPr>
        <p:spPr>
          <a:xfrm>
            <a:off x="2064304" y="1156964"/>
            <a:ext cx="0" cy="20581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618A070B-DFD8-463C-84AC-EFBDBE6F2A3B}"/>
              </a:ext>
            </a:extLst>
          </p:cNvPr>
          <p:cNvSpPr/>
          <p:nvPr/>
        </p:nvSpPr>
        <p:spPr>
          <a:xfrm rot="5400000">
            <a:off x="1930164" y="280437"/>
            <a:ext cx="194769" cy="752233"/>
          </a:xfrm>
          <a:prstGeom prst="leftBrace">
            <a:avLst>
              <a:gd name="adj1" fmla="val 109006"/>
              <a:gd name="adj2" fmla="val 4840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49069DC-36DE-4411-AFC7-6D6DB54669E3}"/>
              </a:ext>
            </a:extLst>
          </p:cNvPr>
          <p:cNvSpPr/>
          <p:nvPr/>
        </p:nvSpPr>
        <p:spPr>
          <a:xfrm rot="5400000">
            <a:off x="2164996" y="910236"/>
            <a:ext cx="125240" cy="326624"/>
          </a:xfrm>
          <a:prstGeom prst="leftBrace">
            <a:avLst>
              <a:gd name="adj1" fmla="val 109006"/>
              <a:gd name="adj2" fmla="val 48403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0E9A8-7EDF-4B15-9A0C-161C6D545C4D}"/>
              </a:ext>
            </a:extLst>
          </p:cNvPr>
          <p:cNvSpPr txBox="1"/>
          <p:nvPr/>
        </p:nvSpPr>
        <p:spPr>
          <a:xfrm>
            <a:off x="2338326" y="836235"/>
            <a:ext cx="174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>
                <a:solidFill>
                  <a:schemeClr val="accent1"/>
                </a:solidFill>
              </a:rPr>
              <a:t>=</a:t>
            </a:r>
            <a:r>
              <a:rPr lang="fi-FI" sz="1400" dirty="0" err="1">
                <a:solidFill>
                  <a:schemeClr val="accent1"/>
                </a:solidFill>
              </a:rPr>
              <a:t>dN</a:t>
            </a:r>
            <a:r>
              <a:rPr lang="fi-FI" sz="1400" dirty="0">
                <a:solidFill>
                  <a:schemeClr val="accent1"/>
                </a:solidFill>
              </a:rPr>
              <a:t>*(g*</a:t>
            </a:r>
            <a:r>
              <a:rPr lang="fi-FI" sz="1400" dirty="0" err="1">
                <a:solidFill>
                  <a:schemeClr val="accent1"/>
                </a:solidFill>
              </a:rPr>
              <a:t>dt</a:t>
            </a:r>
            <a:r>
              <a:rPr lang="fi-FI" sz="1400" dirty="0">
                <a:solidFill>
                  <a:schemeClr val="accent1"/>
                </a:solidFill>
              </a:rPr>
              <a:t>)/(</a:t>
            </a:r>
            <a:r>
              <a:rPr lang="fi-FI" sz="1400" dirty="0" err="1">
                <a:solidFill>
                  <a:schemeClr val="accent1"/>
                </a:solidFill>
              </a:rPr>
              <a:t>dV</a:t>
            </a:r>
            <a:r>
              <a:rPr lang="fi-FI" sz="1400" dirty="0">
                <a:solidFill>
                  <a:schemeClr val="accent1"/>
                </a:solidFill>
              </a:rPr>
              <a:t>) </a:t>
            </a:r>
            <a:r>
              <a:rPr lang="fi-FI" sz="1400" dirty="0" err="1">
                <a:solidFill>
                  <a:schemeClr val="accent1"/>
                </a:solidFill>
              </a:rPr>
              <a:t>cells</a:t>
            </a:r>
            <a:endParaRPr lang="fi-FI" sz="1400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9</cp:revision>
  <dcterms:created xsi:type="dcterms:W3CDTF">2021-01-13T09:03:00Z</dcterms:created>
  <dcterms:modified xsi:type="dcterms:W3CDTF">2021-01-26T12:43:17Z</dcterms:modified>
</cp:coreProperties>
</file>