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684CB6-FE54-4029-B137-FA64007297C7}"/>
              </a:ext>
            </a:extLst>
          </p:cNvPr>
          <p:cNvSpPr/>
          <p:nvPr/>
        </p:nvSpPr>
        <p:spPr>
          <a:xfrm>
            <a:off x="962025" y="371382"/>
            <a:ext cx="866868" cy="866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8B99D-50B1-458B-B54D-42E9A3076F3A}"/>
              </a:ext>
            </a:extLst>
          </p:cNvPr>
          <p:cNvSpPr/>
          <p:nvPr/>
        </p:nvSpPr>
        <p:spPr>
          <a:xfrm>
            <a:off x="2668017" y="1775534"/>
            <a:ext cx="866868" cy="866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>
                <a:solidFill>
                  <a:schemeClr val="bg1"/>
                </a:solidFill>
              </a:rPr>
              <a:t>S</a:t>
            </a:r>
            <a:r>
              <a:rPr lang="fi-FI" b="1" baseline="-25000" dirty="0" err="1">
                <a:solidFill>
                  <a:schemeClr val="bg1"/>
                </a:solidFill>
              </a:rPr>
              <a:t>phos</a:t>
            </a:r>
            <a:endParaRPr lang="fi-FI" b="1" baseline="-25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701943" y="1111300"/>
            <a:ext cx="1093024" cy="791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B38D46A-EF82-49B6-870C-94F5110DC75E}"/>
              </a:ext>
            </a:extLst>
          </p:cNvPr>
          <p:cNvCxnSpPr>
            <a:cxnSpLocks/>
            <a:stCxn id="5" idx="3"/>
          </p:cNvCxnSpPr>
          <p:nvPr/>
        </p:nvCxnSpPr>
        <p:spPr>
          <a:xfrm rot="5400000" flipH="1">
            <a:off x="1931178" y="1651663"/>
            <a:ext cx="952982" cy="774596"/>
          </a:xfrm>
          <a:prstGeom prst="curvedConnector3">
            <a:avLst>
              <a:gd name="adj1" fmla="val -37309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AF257F-BA13-4CE8-98E5-C04E219DC5A4}"/>
              </a:ext>
            </a:extLst>
          </p:cNvPr>
          <p:cNvCxnSpPr>
            <a:cxnSpLocks/>
          </p:cNvCxnSpPr>
          <p:nvPr/>
        </p:nvCxnSpPr>
        <p:spPr>
          <a:xfrm>
            <a:off x="1931450" y="1483538"/>
            <a:ext cx="185738" cy="146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3</cp:revision>
  <dcterms:created xsi:type="dcterms:W3CDTF">2021-01-13T09:03:00Z</dcterms:created>
  <dcterms:modified xsi:type="dcterms:W3CDTF">2021-01-13T12:37:01Z</dcterms:modified>
</cp:coreProperties>
</file>