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CB4A6-07C2-44C7-943C-92ED54492F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7835A8-6CD3-4C94-94B5-BD19BB5458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AC904-F088-4FEB-B762-710033ABC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A7A95-A221-467E-A85D-18F7152FBBA5}" type="datetimeFigureOut">
              <a:rPr lang="fi-FI" smtClean="0"/>
              <a:t>13.1.2021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C5F6F-BCD4-4046-922D-B90095CEE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271075-C9CF-4D20-8DDA-41F09DEC9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BAB44-BA00-4851-97A1-B59F612883A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53056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D985F-491D-4637-B4EF-EBAEB4629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0C7D5A-EB28-434D-A40A-6E0B284AFA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4CAB6-5A00-4E73-999A-2BA1F1967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A7A95-A221-467E-A85D-18F7152FBBA5}" type="datetimeFigureOut">
              <a:rPr lang="fi-FI" smtClean="0"/>
              <a:t>13.1.2021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EE650-5F04-431B-9318-96093A8F5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D642E-8EE4-4027-9A97-24987D3F9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BAB44-BA00-4851-97A1-B59F612883A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23834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D5A16B-6776-4939-8FC6-8EFF262F02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F42C82-440B-40A2-B730-D50668BBE5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D5BD04-7C75-4132-843E-C7721BD17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A7A95-A221-467E-A85D-18F7152FBBA5}" type="datetimeFigureOut">
              <a:rPr lang="fi-FI" smtClean="0"/>
              <a:t>13.1.2021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525D0-2E9D-4FF4-82AC-71F97D0EA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70C65C-D9D2-49C8-95EC-78E8819A9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BAB44-BA00-4851-97A1-B59F612883A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50017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A9AF6-0C94-451F-A1A4-8C2F032F2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FB2FC-4915-46AD-B9EF-FE821C149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ADC043-1632-4DAA-81F8-78E5626DD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A7A95-A221-467E-A85D-18F7152FBBA5}" type="datetimeFigureOut">
              <a:rPr lang="fi-FI" smtClean="0"/>
              <a:t>13.1.2021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12F46D-F786-4A49-B4EA-311EBC46A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D9BCF-92F9-4AF8-B5E5-0E3710A68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BAB44-BA00-4851-97A1-B59F612883A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592803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ED3C9-7F4F-497C-BF1C-239717A22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9FD823-E076-43BE-B9BE-620126E3F9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0485A6-E834-4841-A13B-89A857E5E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A7A95-A221-467E-A85D-18F7152FBBA5}" type="datetimeFigureOut">
              <a:rPr lang="fi-FI" smtClean="0"/>
              <a:t>13.1.2021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03A2D-003A-48F5-B53B-0946B4F0B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FFE0E-CAC7-430E-BD15-7D9CC7AA8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BAB44-BA00-4851-97A1-B59F612883A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68505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E6A21-E19D-4E56-A4DA-D0CF60373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D51CC-2442-499B-A741-202BF4E6C2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2BFEFD-E4E8-46B5-B18A-1559DB6D0B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9B060E-2A68-4651-AA1F-7BD1CD7FA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A7A95-A221-467E-A85D-18F7152FBBA5}" type="datetimeFigureOut">
              <a:rPr lang="fi-FI" smtClean="0"/>
              <a:t>13.1.2021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BC644E-659F-4DC6-B92B-223769C4D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40B2ED-A78C-4AAB-B6D6-D25E78277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BAB44-BA00-4851-97A1-B59F612883A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95763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93C73-13C1-4F52-B614-837462901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A3C835-351B-43C5-B468-85399EAAE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89A827-48EF-4147-8CA1-B9D2C2B113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CFF3AF-6164-456D-86A4-2140FF58CF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E87C31-791B-4C93-BB1D-2F89950CE4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756870-AE2F-4208-BEAE-E0FEC077E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A7A95-A221-467E-A85D-18F7152FBBA5}" type="datetimeFigureOut">
              <a:rPr lang="fi-FI" smtClean="0"/>
              <a:t>13.1.2021</a:t>
            </a:fld>
            <a:endParaRPr lang="fi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3890A6-A8FD-477D-9117-63CF43E5E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48B48B-EFB2-4FDF-90EC-E40A2C50B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BAB44-BA00-4851-97A1-B59F612883A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65835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290CF-23C7-4981-98E9-26D6209C8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C35273-00F1-486F-9EC3-6F512036C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A7A95-A221-467E-A85D-18F7152FBBA5}" type="datetimeFigureOut">
              <a:rPr lang="fi-FI" smtClean="0"/>
              <a:t>13.1.2021</a:t>
            </a:fld>
            <a:endParaRPr lang="fi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02D1EB-58B0-454A-A439-7E631375D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F9B534-C462-4AE9-9C8F-04218D4D5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BAB44-BA00-4851-97A1-B59F612883A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41759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26D664-D2E4-4888-A576-B316A34B3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A7A95-A221-467E-A85D-18F7152FBBA5}" type="datetimeFigureOut">
              <a:rPr lang="fi-FI" smtClean="0"/>
              <a:t>13.1.2021</a:t>
            </a:fld>
            <a:endParaRPr lang="fi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4F8144-2E06-44F1-891E-5C4735AAC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7901D1-5670-41DA-9CA9-45EF79D08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BAB44-BA00-4851-97A1-B59F612883A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46411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8BCB2-E821-471A-9213-3B6699710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ECE57-14FF-48BD-82C9-9BBE6768B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D242B4-C62C-4B18-A1B7-53C5095AC8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9FA983-AC8A-4599-93F3-11E1D40CD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A7A95-A221-467E-A85D-18F7152FBBA5}" type="datetimeFigureOut">
              <a:rPr lang="fi-FI" smtClean="0"/>
              <a:t>13.1.2021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C296BD-104F-45FE-BFB4-78E30F0E1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5470C6-C042-4888-AAE6-E9F6A81C1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BAB44-BA00-4851-97A1-B59F612883A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12211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1A117-8D0F-43F4-8A2E-BD5D9B8A3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2BDF63-F198-4268-A158-4F980EA978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1719A6-02E5-4C9C-A57F-2161CD14D6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789C48-BDEB-49B6-A74D-462370ED7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A7A95-A221-467E-A85D-18F7152FBBA5}" type="datetimeFigureOut">
              <a:rPr lang="fi-FI" smtClean="0"/>
              <a:t>13.1.2021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F01F70-542E-446B-B8E7-FB3F1FA71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661561-A236-4C53-92F3-C9A14566A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BAB44-BA00-4851-97A1-B59F612883A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68004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0530BE-3BE4-40E5-A2EF-BE3C63E9D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FA6BC5-9C89-4006-B6CB-B6E290DE1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CD05F-2FDF-4C90-84FC-630ADB727B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A7A95-A221-467E-A85D-18F7152FBBA5}" type="datetimeFigureOut">
              <a:rPr lang="fi-FI" smtClean="0"/>
              <a:t>13.1.2021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F4D71-6177-4D58-BA4F-AC9C0A1DC7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06F25-98B3-44BF-A176-F29E30C479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BAB44-BA00-4851-97A1-B59F612883A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90122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B684CB6-FE54-4029-B137-FA64007297C7}"/>
              </a:ext>
            </a:extLst>
          </p:cNvPr>
          <p:cNvSpPr/>
          <p:nvPr/>
        </p:nvSpPr>
        <p:spPr>
          <a:xfrm>
            <a:off x="962024" y="540058"/>
            <a:ext cx="776519" cy="6981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400" b="1" dirty="0" err="1">
                <a:solidFill>
                  <a:schemeClr val="bg1"/>
                </a:solidFill>
              </a:rPr>
              <a:t>S</a:t>
            </a:r>
            <a:r>
              <a:rPr lang="fi-FI" sz="1400" b="1" baseline="-25000" dirty="0" err="1">
                <a:solidFill>
                  <a:schemeClr val="bg1"/>
                </a:solidFill>
              </a:rPr>
              <a:t>non-phos</a:t>
            </a:r>
            <a:endParaRPr lang="fi-FI" sz="1400" b="1" baseline="-25000" dirty="0">
              <a:solidFill>
                <a:schemeClr val="bg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028B99D-50B1-458B-B54D-42E9A3076F3A}"/>
              </a:ext>
            </a:extLst>
          </p:cNvPr>
          <p:cNvSpPr/>
          <p:nvPr/>
        </p:nvSpPr>
        <p:spPr>
          <a:xfrm>
            <a:off x="2668016" y="1944210"/>
            <a:ext cx="776519" cy="6981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400" b="1" dirty="0" err="1">
                <a:solidFill>
                  <a:schemeClr val="bg1"/>
                </a:solidFill>
              </a:rPr>
              <a:t>S</a:t>
            </a:r>
            <a:r>
              <a:rPr lang="fi-FI" sz="1400" b="1" baseline="-25000" dirty="0" err="1">
                <a:solidFill>
                  <a:schemeClr val="bg1"/>
                </a:solidFill>
              </a:rPr>
              <a:t>phos</a:t>
            </a:r>
            <a:endParaRPr lang="fi-FI" sz="1400" b="1" baseline="-25000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524A303-CDBF-4C54-BF09-3C17E409A3A8}"/>
              </a:ext>
            </a:extLst>
          </p:cNvPr>
          <p:cNvCxnSpPr>
            <a:cxnSpLocks/>
            <a:stCxn id="4" idx="5"/>
            <a:endCxn id="5" idx="1"/>
          </p:cNvCxnSpPr>
          <p:nvPr/>
        </p:nvCxnSpPr>
        <p:spPr>
          <a:xfrm>
            <a:off x="1624824" y="1136002"/>
            <a:ext cx="1156911" cy="91045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5901EAA2-3C62-428E-A91B-C326058BF877}"/>
              </a:ext>
            </a:extLst>
          </p:cNvPr>
          <p:cNvSpPr/>
          <p:nvPr/>
        </p:nvSpPr>
        <p:spPr>
          <a:xfrm>
            <a:off x="2401343" y="540058"/>
            <a:ext cx="776519" cy="6981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b="1" dirty="0">
                <a:solidFill>
                  <a:schemeClr val="bg1"/>
                </a:solidFill>
              </a:rPr>
              <a:t>A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029D579-2E62-4144-96BB-7615481B432A}"/>
              </a:ext>
            </a:extLst>
          </p:cNvPr>
          <p:cNvCxnSpPr>
            <a:cxnSpLocks/>
            <a:stCxn id="8" idx="3"/>
          </p:cNvCxnSpPr>
          <p:nvPr/>
        </p:nvCxnSpPr>
        <p:spPr>
          <a:xfrm flipH="1">
            <a:off x="2244550" y="1136002"/>
            <a:ext cx="270512" cy="3276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4880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Sylvain Tollis</dc:creator>
  <cp:lastModifiedBy>Sylvain Tollis</cp:lastModifiedBy>
  <cp:revision>4</cp:revision>
  <dcterms:created xsi:type="dcterms:W3CDTF">2021-01-13T09:03:00Z</dcterms:created>
  <dcterms:modified xsi:type="dcterms:W3CDTF">2021-01-13T14:50:15Z</dcterms:modified>
</cp:coreProperties>
</file>