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21.1.2021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873248" y="967758"/>
            <a:ext cx="758764" cy="75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579240" y="2371910"/>
            <a:ext cx="758764" cy="75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B</a:t>
            </a:r>
            <a:endParaRPr lang="fi-FI" b="1" baseline="-25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</p:cNvCxnSpPr>
          <p:nvPr/>
        </p:nvCxnSpPr>
        <p:spPr>
          <a:xfrm>
            <a:off x="1576454" y="1559845"/>
            <a:ext cx="1169464" cy="86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D9249-A8C2-440C-B352-73A88C5F4F8B}"/>
              </a:ext>
            </a:extLst>
          </p:cNvPr>
          <p:cNvCxnSpPr>
            <a:cxnSpLocks noChangeAspect="1"/>
          </p:cNvCxnSpPr>
          <p:nvPr/>
        </p:nvCxnSpPr>
        <p:spPr>
          <a:xfrm rot="10800000">
            <a:off x="1518799" y="1710628"/>
            <a:ext cx="1116000" cy="82795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CDB1EC-5A5B-4932-B39B-157DF27F2172}"/>
              </a:ext>
            </a:extLst>
          </p:cNvPr>
          <p:cNvSpPr txBox="1"/>
          <p:nvPr/>
        </p:nvSpPr>
        <p:spPr>
          <a:xfrm>
            <a:off x="2081716" y="159515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</a:t>
            </a:r>
            <a:r>
              <a:rPr lang="fi-FI" sz="1400" baseline="-25000" dirty="0" err="1"/>
              <a:t>A</a:t>
            </a:r>
            <a:r>
              <a:rPr lang="fi-FI" sz="1400" baseline="-25000" dirty="0"/>
              <a:t>-&gt;B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CBC1D-C457-49D9-ACD2-6F9D02751CAC}"/>
              </a:ext>
            </a:extLst>
          </p:cNvPr>
          <p:cNvSpPr txBox="1"/>
          <p:nvPr/>
        </p:nvSpPr>
        <p:spPr>
          <a:xfrm>
            <a:off x="1785039" y="2100649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k</a:t>
            </a:r>
            <a:r>
              <a:rPr lang="fi-FI" sz="1400" baseline="-25000" dirty="0"/>
              <a:t>B-&gt;A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9063F5-77E0-4D34-BCBE-2A7876E11D1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21983" y="1710628"/>
            <a:ext cx="214021" cy="54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A93188-7F09-406F-9F6F-1FBFAB45ACE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445884" y="1640390"/>
            <a:ext cx="116946" cy="1559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511D82-B761-4BF5-84D4-82758CBA955B}"/>
              </a:ext>
            </a:extLst>
          </p:cNvPr>
          <p:cNvSpPr/>
          <p:nvPr/>
        </p:nvSpPr>
        <p:spPr>
          <a:xfrm>
            <a:off x="542601" y="2254537"/>
            <a:ext cx="758764" cy="75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b="1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6</cp:revision>
  <dcterms:created xsi:type="dcterms:W3CDTF">2021-01-13T09:03:00Z</dcterms:created>
  <dcterms:modified xsi:type="dcterms:W3CDTF">2021-01-21T09:33:32Z</dcterms:modified>
</cp:coreProperties>
</file>