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962025" y="723900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668017" y="2128052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401050" y="1162925"/>
            <a:ext cx="1342292" cy="1040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01EAA2-3C62-428E-A91B-C326058BF877}"/>
              </a:ext>
            </a:extLst>
          </p:cNvPr>
          <p:cNvSpPr/>
          <p:nvPr/>
        </p:nvSpPr>
        <p:spPr>
          <a:xfrm>
            <a:off x="2072196" y="723900"/>
            <a:ext cx="51435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9D579-2E62-4144-96BB-7615481B432A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915400" y="1162925"/>
            <a:ext cx="232121" cy="300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2</cp:revision>
  <dcterms:created xsi:type="dcterms:W3CDTF">2021-01-13T09:03:00Z</dcterms:created>
  <dcterms:modified xsi:type="dcterms:W3CDTF">2021-01-13T09:11:22Z</dcterms:modified>
</cp:coreProperties>
</file>