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4A6-07C2-44C7-943C-92ED54492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835A8-6CD3-4C94-94B5-BD19BB545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AC904-F088-4FEB-B762-710033AB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C5F6F-BCD4-4046-922D-B90095CE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71075-C9CF-4D20-8DDA-41F09DEC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305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985F-491D-4637-B4EF-EBAEB462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C7D5A-EB28-434D-A40A-6E0B284AF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4CAB6-5A00-4E73-999A-2BA1F196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EE650-5F04-431B-9318-96093A8F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D642E-8EE4-4027-9A97-24987D3F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383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5A16B-6776-4939-8FC6-8EFF262F0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42C82-440B-40A2-B730-D50668BBE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BD04-7C75-4132-843E-C7721BD1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25D0-2E9D-4FF4-82AC-71F97D0E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C65C-D9D2-49C8-95EC-78E8819A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5001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9AF6-0C94-451F-A1A4-8C2F032F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FB2FC-4915-46AD-B9EF-FE821C149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DC043-1632-4DAA-81F8-78E5626D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2F46D-F786-4A49-B4EA-311EBC46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D9BCF-92F9-4AF8-B5E5-0E3710A6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9280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D3C9-7F4F-497C-BF1C-239717A2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FD823-E076-43BE-B9BE-620126E3F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85A6-E834-4841-A13B-89A857E5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03A2D-003A-48F5-B53B-0946B4F0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FFE0E-CAC7-430E-BD15-7D9CC7AA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6850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6A21-E19D-4E56-A4DA-D0CF6037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51CC-2442-499B-A741-202BF4E6C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BFEFD-E4E8-46B5-B18A-1559DB6D0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B060E-2A68-4651-AA1F-7BD1CD7F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C644E-659F-4DC6-B92B-223769C4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0B2ED-A78C-4AAB-B6D6-D25E7827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9576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3C73-13C1-4F52-B614-83746290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3C835-351B-43C5-B468-85399EAA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9A827-48EF-4147-8CA1-B9D2C2B11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FF3AF-6164-456D-86A4-2140FF58C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87C31-791B-4C93-BB1D-2F89950CE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56870-AE2F-4208-BEAE-E0FEC077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890A6-A8FD-477D-9117-63CF43E5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8B48B-EFB2-4FDF-90EC-E40A2C50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583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90CF-23C7-4981-98E9-26D6209C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5273-00F1-486F-9EC3-6F512036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2D1EB-58B0-454A-A439-7E631375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9B534-C462-4AE9-9C8F-04218D4D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175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6D664-D2E4-4888-A576-B316A34B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F8144-2E06-44F1-891E-5C4735AA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901D1-5670-41DA-9CA9-45EF79D0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4641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BCB2-E821-471A-9213-3B669971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CE57-14FF-48BD-82C9-9BBE6768B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242B4-C62C-4B18-A1B7-53C5095AC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FA983-AC8A-4599-93F3-11E1D40C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296BD-104F-45FE-BFB4-78E30F0E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70C6-C042-4888-AAE6-E9F6A81C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1221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A117-8D0F-43F4-8A2E-BD5D9B8A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BDF63-F198-4268-A158-4F980EA97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719A6-02E5-4C9C-A57F-2161CD14D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89C48-BDEB-49B6-A74D-462370ED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01F70-542E-446B-B8E7-FB3F1FA7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61561-A236-4C53-92F3-C9A14566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800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530BE-3BE4-40E5-A2EF-BE3C63E9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A6BC5-9C89-4006-B6CB-B6E290DE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CD05F-2FDF-4C90-84FC-630ADB727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A7A95-A221-467E-A85D-18F7152FBBA5}" type="datetimeFigureOut">
              <a:rPr lang="fi-FI" smtClean="0"/>
              <a:t>13.1.2021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F4D71-6177-4D58-BA4F-AC9C0A1DC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6F25-98B3-44BF-A176-F29E30C47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BAB44-BA00-4851-97A1-B59F612883A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012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B684CB6-FE54-4029-B137-FA64007297C7}"/>
              </a:ext>
            </a:extLst>
          </p:cNvPr>
          <p:cNvSpPr/>
          <p:nvPr/>
        </p:nvSpPr>
        <p:spPr>
          <a:xfrm>
            <a:off x="962025" y="479486"/>
            <a:ext cx="758764" cy="758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28B99D-50B1-458B-B54D-42E9A3076F3A}"/>
              </a:ext>
            </a:extLst>
          </p:cNvPr>
          <p:cNvSpPr/>
          <p:nvPr/>
        </p:nvSpPr>
        <p:spPr>
          <a:xfrm>
            <a:off x="2668017" y="1883638"/>
            <a:ext cx="758764" cy="758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i-FI" b="1" dirty="0" err="1">
                <a:solidFill>
                  <a:schemeClr val="bg1"/>
                </a:solidFill>
              </a:rPr>
              <a:t>B</a:t>
            </a:r>
            <a:r>
              <a:rPr lang="fi-FI" b="1" baseline="-25000" dirty="0" err="1">
                <a:solidFill>
                  <a:schemeClr val="bg1"/>
                </a:solidFill>
              </a:rPr>
              <a:t>act</a:t>
            </a:r>
            <a:r>
              <a:rPr lang="fi-FI" b="1" baseline="-25000" dirty="0">
                <a:solidFill>
                  <a:schemeClr val="bg1"/>
                </a:solidFill>
              </a:rPr>
              <a:t> </a:t>
            </a:r>
            <a:r>
              <a:rPr lang="fi-FI" b="1" dirty="0">
                <a:solidFill>
                  <a:schemeClr val="bg1"/>
                </a:solidFill>
              </a:rPr>
              <a:t>=AB</a:t>
            </a:r>
            <a:endParaRPr lang="fi-FI" b="1" baseline="-250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24A303-CDBF-4C54-BF09-3C17E409A3A8}"/>
              </a:ext>
            </a:extLst>
          </p:cNvPr>
          <p:cNvCxnSpPr>
            <a:cxnSpLocks/>
          </p:cNvCxnSpPr>
          <p:nvPr/>
        </p:nvCxnSpPr>
        <p:spPr>
          <a:xfrm>
            <a:off x="1665231" y="1071573"/>
            <a:ext cx="1169464" cy="8676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2D9249-A8C2-440C-B352-73A88C5F4F8B}"/>
              </a:ext>
            </a:extLst>
          </p:cNvPr>
          <p:cNvCxnSpPr>
            <a:cxnSpLocks/>
          </p:cNvCxnSpPr>
          <p:nvPr/>
        </p:nvCxnSpPr>
        <p:spPr>
          <a:xfrm rot="10800000">
            <a:off x="1554112" y="1182691"/>
            <a:ext cx="1169464" cy="8676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5CDB1EC-5A5B-4932-B39B-157DF27F2172}"/>
              </a:ext>
            </a:extLst>
          </p:cNvPr>
          <p:cNvSpPr txBox="1"/>
          <p:nvPr/>
        </p:nvSpPr>
        <p:spPr>
          <a:xfrm>
            <a:off x="2161615" y="1106886"/>
            <a:ext cx="385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/>
              <a:t>k</a:t>
            </a:r>
            <a:r>
              <a:rPr lang="fi-FI" sz="1400" baseline="-25000" dirty="0" err="1"/>
              <a:t>on</a:t>
            </a:r>
            <a:endParaRPr lang="fi-FI" sz="14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4CBC1D-C457-49D9-ACD2-6F9D02751CAC}"/>
              </a:ext>
            </a:extLst>
          </p:cNvPr>
          <p:cNvSpPr txBox="1"/>
          <p:nvPr/>
        </p:nvSpPr>
        <p:spPr>
          <a:xfrm>
            <a:off x="1873816" y="1612377"/>
            <a:ext cx="395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/>
              <a:t>k</a:t>
            </a:r>
            <a:r>
              <a:rPr lang="fi-FI" sz="1400" baseline="-25000" dirty="0" err="1"/>
              <a:t>off</a:t>
            </a:r>
            <a:endParaRPr lang="fi-FI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337488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Sylvain Tollis</dc:creator>
  <cp:lastModifiedBy>Sylvain Tollis</cp:lastModifiedBy>
  <cp:revision>4</cp:revision>
  <dcterms:created xsi:type="dcterms:W3CDTF">2021-01-13T09:03:00Z</dcterms:created>
  <dcterms:modified xsi:type="dcterms:W3CDTF">2021-01-13T15:49:20Z</dcterms:modified>
</cp:coreProperties>
</file>