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858"/>
    <a:srgbClr val="276579"/>
    <a:srgbClr val="008396"/>
    <a:srgbClr val="00A3AA"/>
    <a:srgbClr val="24E3B9"/>
    <a:srgbClr val="00C3B6"/>
    <a:srgbClr val="2E9CF5"/>
    <a:srgbClr val="009BF0"/>
    <a:srgbClr val="7A443A"/>
    <a:srgbClr val="FA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37" autoAdjust="0"/>
    <p:restoredTop sz="96940" autoAdjust="0"/>
  </p:normalViewPr>
  <p:slideViewPr>
    <p:cSldViewPr snapToGrid="0">
      <p:cViewPr>
        <p:scale>
          <a:sx n="224" d="100"/>
          <a:sy n="224" d="100"/>
        </p:scale>
        <p:origin x="6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98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5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4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0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4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6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1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31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4172-BD03-4CCB-BCB1-ADDE057EB4B5}" type="datetimeFigureOut">
              <a:rPr lang="fr-FR" smtClean="0"/>
              <a:t>25/08/2022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FAD4-F1E0-437C-8004-67DC36EE4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65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3B7B1-9B24-06AA-66CF-3F018D0CDC4B}"/>
              </a:ext>
            </a:extLst>
          </p:cNvPr>
          <p:cNvSpPr/>
          <p:nvPr/>
        </p:nvSpPr>
        <p:spPr>
          <a:xfrm>
            <a:off x="269449" y="612000"/>
            <a:ext cx="5220000" cy="2628000"/>
          </a:xfrm>
          <a:prstGeom prst="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7E1C37B-CAD7-AFA9-DE1D-CBA72497FACC}"/>
              </a:ext>
            </a:extLst>
          </p:cNvPr>
          <p:cNvCxnSpPr/>
          <p:nvPr/>
        </p:nvCxnSpPr>
        <p:spPr>
          <a:xfrm>
            <a:off x="1061450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626F38E-824A-5B3A-A3B9-CBF107D8B14C}"/>
              </a:ext>
            </a:extLst>
          </p:cNvPr>
          <p:cNvCxnSpPr/>
          <p:nvPr/>
        </p:nvCxnSpPr>
        <p:spPr>
          <a:xfrm>
            <a:off x="1853137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891C01E-3CEA-C5A9-F92E-12028119E36A}"/>
              </a:ext>
            </a:extLst>
          </p:cNvPr>
          <p:cNvCxnSpPr/>
          <p:nvPr/>
        </p:nvCxnSpPr>
        <p:spPr>
          <a:xfrm>
            <a:off x="2644761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1229149-7CDC-E2A5-C63A-6DF0AF290554}"/>
              </a:ext>
            </a:extLst>
          </p:cNvPr>
          <p:cNvCxnSpPr/>
          <p:nvPr/>
        </p:nvCxnSpPr>
        <p:spPr>
          <a:xfrm>
            <a:off x="3436761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C86BFA6-85A1-93C7-9188-68D7ECFF1A6E}"/>
              </a:ext>
            </a:extLst>
          </p:cNvPr>
          <p:cNvCxnSpPr/>
          <p:nvPr/>
        </p:nvCxnSpPr>
        <p:spPr>
          <a:xfrm>
            <a:off x="4230000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D1AE95A-BE90-F84F-2595-3860C9ECD37A}"/>
              </a:ext>
            </a:extLst>
          </p:cNvPr>
          <p:cNvCxnSpPr/>
          <p:nvPr/>
        </p:nvCxnSpPr>
        <p:spPr>
          <a:xfrm>
            <a:off x="5022000" y="612000"/>
            <a:ext cx="0" cy="2628000"/>
          </a:xfrm>
          <a:prstGeom prst="line">
            <a:avLst/>
          </a:prstGeom>
          <a:ln>
            <a:solidFill>
              <a:srgbClr val="008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7F481BF-143E-9BD4-1DD1-88D6EDF7EA3E}"/>
              </a:ext>
            </a:extLst>
          </p:cNvPr>
          <p:cNvGrpSpPr/>
          <p:nvPr/>
        </p:nvGrpSpPr>
        <p:grpSpPr>
          <a:xfrm>
            <a:off x="269450" y="359998"/>
            <a:ext cx="5220549" cy="252002"/>
            <a:chOff x="269450" y="359998"/>
            <a:chExt cx="5220549" cy="252002"/>
          </a:xfrm>
        </p:grpSpPr>
        <p:sp>
          <p:nvSpPr>
            <p:cNvPr id="11" name="background">
              <a:extLst>
                <a:ext uri="{FF2B5EF4-FFF2-40B4-BE49-F238E27FC236}">
                  <a16:creationId xmlns:a16="http://schemas.microsoft.com/office/drawing/2014/main" id="{38D69EAA-0DB6-844E-5F38-333398F37630}"/>
                </a:ext>
              </a:extLst>
            </p:cNvPr>
            <p:cNvSpPr/>
            <p:nvPr/>
          </p:nvSpPr>
          <p:spPr>
            <a:xfrm>
              <a:off x="269999" y="359999"/>
              <a:ext cx="5220000" cy="252001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tag 6">
              <a:extLst>
                <a:ext uri="{FF2B5EF4-FFF2-40B4-BE49-F238E27FC236}">
                  <a16:creationId xmlns:a16="http://schemas.microsoft.com/office/drawing/2014/main" id="{8D748748-C995-69D3-EFF8-806F48924167}"/>
                </a:ext>
              </a:extLst>
            </p:cNvPr>
            <p:cNvSpPr/>
            <p:nvPr/>
          </p:nvSpPr>
          <p:spPr>
            <a:xfrm>
              <a:off x="4230000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Screw type</a:t>
              </a:r>
            </a:p>
          </p:txBody>
        </p:sp>
        <p:sp>
          <p:nvSpPr>
            <p:cNvPr id="17" name="tag 5">
              <a:extLst>
                <a:ext uri="{FF2B5EF4-FFF2-40B4-BE49-F238E27FC236}">
                  <a16:creationId xmlns:a16="http://schemas.microsoft.com/office/drawing/2014/main" id="{CCC7A177-245B-30D0-7491-2FA3E99C1ECC}"/>
                </a:ext>
              </a:extLst>
            </p:cNvPr>
            <p:cNvSpPr/>
            <p:nvPr/>
          </p:nvSpPr>
          <p:spPr>
            <a:xfrm>
              <a:off x="3438000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Material</a:t>
              </a:r>
            </a:p>
          </p:txBody>
        </p:sp>
        <p:sp>
          <p:nvSpPr>
            <p:cNvPr id="15" name="tag 4">
              <a:extLst>
                <a:ext uri="{FF2B5EF4-FFF2-40B4-BE49-F238E27FC236}">
                  <a16:creationId xmlns:a16="http://schemas.microsoft.com/office/drawing/2014/main" id="{0B9B97D0-9AD0-5D35-F5DC-5A1BEAD861E6}"/>
                </a:ext>
              </a:extLst>
            </p:cNvPr>
            <p:cNvSpPr/>
            <p:nvPr/>
          </p:nvSpPr>
          <p:spPr>
            <a:xfrm>
              <a:off x="2644761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Length</a:t>
              </a:r>
            </a:p>
          </p:txBody>
        </p:sp>
        <p:sp>
          <p:nvSpPr>
            <p:cNvPr id="14" name="tag 3">
              <a:extLst>
                <a:ext uri="{FF2B5EF4-FFF2-40B4-BE49-F238E27FC236}">
                  <a16:creationId xmlns:a16="http://schemas.microsoft.com/office/drawing/2014/main" id="{E59E019A-D98A-3ECE-6D0B-E9544CEBB995}"/>
                </a:ext>
              </a:extLst>
            </p:cNvPr>
            <p:cNvSpPr/>
            <p:nvPr/>
          </p:nvSpPr>
          <p:spPr>
            <a:xfrm>
              <a:off x="1853175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Head type</a:t>
              </a:r>
            </a:p>
          </p:txBody>
        </p:sp>
        <p:sp>
          <p:nvSpPr>
            <p:cNvPr id="13" name="tag 2">
              <a:extLst>
                <a:ext uri="{FF2B5EF4-FFF2-40B4-BE49-F238E27FC236}">
                  <a16:creationId xmlns:a16="http://schemas.microsoft.com/office/drawing/2014/main" id="{C4B2AFB7-B4A4-C46A-C4E7-D8BBCAA307DF}"/>
                </a:ext>
              </a:extLst>
            </p:cNvPr>
            <p:cNvSpPr/>
            <p:nvPr/>
          </p:nvSpPr>
          <p:spPr>
            <a:xfrm>
              <a:off x="1061587" y="359998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Diameter</a:t>
              </a:r>
            </a:p>
          </p:txBody>
        </p:sp>
        <p:sp>
          <p:nvSpPr>
            <p:cNvPr id="3" name="tag 1">
              <a:extLst>
                <a:ext uri="{FF2B5EF4-FFF2-40B4-BE49-F238E27FC236}">
                  <a16:creationId xmlns:a16="http://schemas.microsoft.com/office/drawing/2014/main" id="{47BA3A08-DBC6-060B-9278-597C0FA1DD05}"/>
                </a:ext>
              </a:extLst>
            </p:cNvPr>
            <p:cNvSpPr/>
            <p:nvPr/>
          </p:nvSpPr>
          <p:spPr>
            <a:xfrm>
              <a:off x="269450" y="360000"/>
              <a:ext cx="792000" cy="252000"/>
            </a:xfrm>
            <a:prstGeom prst="rect">
              <a:avLst/>
            </a:prstGeom>
            <a:solidFill>
              <a:srgbClr val="276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" dirty="0">
                  <a:latin typeface="Century Gothic" panose="020B0502020202020204" pitchFamily="34" charset="0"/>
                </a:rPr>
                <a:t>Thread type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45F3785-7662-2858-C748-A9DDEC98B6D1}"/>
                </a:ext>
              </a:extLst>
            </p:cNvPr>
            <p:cNvCxnSpPr/>
            <p:nvPr/>
          </p:nvCxnSpPr>
          <p:spPr>
            <a:xfrm>
              <a:off x="5022000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DB91732F-82D8-653D-A2BE-D30B4FD42E86}"/>
                </a:ext>
              </a:extLst>
            </p:cNvPr>
            <p:cNvCxnSpPr/>
            <p:nvPr/>
          </p:nvCxnSpPr>
          <p:spPr>
            <a:xfrm>
              <a:off x="4230000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105BC44-2DE3-6346-9DB1-B29936984E64}"/>
                </a:ext>
              </a:extLst>
            </p:cNvPr>
            <p:cNvCxnSpPr/>
            <p:nvPr/>
          </p:nvCxnSpPr>
          <p:spPr>
            <a:xfrm>
              <a:off x="3436761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CCBBD61-8646-E284-4685-1B967B3D619E}"/>
                </a:ext>
              </a:extLst>
            </p:cNvPr>
            <p:cNvCxnSpPr/>
            <p:nvPr/>
          </p:nvCxnSpPr>
          <p:spPr>
            <a:xfrm>
              <a:off x="2646000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92C1393-2E48-F779-80FB-1B04F8863E6C}"/>
                </a:ext>
              </a:extLst>
            </p:cNvPr>
            <p:cNvCxnSpPr/>
            <p:nvPr/>
          </p:nvCxnSpPr>
          <p:spPr>
            <a:xfrm>
              <a:off x="1853137" y="359998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124DFDF-8C99-E2EE-1D45-DAD15CCA0F84}"/>
                </a:ext>
              </a:extLst>
            </p:cNvPr>
            <p:cNvCxnSpPr/>
            <p:nvPr/>
          </p:nvCxnSpPr>
          <p:spPr>
            <a:xfrm>
              <a:off x="1062000" y="360000"/>
              <a:ext cx="0" cy="252000"/>
            </a:xfrm>
            <a:prstGeom prst="line">
              <a:avLst/>
            </a:prstGeom>
            <a:ln w="6350">
              <a:solidFill>
                <a:srgbClr val="00A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">
            <a:extLst>
              <a:ext uri="{FF2B5EF4-FFF2-40B4-BE49-F238E27FC236}">
                <a16:creationId xmlns:a16="http://schemas.microsoft.com/office/drawing/2014/main" id="{1B6E559B-3253-AE31-4993-324CC2C1A3AF}"/>
              </a:ext>
            </a:extLst>
          </p:cNvPr>
          <p:cNvSpPr/>
          <p:nvPr/>
        </p:nvSpPr>
        <p:spPr>
          <a:xfrm>
            <a:off x="5490000" y="360000"/>
            <a:ext cx="270000" cy="2880000"/>
          </a:xfrm>
          <a:prstGeom prst="rect">
            <a:avLst/>
          </a:prstGeom>
          <a:solidFill>
            <a:srgbClr val="276579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▶</a:t>
            </a:r>
          </a:p>
        </p:txBody>
      </p:sp>
      <p:sp>
        <p:nvSpPr>
          <p:cNvPr id="9" name="left arrow">
            <a:extLst>
              <a:ext uri="{FF2B5EF4-FFF2-40B4-BE49-F238E27FC236}">
                <a16:creationId xmlns:a16="http://schemas.microsoft.com/office/drawing/2014/main" id="{2FA5CD1A-F1BD-F8E1-0733-54B6400CA77D}"/>
              </a:ext>
            </a:extLst>
          </p:cNvPr>
          <p:cNvSpPr/>
          <p:nvPr/>
        </p:nvSpPr>
        <p:spPr>
          <a:xfrm>
            <a:off x="-2" y="360000"/>
            <a:ext cx="270000" cy="2880000"/>
          </a:xfrm>
          <a:prstGeom prst="rect">
            <a:avLst/>
          </a:prstGeom>
          <a:solidFill>
            <a:srgbClr val="27657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fr-FR" sz="12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◀</a:t>
            </a:r>
          </a:p>
        </p:txBody>
      </p:sp>
      <p:grpSp>
        <p:nvGrpSpPr>
          <p:cNvPr id="19" name="Toolbar">
            <a:extLst>
              <a:ext uri="{FF2B5EF4-FFF2-40B4-BE49-F238E27FC236}">
                <a16:creationId xmlns:a16="http://schemas.microsoft.com/office/drawing/2014/main" id="{8F1BFED5-5553-F179-369F-3DA8BD9F6F83}"/>
              </a:ext>
            </a:extLst>
          </p:cNvPr>
          <p:cNvGrpSpPr/>
          <p:nvPr/>
        </p:nvGrpSpPr>
        <p:grpSpPr>
          <a:xfrm>
            <a:off x="-552" y="0"/>
            <a:ext cx="5760002" cy="360000"/>
            <a:chOff x="-552" y="0"/>
            <a:chExt cx="5760002" cy="360000"/>
          </a:xfrm>
        </p:grpSpPr>
        <p:sp>
          <p:nvSpPr>
            <p:cNvPr id="2" name="background">
              <a:extLst>
                <a:ext uri="{FF2B5EF4-FFF2-40B4-BE49-F238E27FC236}">
                  <a16:creationId xmlns:a16="http://schemas.microsoft.com/office/drawing/2014/main" id="{2645F479-7889-C7AE-231A-1ABED605D535}"/>
                </a:ext>
              </a:extLst>
            </p:cNvPr>
            <p:cNvSpPr/>
            <p:nvPr/>
          </p:nvSpPr>
          <p:spPr>
            <a:xfrm>
              <a:off x="-552" y="0"/>
              <a:ext cx="5760002" cy="360000"/>
            </a:xfrm>
            <a:prstGeom prst="rect">
              <a:avLst/>
            </a:prstGeom>
            <a:solidFill>
              <a:srgbClr val="00839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how items">
              <a:extLst>
                <a:ext uri="{FF2B5EF4-FFF2-40B4-BE49-F238E27FC236}">
                  <a16:creationId xmlns:a16="http://schemas.microsoft.com/office/drawing/2014/main" id="{AC3FCEF7-46EC-9AAC-3694-40212DB038B5}"/>
                </a:ext>
              </a:extLst>
            </p:cNvPr>
            <p:cNvSpPr/>
            <p:nvPr/>
          </p:nvSpPr>
          <p:spPr>
            <a:xfrm>
              <a:off x="4536000" y="36000"/>
              <a:ext cx="1188000" cy="288000"/>
            </a:xfrm>
            <a:prstGeom prst="rect">
              <a:avLst/>
            </a:prstGeom>
            <a:solidFill>
              <a:srgbClr val="2F4858"/>
            </a:solidFill>
            <a:ln w="36000" cap="sq" cmpd="sng">
              <a:noFill/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188000"/>
                        <a:gd name="connsiteY0" fmla="*/ 0 h 288000"/>
                        <a:gd name="connsiteX1" fmla="*/ 617760 w 1188000"/>
                        <a:gd name="connsiteY1" fmla="*/ 0 h 288000"/>
                        <a:gd name="connsiteX2" fmla="*/ 1188000 w 1188000"/>
                        <a:gd name="connsiteY2" fmla="*/ 0 h 288000"/>
                        <a:gd name="connsiteX3" fmla="*/ 1188000 w 1188000"/>
                        <a:gd name="connsiteY3" fmla="*/ 288000 h 288000"/>
                        <a:gd name="connsiteX4" fmla="*/ 605880 w 1188000"/>
                        <a:gd name="connsiteY4" fmla="*/ 288000 h 288000"/>
                        <a:gd name="connsiteX5" fmla="*/ 0 w 1188000"/>
                        <a:gd name="connsiteY5" fmla="*/ 288000 h 288000"/>
                        <a:gd name="connsiteX6" fmla="*/ 0 w 1188000"/>
                        <a:gd name="connsiteY6" fmla="*/ 0 h 28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88000" h="288000" fill="none" extrusionOk="0">
                          <a:moveTo>
                            <a:pt x="0" y="0"/>
                          </a:moveTo>
                          <a:cubicBezTo>
                            <a:pt x="203855" y="-57025"/>
                            <a:pt x="406884" y="70034"/>
                            <a:pt x="617760" y="0"/>
                          </a:cubicBezTo>
                          <a:cubicBezTo>
                            <a:pt x="828636" y="-70034"/>
                            <a:pt x="1051713" y="29653"/>
                            <a:pt x="1188000" y="0"/>
                          </a:cubicBezTo>
                          <a:cubicBezTo>
                            <a:pt x="1203189" y="113990"/>
                            <a:pt x="1165486" y="144830"/>
                            <a:pt x="1188000" y="288000"/>
                          </a:cubicBezTo>
                          <a:cubicBezTo>
                            <a:pt x="897306" y="314467"/>
                            <a:pt x="882258" y="242607"/>
                            <a:pt x="605880" y="288000"/>
                          </a:cubicBezTo>
                          <a:cubicBezTo>
                            <a:pt x="329502" y="333393"/>
                            <a:pt x="188871" y="280581"/>
                            <a:pt x="0" y="288000"/>
                          </a:cubicBezTo>
                          <a:cubicBezTo>
                            <a:pt x="-29235" y="153839"/>
                            <a:pt x="12639" y="97856"/>
                            <a:pt x="0" y="0"/>
                          </a:cubicBezTo>
                          <a:close/>
                        </a:path>
                        <a:path w="1188000" h="288000" stroke="0" extrusionOk="0">
                          <a:moveTo>
                            <a:pt x="0" y="0"/>
                          </a:moveTo>
                          <a:cubicBezTo>
                            <a:pt x="258341" y="-18315"/>
                            <a:pt x="450630" y="42078"/>
                            <a:pt x="582120" y="0"/>
                          </a:cubicBezTo>
                          <a:cubicBezTo>
                            <a:pt x="713610" y="-42078"/>
                            <a:pt x="1048718" y="22217"/>
                            <a:pt x="1188000" y="0"/>
                          </a:cubicBezTo>
                          <a:cubicBezTo>
                            <a:pt x="1194619" y="92884"/>
                            <a:pt x="1161959" y="211726"/>
                            <a:pt x="1188000" y="288000"/>
                          </a:cubicBezTo>
                          <a:cubicBezTo>
                            <a:pt x="1014012" y="352880"/>
                            <a:pt x="879279" y="239053"/>
                            <a:pt x="594000" y="288000"/>
                          </a:cubicBezTo>
                          <a:cubicBezTo>
                            <a:pt x="308721" y="336947"/>
                            <a:pt x="227837" y="223337"/>
                            <a:pt x="0" y="288000"/>
                          </a:cubicBezTo>
                          <a:cubicBezTo>
                            <a:pt x="-20521" y="190140"/>
                            <a:pt x="22551" y="6683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List</a:t>
              </a:r>
            </a:p>
          </p:txBody>
        </p:sp>
        <p:sp>
          <p:nvSpPr>
            <p:cNvPr id="7" name="match count">
              <a:extLst>
                <a:ext uri="{FF2B5EF4-FFF2-40B4-BE49-F238E27FC236}">
                  <a16:creationId xmlns:a16="http://schemas.microsoft.com/office/drawing/2014/main" id="{5228C79D-2259-1B10-6E87-99D787E1E8C2}"/>
                </a:ext>
              </a:extLst>
            </p:cNvPr>
            <p:cNvSpPr/>
            <p:nvPr/>
          </p:nvSpPr>
          <p:spPr>
            <a:xfrm>
              <a:off x="2879725" y="0"/>
              <a:ext cx="162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dirty="0">
                  <a:latin typeface="Century Gothic" panose="020B0502020202020204" pitchFamily="34" charset="0"/>
                </a:rPr>
                <a:t>129 </a:t>
              </a:r>
              <a:r>
                <a:rPr lang="en-US" sz="1000" dirty="0">
                  <a:latin typeface="Century Gothic" panose="020B0502020202020204" pitchFamily="34" charset="0"/>
                </a:rPr>
                <a:t>items found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category name">
              <a:extLst>
                <a:ext uri="{FF2B5EF4-FFF2-40B4-BE49-F238E27FC236}">
                  <a16:creationId xmlns:a16="http://schemas.microsoft.com/office/drawing/2014/main" id="{0B76DF29-9BD2-803A-D1BE-58A30F599210}"/>
                </a:ext>
              </a:extLst>
            </p:cNvPr>
            <p:cNvSpPr/>
            <p:nvPr/>
          </p:nvSpPr>
          <p:spPr>
            <a:xfrm>
              <a:off x="1259725" y="0"/>
              <a:ext cx="162027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Century Gothic" panose="020B0502020202020204" pitchFamily="34" charset="0"/>
                </a:rPr>
                <a:t>Resistors</a:t>
              </a:r>
            </a:p>
          </p:txBody>
        </p:sp>
        <p:sp>
          <p:nvSpPr>
            <p:cNvPr id="12" name="icon">
              <a:extLst>
                <a:ext uri="{FF2B5EF4-FFF2-40B4-BE49-F238E27FC236}">
                  <a16:creationId xmlns:a16="http://schemas.microsoft.com/office/drawing/2014/main" id="{3098F88D-04B8-092C-6452-052D6D07BE64}"/>
                </a:ext>
              </a:extLst>
            </p:cNvPr>
            <p:cNvSpPr/>
            <p:nvPr/>
          </p:nvSpPr>
          <p:spPr>
            <a:xfrm>
              <a:off x="756000" y="36000"/>
              <a:ext cx="468000" cy="28800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ack">
              <a:extLst>
                <a:ext uri="{FF2B5EF4-FFF2-40B4-BE49-F238E27FC236}">
                  <a16:creationId xmlns:a16="http://schemas.microsoft.com/office/drawing/2014/main" id="{C7D03BB5-D0B9-3374-FE01-B084B1064A44}"/>
                </a:ext>
              </a:extLst>
            </p:cNvPr>
            <p:cNvSpPr/>
            <p:nvPr/>
          </p:nvSpPr>
          <p:spPr>
            <a:xfrm>
              <a:off x="36000" y="36000"/>
              <a:ext cx="648000" cy="288000"/>
            </a:xfrm>
            <a:prstGeom prst="rect">
              <a:avLst/>
            </a:prstGeom>
            <a:solidFill>
              <a:srgbClr val="2F4858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600" dirty="0">
                  <a:latin typeface="Century Gothic" panose="020B0502020202020204" pitchFamily="34" charset="0"/>
                </a:rPr>
                <a:t>Back</a:t>
              </a:r>
            </a:p>
          </p:txBody>
        </p: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C88944EF-1F08-114F-E513-8551D57A0B55}"/>
              </a:ext>
            </a:extLst>
          </p:cNvPr>
          <p:cNvSpPr txBox="1"/>
          <p:nvPr/>
        </p:nvSpPr>
        <p:spPr>
          <a:xfrm>
            <a:off x="1059523" y="611998"/>
            <a:ext cx="791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2 mm</a:t>
            </a:r>
          </a:p>
        </p:txBody>
      </p:sp>
      <p:sp>
        <p:nvSpPr>
          <p:cNvPr id="42" name="Rectangle : avec coins arrondis en haut 41">
            <a:extLst>
              <a:ext uri="{FF2B5EF4-FFF2-40B4-BE49-F238E27FC236}">
                <a16:creationId xmlns:a16="http://schemas.microsoft.com/office/drawing/2014/main" id="{FFB02681-43CA-E04D-752A-86795C89826A}"/>
              </a:ext>
            </a:extLst>
          </p:cNvPr>
          <p:cNvSpPr/>
          <p:nvPr/>
        </p:nvSpPr>
        <p:spPr>
          <a:xfrm>
            <a:off x="1098000" y="3060088"/>
            <a:ext cx="720000" cy="180000"/>
          </a:xfrm>
          <a:prstGeom prst="round2SameRect">
            <a:avLst>
              <a:gd name="adj1" fmla="val 19313"/>
              <a:gd name="adj2" fmla="val 0"/>
            </a:avLst>
          </a:prstGeom>
          <a:solidFill>
            <a:srgbClr val="00839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raphique 39" descr="Loupe avec un remplissage uni">
            <a:extLst>
              <a:ext uri="{FF2B5EF4-FFF2-40B4-BE49-F238E27FC236}">
                <a16:creationId xmlns:a16="http://schemas.microsoft.com/office/drawing/2014/main" id="{91C1A9F7-54F4-D3D0-494C-41CBC91CAD54}"/>
              </a:ext>
            </a:extLst>
          </p:cNvPr>
          <p:cNvSpPr>
            <a:spLocks noChangeAspect="1"/>
          </p:cNvSpPr>
          <p:nvPr/>
        </p:nvSpPr>
        <p:spPr>
          <a:xfrm>
            <a:off x="1501328" y="3096045"/>
            <a:ext cx="107915" cy="108000"/>
          </a:xfrm>
          <a:custGeom>
            <a:avLst/>
            <a:gdLst>
              <a:gd name="connsiteX0" fmla="*/ 732473 w 751881"/>
              <a:gd name="connsiteY0" fmla="*/ 638175 h 752474"/>
              <a:gd name="connsiteX1" fmla="*/ 613410 w 751881"/>
              <a:gd name="connsiteY1" fmla="*/ 519112 h 752474"/>
              <a:gd name="connsiteX2" fmla="*/ 554355 w 751881"/>
              <a:gd name="connsiteY2" fmla="*/ 501015 h 752474"/>
              <a:gd name="connsiteX3" fmla="*/ 512445 w 751881"/>
              <a:gd name="connsiteY3" fmla="*/ 459105 h 752474"/>
              <a:gd name="connsiteX4" fmla="*/ 571500 w 751881"/>
              <a:gd name="connsiteY4" fmla="*/ 285750 h 752474"/>
              <a:gd name="connsiteX5" fmla="*/ 285750 w 751881"/>
              <a:gd name="connsiteY5" fmla="*/ 0 h 752474"/>
              <a:gd name="connsiteX6" fmla="*/ 0 w 751881"/>
              <a:gd name="connsiteY6" fmla="*/ 285750 h 752474"/>
              <a:gd name="connsiteX7" fmla="*/ 285750 w 751881"/>
              <a:gd name="connsiteY7" fmla="*/ 571500 h 752474"/>
              <a:gd name="connsiteX8" fmla="*/ 459105 w 751881"/>
              <a:gd name="connsiteY8" fmla="*/ 512445 h 752474"/>
              <a:gd name="connsiteX9" fmla="*/ 501015 w 751881"/>
              <a:gd name="connsiteY9" fmla="*/ 554355 h 752474"/>
              <a:gd name="connsiteX10" fmla="*/ 519112 w 751881"/>
              <a:gd name="connsiteY10" fmla="*/ 613410 h 752474"/>
              <a:gd name="connsiteX11" fmla="*/ 638175 w 751881"/>
              <a:gd name="connsiteY11" fmla="*/ 732473 h 752474"/>
              <a:gd name="connsiteX12" fmla="*/ 685800 w 751881"/>
              <a:gd name="connsiteY12" fmla="*/ 752475 h 752474"/>
              <a:gd name="connsiteX13" fmla="*/ 733425 w 751881"/>
              <a:gd name="connsiteY13" fmla="*/ 732473 h 752474"/>
              <a:gd name="connsiteX14" fmla="*/ 732473 w 751881"/>
              <a:gd name="connsiteY14" fmla="*/ 638175 h 752474"/>
              <a:gd name="connsiteX15" fmla="*/ 284798 w 751881"/>
              <a:gd name="connsiteY15" fmla="*/ 513398 h 752474"/>
              <a:gd name="connsiteX16" fmla="*/ 56197 w 751881"/>
              <a:gd name="connsiteY16" fmla="*/ 284798 h 752474"/>
              <a:gd name="connsiteX17" fmla="*/ 284798 w 751881"/>
              <a:gd name="connsiteY17" fmla="*/ 56197 h 752474"/>
              <a:gd name="connsiteX18" fmla="*/ 513398 w 751881"/>
              <a:gd name="connsiteY18" fmla="*/ 284798 h 752474"/>
              <a:gd name="connsiteX19" fmla="*/ 284798 w 751881"/>
              <a:gd name="connsiteY19" fmla="*/ 513398 h 75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1881" h="752474">
                <a:moveTo>
                  <a:pt x="732473" y="638175"/>
                </a:moveTo>
                <a:lnTo>
                  <a:pt x="613410" y="519112"/>
                </a:lnTo>
                <a:cubicBezTo>
                  <a:pt x="597218" y="502920"/>
                  <a:pt x="575310" y="497205"/>
                  <a:pt x="554355" y="501015"/>
                </a:cubicBezTo>
                <a:lnTo>
                  <a:pt x="512445" y="459105"/>
                </a:lnTo>
                <a:cubicBezTo>
                  <a:pt x="549593" y="411480"/>
                  <a:pt x="571500" y="350520"/>
                  <a:pt x="571500" y="285750"/>
                </a:cubicBezTo>
                <a:cubicBezTo>
                  <a:pt x="571500" y="128588"/>
                  <a:pt x="442912" y="0"/>
                  <a:pt x="285750" y="0"/>
                </a:cubicBezTo>
                <a:cubicBezTo>
                  <a:pt x="128588" y="0"/>
                  <a:pt x="0" y="128588"/>
                  <a:pt x="0" y="285750"/>
                </a:cubicBezTo>
                <a:cubicBezTo>
                  <a:pt x="0" y="442912"/>
                  <a:pt x="128588" y="571500"/>
                  <a:pt x="285750" y="571500"/>
                </a:cubicBezTo>
                <a:cubicBezTo>
                  <a:pt x="350520" y="571500"/>
                  <a:pt x="410528" y="549593"/>
                  <a:pt x="459105" y="512445"/>
                </a:cubicBezTo>
                <a:lnTo>
                  <a:pt x="501015" y="554355"/>
                </a:lnTo>
                <a:cubicBezTo>
                  <a:pt x="497205" y="575310"/>
                  <a:pt x="502920" y="597218"/>
                  <a:pt x="519112" y="613410"/>
                </a:cubicBezTo>
                <a:lnTo>
                  <a:pt x="638175" y="732473"/>
                </a:lnTo>
                <a:cubicBezTo>
                  <a:pt x="651510" y="745808"/>
                  <a:pt x="668655" y="752475"/>
                  <a:pt x="685800" y="752475"/>
                </a:cubicBezTo>
                <a:cubicBezTo>
                  <a:pt x="702945" y="752475"/>
                  <a:pt x="720090" y="745808"/>
                  <a:pt x="733425" y="732473"/>
                </a:cubicBezTo>
                <a:cubicBezTo>
                  <a:pt x="758190" y="705802"/>
                  <a:pt x="758190" y="663893"/>
                  <a:pt x="732473" y="638175"/>
                </a:cubicBezTo>
                <a:close/>
                <a:moveTo>
                  <a:pt x="284798" y="513398"/>
                </a:moveTo>
                <a:cubicBezTo>
                  <a:pt x="159067" y="513398"/>
                  <a:pt x="56197" y="410528"/>
                  <a:pt x="56197" y="284798"/>
                </a:cubicBezTo>
                <a:cubicBezTo>
                  <a:pt x="56197" y="159067"/>
                  <a:pt x="159067" y="56197"/>
                  <a:pt x="284798" y="56197"/>
                </a:cubicBezTo>
                <a:cubicBezTo>
                  <a:pt x="410528" y="56197"/>
                  <a:pt x="513398" y="159067"/>
                  <a:pt x="513398" y="284798"/>
                </a:cubicBezTo>
                <a:cubicBezTo>
                  <a:pt x="513398" y="410528"/>
                  <a:pt x="410528" y="513398"/>
                  <a:pt x="284798" y="51339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0C94DD-4F09-A503-1E72-2BCFDA9E0BC6}"/>
              </a:ext>
            </a:extLst>
          </p:cNvPr>
          <p:cNvSpPr/>
          <p:nvPr/>
        </p:nvSpPr>
        <p:spPr>
          <a:xfrm>
            <a:off x="1098000" y="3060089"/>
            <a:ext cx="180000" cy="17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≤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CEF80A-163A-4681-CC07-597EEBDB7492}"/>
              </a:ext>
            </a:extLst>
          </p:cNvPr>
          <p:cNvSpPr/>
          <p:nvPr/>
        </p:nvSpPr>
        <p:spPr>
          <a:xfrm>
            <a:off x="1636225" y="3060089"/>
            <a:ext cx="180000" cy="17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≥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EAB89BE-A764-D4DE-565E-1D514393F36F}"/>
              </a:ext>
            </a:extLst>
          </p:cNvPr>
          <p:cNvGrpSpPr>
            <a:grpSpLocks noChangeAspect="1"/>
          </p:cNvGrpSpPr>
          <p:nvPr/>
        </p:nvGrpSpPr>
        <p:grpSpPr>
          <a:xfrm>
            <a:off x="1310176" y="3096045"/>
            <a:ext cx="108000" cy="108000"/>
            <a:chOff x="2016250" y="1406073"/>
            <a:chExt cx="514350" cy="514350"/>
          </a:xfrm>
          <a:solidFill>
            <a:schemeClr val="bg1"/>
          </a:solidFill>
        </p:grpSpPr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4E5B9045-7222-2933-252E-C7ED64ECA122}"/>
                </a:ext>
              </a:extLst>
            </p:cNvPr>
            <p:cNvSpPr/>
            <p:nvPr/>
          </p:nvSpPr>
          <p:spPr>
            <a:xfrm>
              <a:off x="2016250" y="1406073"/>
              <a:ext cx="514350" cy="514350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021DE878-EF77-FED0-71D3-D73D11FD64FE}"/>
                </a:ext>
              </a:extLst>
            </p:cNvPr>
            <p:cNvSpPr/>
            <p:nvPr/>
          </p:nvSpPr>
          <p:spPr>
            <a:xfrm>
              <a:off x="2105384" y="1523354"/>
              <a:ext cx="336099" cy="256193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9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AD988-15E3-2430-2B33-DA45699C34FD}"/>
              </a:ext>
            </a:extLst>
          </p:cNvPr>
          <p:cNvSpPr/>
          <p:nvPr/>
        </p:nvSpPr>
        <p:spPr>
          <a:xfrm>
            <a:off x="148281" y="952780"/>
            <a:ext cx="687036" cy="667264"/>
          </a:xfrm>
          <a:prstGeom prst="rect">
            <a:avLst/>
          </a:prstGeom>
          <a:solidFill>
            <a:srgbClr val="24E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1FFDFB-9F80-266D-1C5A-ACDAF6FC13C5}"/>
              </a:ext>
            </a:extLst>
          </p:cNvPr>
          <p:cNvSpPr/>
          <p:nvPr/>
        </p:nvSpPr>
        <p:spPr>
          <a:xfrm>
            <a:off x="869916" y="952780"/>
            <a:ext cx="687036" cy="667264"/>
          </a:xfrm>
          <a:prstGeom prst="rect">
            <a:avLst/>
          </a:prstGeom>
          <a:solidFill>
            <a:srgbClr val="00C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A6F68-66B1-3B0E-D6D9-0260FACB0C8B}"/>
              </a:ext>
            </a:extLst>
          </p:cNvPr>
          <p:cNvSpPr/>
          <p:nvPr/>
        </p:nvSpPr>
        <p:spPr>
          <a:xfrm>
            <a:off x="1591551" y="952780"/>
            <a:ext cx="687036" cy="667264"/>
          </a:xfrm>
          <a:prstGeom prst="rect">
            <a:avLst/>
          </a:prstGeom>
          <a:solidFill>
            <a:srgbClr val="00A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220F-D2BE-BBCC-34AE-678F7488E2F1}"/>
              </a:ext>
            </a:extLst>
          </p:cNvPr>
          <p:cNvSpPr/>
          <p:nvPr/>
        </p:nvSpPr>
        <p:spPr>
          <a:xfrm>
            <a:off x="2313186" y="952780"/>
            <a:ext cx="687036" cy="667264"/>
          </a:xfrm>
          <a:prstGeom prst="rect">
            <a:avLst/>
          </a:prstGeom>
          <a:solidFill>
            <a:srgbClr val="008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1EEAF-7BA9-A6C0-749D-4ED6BCBA08F9}"/>
              </a:ext>
            </a:extLst>
          </p:cNvPr>
          <p:cNvSpPr/>
          <p:nvPr/>
        </p:nvSpPr>
        <p:spPr>
          <a:xfrm>
            <a:off x="3034821" y="952780"/>
            <a:ext cx="687036" cy="667264"/>
          </a:xfrm>
          <a:prstGeom prst="rect">
            <a:avLst/>
          </a:prstGeom>
          <a:solidFill>
            <a:srgbClr val="276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9371EB-723B-4FA1-D135-46CBC8425C09}"/>
              </a:ext>
            </a:extLst>
          </p:cNvPr>
          <p:cNvSpPr/>
          <p:nvPr/>
        </p:nvSpPr>
        <p:spPr>
          <a:xfrm>
            <a:off x="3756456" y="952780"/>
            <a:ext cx="687036" cy="667264"/>
          </a:xfrm>
          <a:prstGeom prst="rect">
            <a:avLst/>
          </a:prstGeom>
          <a:solidFill>
            <a:srgbClr val="2F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1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Personnalisé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Gwendal Fernet</dc:creator>
  <cp:lastModifiedBy>Gwendal Fernet</cp:lastModifiedBy>
  <cp:revision>14</cp:revision>
  <dcterms:created xsi:type="dcterms:W3CDTF">2022-08-16T14:12:56Z</dcterms:created>
  <dcterms:modified xsi:type="dcterms:W3CDTF">2022-08-26T13:39:16Z</dcterms:modified>
</cp:coreProperties>
</file>