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>
      <p:cViewPr varScale="1">
        <p:scale>
          <a:sx n="112" d="100"/>
          <a:sy n="112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5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21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50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6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15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62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17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5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82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8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87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CC9B-EBDA-814C-BC57-6EA34908154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6606-A6DD-E946-9A3F-F14B24C230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1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697B957-DE74-471D-E714-AB18BE8CF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28"/>
          <a:stretch/>
        </p:blipFill>
        <p:spPr>
          <a:xfrm>
            <a:off x="775646" y="522772"/>
            <a:ext cx="4443663" cy="19431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BC99B45-F38D-B21E-70F1-2197343C9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28"/>
          <a:stretch/>
        </p:blipFill>
        <p:spPr>
          <a:xfrm>
            <a:off x="823772" y="2465872"/>
            <a:ext cx="4443663" cy="19431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0521321-51C7-526D-689F-CDB3D0FBA7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467"/>
          <a:stretch/>
        </p:blipFill>
        <p:spPr>
          <a:xfrm>
            <a:off x="843824" y="4408972"/>
            <a:ext cx="4471737" cy="1943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11FBAC-872F-4C5D-535A-DC84BB3490A6}"/>
              </a:ext>
            </a:extLst>
          </p:cNvPr>
          <p:cNvSpPr txBox="1"/>
          <p:nvPr/>
        </p:nvSpPr>
        <p:spPr>
          <a:xfrm>
            <a:off x="878312" y="2165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A520E6-03D2-50DA-320C-31723A43FDDE}"/>
              </a:ext>
            </a:extLst>
          </p:cNvPr>
          <p:cNvSpPr txBox="1"/>
          <p:nvPr/>
        </p:nvSpPr>
        <p:spPr>
          <a:xfrm>
            <a:off x="5504053" y="23825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E6511FE-B76A-8C7D-CF9F-DBF2077453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65" r="51124" b="51229"/>
          <a:stretch/>
        </p:blipFill>
        <p:spPr>
          <a:xfrm>
            <a:off x="5321975" y="522772"/>
            <a:ext cx="3351916" cy="293570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FB4E815-D0B4-E735-D23C-2AC1F12C68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000" t="5850" b="50000"/>
          <a:stretch/>
        </p:blipFill>
        <p:spPr>
          <a:xfrm>
            <a:off x="5347557" y="3458477"/>
            <a:ext cx="3429000" cy="30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257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2</Words>
  <Application>Microsoft Macintosh PowerPoint</Application>
  <PresentationFormat>Format A4 (210 x 297 mm)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Sylvain Glemin</dc:creator>
  <cp:lastModifiedBy>Sylvain Glemin</cp:lastModifiedBy>
  <cp:revision>4</cp:revision>
  <dcterms:created xsi:type="dcterms:W3CDTF">2024-05-29T10:50:45Z</dcterms:created>
  <dcterms:modified xsi:type="dcterms:W3CDTF">2024-05-31T12:16:45Z</dcterms:modified>
</cp:coreProperties>
</file>