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50" d="100"/>
          <a:sy n="50" d="100"/>
        </p:scale>
        <p:origin x="42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3FE31-3540-4FF3-9408-C7602988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DE129-6E2F-44FD-98C5-A213D204B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27EA1-0BF6-4883-BC24-44F7C2C4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97BE5-A20B-4478-AB80-B23BE8D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90E42-87E4-4DB5-8C1F-1C899256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73857-135D-4B84-9372-8D63EB8A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F95546-152B-480E-8D62-2B812F36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DEE6C-7DE3-4F1B-89D7-501B063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53ED6-AFB4-4C96-80AF-B34EC550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13120-F6E6-44D4-B21C-51D08F8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3A7217-E2C9-424D-8964-B6A58563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FEE870-E1AE-488D-A4A3-94DD14C5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65CD8-77FF-4AA8-8848-85B9643E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47BB1-69A8-4081-B9DF-D7F33C10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F63BC-3440-447C-9D5C-69BB9C32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485D7-664B-434B-BF55-EE8AB08A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117E7-6DFD-429F-88CE-E49EB136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FA34B-AEDF-4364-8929-8D2C034C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C0CE6-BD5C-4933-9AAA-297ADE37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89604-F068-43E3-8597-8C7E0F01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BA45A-4354-4C34-82CA-820835F7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63D14-1DD4-40D4-A5F5-B510D32D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91249-61DB-4A8B-852F-0BECBA1D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7D8956-DDEE-4208-AC40-3D622579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24645-4EE5-47E7-B343-50228A2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08583-8241-4F70-AF7B-7BF3CE63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A4325-CB97-4ADD-94DA-7DE69B974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9F638-7F2E-4362-A191-0B19390F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A4242-BB2F-4E79-8C9F-77AFAD54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C25E3B-844C-43D8-A69B-F097667E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74959-6832-497A-B33B-9D97708B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CED89-EA12-45F7-97A0-0FC1CF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4045D-A23D-46A7-B05D-E77BB0AD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B99E89-71BA-45AD-B311-7D9B4C3E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A6B423-E923-4A7F-AD83-D0EDF724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0E87CF-1D2C-449C-A64A-28BD09EC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277E5D-D0B7-4B00-9403-48B0AC96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C66C5-EAE0-4E41-8756-1A004964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43A3C8-92CF-4826-BBFC-F6CBFC5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B5CDD-00C7-44B5-8A13-B4EC1A5E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AA055F-CB0C-4DDE-96BD-2C1E246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43C6AD-C44A-4836-A856-D74D654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6F4C32-0849-4C52-A1F4-DB25EDBC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F7CEB0-F1F0-4F2E-B6AB-1110F02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EA3A61-ED2E-425D-BA76-67C309AE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773662-8D6F-47A1-8EAC-C670A768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45DDE-5AF6-40BA-B56D-1DF6501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FFC2E-F2F1-4273-9519-8689024F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D218E7-6CFE-4ED4-A1E5-9FE0B6E63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D161E7-34DE-46E0-B05C-FD90CF67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84F140-CD37-4342-B168-AF866BB6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1C7CD-3B1B-4FF3-886F-74748CF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A82BA-BBA5-4AED-BFD4-A4A7342C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0A66B6-FE8B-40B4-9F54-B0FAEE6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56A68-BAC8-458F-A898-5B2A0CF2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0DB82E-D3DD-4720-A732-F8AE91AA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F56F99-C4D8-4038-9C9B-FB5B977A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27DAB-45A0-4C95-9A36-BED766F3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48888-43A9-4492-9AE4-07AB2797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CE504-339A-44DB-A548-16CEA20A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1119F-6506-4146-B7F4-9718B485A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81A8-BD5E-4AC8-9138-0E22CDE9219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112A5-6058-4E16-A7DA-2989FA271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9E64F-02EF-4871-8853-079818A8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C9E3-1E7C-49C8-908A-B759F85F43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82284F5B-FAFB-4BF9-B2B8-EB1EB47C8B03}"/>
              </a:ext>
            </a:extLst>
          </p:cNvPr>
          <p:cNvSpPr/>
          <p:nvPr/>
        </p:nvSpPr>
        <p:spPr bwMode="auto">
          <a:xfrm>
            <a:off x="6680772" y="5092822"/>
            <a:ext cx="5447981" cy="1612369"/>
          </a:xfrm>
          <a:prstGeom prst="cube">
            <a:avLst>
              <a:gd name="adj" fmla="val 97752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02DD0-3FC2-47EB-A404-41D84C7CA297}"/>
              </a:ext>
            </a:extLst>
          </p:cNvPr>
          <p:cNvSpPr/>
          <p:nvPr/>
        </p:nvSpPr>
        <p:spPr bwMode="auto">
          <a:xfrm>
            <a:off x="3181018" y="1706010"/>
            <a:ext cx="4241510" cy="40089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13" name="Picture 78">
            <a:extLst>
              <a:ext uri="{FF2B5EF4-FFF2-40B4-BE49-F238E27FC236}">
                <a16:creationId xmlns:a16="http://schemas.microsoft.com/office/drawing/2014/main" id="{07A75861-FF5C-4888-BC44-9DF14C92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1" t="17521" r="31274" b="22307"/>
          <a:stretch/>
        </p:blipFill>
        <p:spPr>
          <a:xfrm>
            <a:off x="3194480" y="1743361"/>
            <a:ext cx="4208762" cy="3971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8EE1BD-C48F-4FFF-956A-93EDA76D5078}"/>
              </a:ext>
            </a:extLst>
          </p:cNvPr>
          <p:cNvSpPr/>
          <p:nvPr/>
        </p:nvSpPr>
        <p:spPr bwMode="auto">
          <a:xfrm>
            <a:off x="9575012" y="1704460"/>
            <a:ext cx="2484908" cy="18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4D0ED9FA-4CDD-4A12-B050-9A250ACBBAFD}"/>
              </a:ext>
            </a:extLst>
          </p:cNvPr>
          <p:cNvSpPr txBox="1"/>
          <p:nvPr/>
        </p:nvSpPr>
        <p:spPr>
          <a:xfrm>
            <a:off x="10127782" y="244572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Arial" pitchFamily="34" charset="0"/>
              </a:rPr>
              <a:t>D. U. T</a:t>
            </a:r>
          </a:p>
        </p:txBody>
      </p:sp>
      <p:cxnSp>
        <p:nvCxnSpPr>
          <p:cNvPr id="8" name="Straight Connector 49">
            <a:extLst>
              <a:ext uri="{FF2B5EF4-FFF2-40B4-BE49-F238E27FC236}">
                <a16:creationId xmlns:a16="http://schemas.microsoft.com/office/drawing/2014/main" id="{87D49ADB-0DAD-44EA-9D36-3F0BDB200CA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46830" y="5513495"/>
            <a:ext cx="480540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49">
            <a:extLst>
              <a:ext uri="{FF2B5EF4-FFF2-40B4-BE49-F238E27FC236}">
                <a16:creationId xmlns:a16="http://schemas.microsoft.com/office/drawing/2014/main" id="{092C06B0-ABC2-43E7-A2D4-8C0CC0AED2FB}"/>
              </a:ext>
            </a:extLst>
          </p:cNvPr>
          <p:cNvCxnSpPr>
            <a:cxnSpLocks/>
          </p:cNvCxnSpPr>
          <p:nvPr/>
        </p:nvCxnSpPr>
        <p:spPr bwMode="auto">
          <a:xfrm flipH="1">
            <a:off x="7246830" y="1923850"/>
            <a:ext cx="2328182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49">
            <a:extLst>
              <a:ext uri="{FF2B5EF4-FFF2-40B4-BE49-F238E27FC236}">
                <a16:creationId xmlns:a16="http://schemas.microsoft.com/office/drawing/2014/main" id="{09E8F680-B5C8-4F71-AAA6-098CF00247A4}"/>
              </a:ext>
            </a:extLst>
          </p:cNvPr>
          <p:cNvCxnSpPr/>
          <p:nvPr/>
        </p:nvCxnSpPr>
        <p:spPr bwMode="auto">
          <a:xfrm flipV="1">
            <a:off x="8326047" y="3688767"/>
            <a:ext cx="1" cy="1439504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89">
            <a:extLst>
              <a:ext uri="{FF2B5EF4-FFF2-40B4-BE49-F238E27FC236}">
                <a16:creationId xmlns:a16="http://schemas.microsoft.com/office/drawing/2014/main" id="{DE29B59C-5098-4E50-8508-44CC3BF41C41}"/>
              </a:ext>
            </a:extLst>
          </p:cNvPr>
          <p:cNvSpPr/>
          <p:nvPr/>
        </p:nvSpPr>
        <p:spPr>
          <a:xfrm>
            <a:off x="8179131" y="5004899"/>
            <a:ext cx="293831" cy="246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49">
            <a:extLst>
              <a:ext uri="{FF2B5EF4-FFF2-40B4-BE49-F238E27FC236}">
                <a16:creationId xmlns:a16="http://schemas.microsoft.com/office/drawing/2014/main" id="{8993374A-F93B-4A15-82F5-63A45CC9B7D5}"/>
              </a:ext>
            </a:extLst>
          </p:cNvPr>
          <p:cNvCxnSpPr>
            <a:cxnSpLocks/>
          </p:cNvCxnSpPr>
          <p:nvPr/>
        </p:nvCxnSpPr>
        <p:spPr bwMode="auto">
          <a:xfrm>
            <a:off x="7727370" y="2527794"/>
            <a:ext cx="1" cy="3005022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49">
            <a:extLst>
              <a:ext uri="{FF2B5EF4-FFF2-40B4-BE49-F238E27FC236}">
                <a16:creationId xmlns:a16="http://schemas.microsoft.com/office/drawing/2014/main" id="{F37C9945-8EA5-441F-B48F-4C6D229EE2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7370" y="2508473"/>
            <a:ext cx="1847642" cy="19321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49">
            <a:extLst>
              <a:ext uri="{FF2B5EF4-FFF2-40B4-BE49-F238E27FC236}">
                <a16:creationId xmlns:a16="http://schemas.microsoft.com/office/drawing/2014/main" id="{49F27196-D950-499F-A71E-84ABAE1B0DD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6229" y="5486845"/>
            <a:ext cx="903517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49">
            <a:extLst>
              <a:ext uri="{FF2B5EF4-FFF2-40B4-BE49-F238E27FC236}">
                <a16:creationId xmlns:a16="http://schemas.microsoft.com/office/drawing/2014/main" id="{5D3565EA-0193-4F1F-A98E-7207011543D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6229" y="1923850"/>
            <a:ext cx="903515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49">
            <a:extLst>
              <a:ext uri="{FF2B5EF4-FFF2-40B4-BE49-F238E27FC236}">
                <a16:creationId xmlns:a16="http://schemas.microsoft.com/office/drawing/2014/main" id="{13B6B593-5D72-4625-AC3F-016FA763DA0B}"/>
              </a:ext>
            </a:extLst>
          </p:cNvPr>
          <p:cNvCxnSpPr>
            <a:cxnSpLocks/>
          </p:cNvCxnSpPr>
          <p:nvPr/>
        </p:nvCxnSpPr>
        <p:spPr bwMode="auto">
          <a:xfrm>
            <a:off x="2446229" y="1923850"/>
            <a:ext cx="0" cy="1122073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9">
            <a:extLst>
              <a:ext uri="{FF2B5EF4-FFF2-40B4-BE49-F238E27FC236}">
                <a16:creationId xmlns:a16="http://schemas.microsoft.com/office/drawing/2014/main" id="{D97D128E-FD80-43D4-ADB6-337A507669C6}"/>
              </a:ext>
            </a:extLst>
          </p:cNvPr>
          <p:cNvCxnSpPr>
            <a:cxnSpLocks/>
          </p:cNvCxnSpPr>
          <p:nvPr/>
        </p:nvCxnSpPr>
        <p:spPr bwMode="auto">
          <a:xfrm>
            <a:off x="2446229" y="4408519"/>
            <a:ext cx="1" cy="1078326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Arc partiel 42">
            <a:extLst>
              <a:ext uri="{FF2B5EF4-FFF2-40B4-BE49-F238E27FC236}">
                <a16:creationId xmlns:a16="http://schemas.microsoft.com/office/drawing/2014/main" id="{53AC4D44-8000-4832-BC8E-09C59F54E8D2}"/>
              </a:ext>
            </a:extLst>
          </p:cNvPr>
          <p:cNvSpPr/>
          <p:nvPr/>
        </p:nvSpPr>
        <p:spPr>
          <a:xfrm>
            <a:off x="2241792" y="4077281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partiel 43">
            <a:extLst>
              <a:ext uri="{FF2B5EF4-FFF2-40B4-BE49-F238E27FC236}">
                <a16:creationId xmlns:a16="http://schemas.microsoft.com/office/drawing/2014/main" id="{043E2617-334E-4753-A582-57A4F504EAE1}"/>
              </a:ext>
            </a:extLst>
          </p:cNvPr>
          <p:cNvSpPr/>
          <p:nvPr/>
        </p:nvSpPr>
        <p:spPr>
          <a:xfrm>
            <a:off x="2241791" y="3729178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c partiel 44">
            <a:extLst>
              <a:ext uri="{FF2B5EF4-FFF2-40B4-BE49-F238E27FC236}">
                <a16:creationId xmlns:a16="http://schemas.microsoft.com/office/drawing/2014/main" id="{27B00270-1862-48B3-B2D9-2246B88CDE73}"/>
              </a:ext>
            </a:extLst>
          </p:cNvPr>
          <p:cNvSpPr/>
          <p:nvPr/>
        </p:nvSpPr>
        <p:spPr>
          <a:xfrm>
            <a:off x="2241790" y="3383270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c partiel 45">
            <a:extLst>
              <a:ext uri="{FF2B5EF4-FFF2-40B4-BE49-F238E27FC236}">
                <a16:creationId xmlns:a16="http://schemas.microsoft.com/office/drawing/2014/main" id="{DF8A040A-813E-4330-A5AC-3971119B2438}"/>
              </a:ext>
            </a:extLst>
          </p:cNvPr>
          <p:cNvSpPr/>
          <p:nvPr/>
        </p:nvSpPr>
        <p:spPr>
          <a:xfrm>
            <a:off x="2241789" y="3049837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c partiel 47">
            <a:extLst>
              <a:ext uri="{FF2B5EF4-FFF2-40B4-BE49-F238E27FC236}">
                <a16:creationId xmlns:a16="http://schemas.microsoft.com/office/drawing/2014/main" id="{026BDFDF-42A7-4274-86D1-80F8EAD809B8}"/>
              </a:ext>
            </a:extLst>
          </p:cNvPr>
          <p:cNvSpPr/>
          <p:nvPr/>
        </p:nvSpPr>
        <p:spPr>
          <a:xfrm>
            <a:off x="2317195" y="3792157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c partiel 48">
            <a:extLst>
              <a:ext uri="{FF2B5EF4-FFF2-40B4-BE49-F238E27FC236}">
                <a16:creationId xmlns:a16="http://schemas.microsoft.com/office/drawing/2014/main" id="{0F6D0925-5E87-479E-A4D6-BBFBEF2CD231}"/>
              </a:ext>
            </a:extLst>
          </p:cNvPr>
          <p:cNvSpPr/>
          <p:nvPr/>
        </p:nvSpPr>
        <p:spPr>
          <a:xfrm>
            <a:off x="2317195" y="4140260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c partiel 51">
            <a:extLst>
              <a:ext uri="{FF2B5EF4-FFF2-40B4-BE49-F238E27FC236}">
                <a16:creationId xmlns:a16="http://schemas.microsoft.com/office/drawing/2014/main" id="{8726317C-A534-4D30-A9E7-6DB2BC7463D2}"/>
              </a:ext>
            </a:extLst>
          </p:cNvPr>
          <p:cNvSpPr/>
          <p:nvPr/>
        </p:nvSpPr>
        <p:spPr>
          <a:xfrm>
            <a:off x="2307967" y="3099596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c partiel 52">
            <a:extLst>
              <a:ext uri="{FF2B5EF4-FFF2-40B4-BE49-F238E27FC236}">
                <a16:creationId xmlns:a16="http://schemas.microsoft.com/office/drawing/2014/main" id="{12AABB5B-CD49-4EDF-9517-26D14EAAFE3E}"/>
              </a:ext>
            </a:extLst>
          </p:cNvPr>
          <p:cNvSpPr/>
          <p:nvPr/>
        </p:nvSpPr>
        <p:spPr>
          <a:xfrm>
            <a:off x="2307967" y="3447699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c partiel 54">
            <a:extLst>
              <a:ext uri="{FF2B5EF4-FFF2-40B4-BE49-F238E27FC236}">
                <a16:creationId xmlns:a16="http://schemas.microsoft.com/office/drawing/2014/main" id="{6D383748-480E-47A7-BBC0-CEC5E53B97E7}"/>
              </a:ext>
            </a:extLst>
          </p:cNvPr>
          <p:cNvSpPr/>
          <p:nvPr/>
        </p:nvSpPr>
        <p:spPr>
          <a:xfrm rot="10800000">
            <a:off x="1396121" y="4109914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c partiel 55">
            <a:extLst>
              <a:ext uri="{FF2B5EF4-FFF2-40B4-BE49-F238E27FC236}">
                <a16:creationId xmlns:a16="http://schemas.microsoft.com/office/drawing/2014/main" id="{9460B360-8E47-45B7-913D-225FFFF52C0D}"/>
              </a:ext>
            </a:extLst>
          </p:cNvPr>
          <p:cNvSpPr/>
          <p:nvPr/>
        </p:nvSpPr>
        <p:spPr>
          <a:xfrm rot="10800000">
            <a:off x="1396120" y="3761811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c partiel 56">
            <a:extLst>
              <a:ext uri="{FF2B5EF4-FFF2-40B4-BE49-F238E27FC236}">
                <a16:creationId xmlns:a16="http://schemas.microsoft.com/office/drawing/2014/main" id="{51E540FC-37C3-401A-AA28-EDA62D63A771}"/>
              </a:ext>
            </a:extLst>
          </p:cNvPr>
          <p:cNvSpPr/>
          <p:nvPr/>
        </p:nvSpPr>
        <p:spPr>
          <a:xfrm rot="10800000">
            <a:off x="1396119" y="3415903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c partiel 57">
            <a:extLst>
              <a:ext uri="{FF2B5EF4-FFF2-40B4-BE49-F238E27FC236}">
                <a16:creationId xmlns:a16="http://schemas.microsoft.com/office/drawing/2014/main" id="{9432DAB8-73EF-4D84-94EC-7A2A58390ED2}"/>
              </a:ext>
            </a:extLst>
          </p:cNvPr>
          <p:cNvSpPr/>
          <p:nvPr/>
        </p:nvSpPr>
        <p:spPr>
          <a:xfrm rot="10800000">
            <a:off x="1396118" y="3082470"/>
            <a:ext cx="465001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c partiel 58">
            <a:extLst>
              <a:ext uri="{FF2B5EF4-FFF2-40B4-BE49-F238E27FC236}">
                <a16:creationId xmlns:a16="http://schemas.microsoft.com/office/drawing/2014/main" id="{FAF1EA4D-AF5D-4249-80AD-61F683FCD051}"/>
              </a:ext>
            </a:extLst>
          </p:cNvPr>
          <p:cNvSpPr/>
          <p:nvPr/>
        </p:nvSpPr>
        <p:spPr>
          <a:xfrm rot="10800000">
            <a:off x="1444854" y="3824790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c partiel 59">
            <a:extLst>
              <a:ext uri="{FF2B5EF4-FFF2-40B4-BE49-F238E27FC236}">
                <a16:creationId xmlns:a16="http://schemas.microsoft.com/office/drawing/2014/main" id="{7A37D064-A76B-448A-821E-4EE432CA9733}"/>
              </a:ext>
            </a:extLst>
          </p:cNvPr>
          <p:cNvSpPr/>
          <p:nvPr/>
        </p:nvSpPr>
        <p:spPr>
          <a:xfrm rot="10800000">
            <a:off x="1444854" y="4172893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c partiel 60">
            <a:extLst>
              <a:ext uri="{FF2B5EF4-FFF2-40B4-BE49-F238E27FC236}">
                <a16:creationId xmlns:a16="http://schemas.microsoft.com/office/drawing/2014/main" id="{EFC36B9E-6AA9-48FC-A27D-98449EFEADFB}"/>
              </a:ext>
            </a:extLst>
          </p:cNvPr>
          <p:cNvSpPr/>
          <p:nvPr/>
        </p:nvSpPr>
        <p:spPr>
          <a:xfrm rot="10800000">
            <a:off x="1448326" y="3138579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c partiel 61">
            <a:extLst>
              <a:ext uri="{FF2B5EF4-FFF2-40B4-BE49-F238E27FC236}">
                <a16:creationId xmlns:a16="http://schemas.microsoft.com/office/drawing/2014/main" id="{0DF6D569-2E7A-44ED-9C6B-B0210F872FE8}"/>
              </a:ext>
            </a:extLst>
          </p:cNvPr>
          <p:cNvSpPr/>
          <p:nvPr/>
        </p:nvSpPr>
        <p:spPr>
          <a:xfrm rot="10800000">
            <a:off x="1448326" y="3480332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Straight Connector 49">
            <a:extLst>
              <a:ext uri="{FF2B5EF4-FFF2-40B4-BE49-F238E27FC236}">
                <a16:creationId xmlns:a16="http://schemas.microsoft.com/office/drawing/2014/main" id="{6ED68944-772D-4440-BBD9-96E52B323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67" y="5552279"/>
            <a:ext cx="1467925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49">
            <a:extLst>
              <a:ext uri="{FF2B5EF4-FFF2-40B4-BE49-F238E27FC236}">
                <a16:creationId xmlns:a16="http://schemas.microsoft.com/office/drawing/2014/main" id="{BF89F38F-B2C5-4766-A0DF-54372202AF59}"/>
              </a:ext>
            </a:extLst>
          </p:cNvPr>
          <p:cNvCxnSpPr>
            <a:cxnSpLocks/>
            <a:stCxn id="82" idx="2"/>
          </p:cNvCxnSpPr>
          <p:nvPr/>
        </p:nvCxnSpPr>
        <p:spPr bwMode="auto">
          <a:xfrm flipH="1" flipV="1">
            <a:off x="202369" y="1962635"/>
            <a:ext cx="1467924" cy="9782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49">
            <a:extLst>
              <a:ext uri="{FF2B5EF4-FFF2-40B4-BE49-F238E27FC236}">
                <a16:creationId xmlns:a16="http://schemas.microsoft.com/office/drawing/2014/main" id="{E657C87E-1A11-4B68-8E60-1E28711C5448}"/>
              </a:ext>
            </a:extLst>
          </p:cNvPr>
          <p:cNvCxnSpPr>
            <a:cxnSpLocks/>
          </p:cNvCxnSpPr>
          <p:nvPr/>
        </p:nvCxnSpPr>
        <p:spPr bwMode="auto">
          <a:xfrm>
            <a:off x="1658544" y="1923850"/>
            <a:ext cx="0" cy="1169376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49">
            <a:extLst>
              <a:ext uri="{FF2B5EF4-FFF2-40B4-BE49-F238E27FC236}">
                <a16:creationId xmlns:a16="http://schemas.microsoft.com/office/drawing/2014/main" id="{01A94F35-C70A-44AF-B3CD-DDD3EAC362BF}"/>
              </a:ext>
            </a:extLst>
          </p:cNvPr>
          <p:cNvCxnSpPr>
            <a:cxnSpLocks/>
          </p:cNvCxnSpPr>
          <p:nvPr/>
        </p:nvCxnSpPr>
        <p:spPr bwMode="auto">
          <a:xfrm>
            <a:off x="1658544" y="4455822"/>
            <a:ext cx="1" cy="1078326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79C2F04-7267-435F-BE1E-55B139F213B7}"/>
              </a:ext>
            </a:extLst>
          </p:cNvPr>
          <p:cNvCxnSpPr/>
          <p:nvPr/>
        </p:nvCxnSpPr>
        <p:spPr>
          <a:xfrm>
            <a:off x="1975422" y="2996516"/>
            <a:ext cx="0" cy="1520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4D502B1-EAB3-4F1C-94CA-239D3C65BC19}"/>
              </a:ext>
            </a:extLst>
          </p:cNvPr>
          <p:cNvCxnSpPr/>
          <p:nvPr/>
        </p:nvCxnSpPr>
        <p:spPr>
          <a:xfrm>
            <a:off x="2137347" y="2996516"/>
            <a:ext cx="0" cy="1520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9">
            <a:extLst>
              <a:ext uri="{FF2B5EF4-FFF2-40B4-BE49-F238E27FC236}">
                <a16:creationId xmlns:a16="http://schemas.microsoft.com/office/drawing/2014/main" id="{970788E1-01E1-45B8-83C1-D2E55F277E42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67" y="6272083"/>
            <a:ext cx="6922333" cy="32633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89">
            <a:extLst>
              <a:ext uri="{FF2B5EF4-FFF2-40B4-BE49-F238E27FC236}">
                <a16:creationId xmlns:a16="http://schemas.microsoft.com/office/drawing/2014/main" id="{A78C96C2-4D53-4360-9174-A01911C734D9}"/>
              </a:ext>
            </a:extLst>
          </p:cNvPr>
          <p:cNvSpPr/>
          <p:nvPr/>
        </p:nvSpPr>
        <p:spPr>
          <a:xfrm>
            <a:off x="7128697" y="6124651"/>
            <a:ext cx="293831" cy="246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37">
            <a:extLst>
              <a:ext uri="{FF2B5EF4-FFF2-40B4-BE49-F238E27FC236}">
                <a16:creationId xmlns:a16="http://schemas.microsoft.com/office/drawing/2014/main" id="{DA1ADEAF-0BF1-4FE3-AA70-5FD0526634DC}"/>
              </a:ext>
            </a:extLst>
          </p:cNvPr>
          <p:cNvSpPr txBox="1"/>
          <p:nvPr/>
        </p:nvSpPr>
        <p:spPr>
          <a:xfrm>
            <a:off x="99611" y="5879177"/>
            <a:ext cx="310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00"/>
                </a:solidFill>
                <a:latin typeface="Arial" pitchFamily="34" charset="0"/>
              </a:rPr>
              <a:t>Protective </a:t>
            </a:r>
            <a:r>
              <a:rPr lang="fr-FR" sz="2000" dirty="0" err="1">
                <a:solidFill>
                  <a:srgbClr val="000000"/>
                </a:solidFill>
                <a:latin typeface="Arial" pitchFamily="34" charset="0"/>
              </a:rPr>
              <a:t>Earth</a:t>
            </a:r>
            <a:endParaRPr lang="fr-FR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" name="TextBox 37">
            <a:extLst>
              <a:ext uri="{FF2B5EF4-FFF2-40B4-BE49-F238E27FC236}">
                <a16:creationId xmlns:a16="http://schemas.microsoft.com/office/drawing/2014/main" id="{B4B63D54-DB82-4E56-8E42-2F426EEAA9DF}"/>
              </a:ext>
            </a:extLst>
          </p:cNvPr>
          <p:cNvSpPr txBox="1"/>
          <p:nvPr/>
        </p:nvSpPr>
        <p:spPr>
          <a:xfrm>
            <a:off x="117565" y="5119536"/>
            <a:ext cx="310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00"/>
                </a:solidFill>
                <a:latin typeface="Arial" pitchFamily="34" charset="0"/>
              </a:rPr>
              <a:t>Neutral</a:t>
            </a:r>
          </a:p>
        </p:txBody>
      </p:sp>
      <p:sp>
        <p:nvSpPr>
          <p:cNvPr id="82" name="TextBox 37">
            <a:extLst>
              <a:ext uri="{FF2B5EF4-FFF2-40B4-BE49-F238E27FC236}">
                <a16:creationId xmlns:a16="http://schemas.microsoft.com/office/drawing/2014/main" id="{2AEF9EB5-3175-4D0A-8EF7-B5D6523DF1BA}"/>
              </a:ext>
            </a:extLst>
          </p:cNvPr>
          <p:cNvSpPr txBox="1"/>
          <p:nvPr/>
        </p:nvSpPr>
        <p:spPr>
          <a:xfrm>
            <a:off x="117565" y="1572307"/>
            <a:ext cx="310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00"/>
                </a:solidFill>
                <a:latin typeface="Arial" pitchFamily="34" charset="0"/>
              </a:rPr>
              <a:t>Line</a:t>
            </a:r>
          </a:p>
        </p:txBody>
      </p:sp>
      <p:sp>
        <p:nvSpPr>
          <p:cNvPr id="83" name="TextBox 37">
            <a:extLst>
              <a:ext uri="{FF2B5EF4-FFF2-40B4-BE49-F238E27FC236}">
                <a16:creationId xmlns:a16="http://schemas.microsoft.com/office/drawing/2014/main" id="{2BCC1D6E-4D34-4AFA-82B4-0BF07C2AE773}"/>
              </a:ext>
            </a:extLst>
          </p:cNvPr>
          <p:cNvSpPr txBox="1"/>
          <p:nvPr/>
        </p:nvSpPr>
        <p:spPr>
          <a:xfrm>
            <a:off x="493564" y="905548"/>
            <a:ext cx="310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00"/>
                </a:solidFill>
                <a:latin typeface="Arial" pitchFamily="34" charset="0"/>
              </a:rPr>
              <a:t>Isolation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00"/>
                </a:solidFill>
                <a:latin typeface="Arial" pitchFamily="34" charset="0"/>
              </a:rPr>
              <a:t>Transformer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693762-4AB7-470A-A725-FE69E3C3C6E6}"/>
              </a:ext>
            </a:extLst>
          </p:cNvPr>
          <p:cNvSpPr/>
          <p:nvPr/>
        </p:nvSpPr>
        <p:spPr bwMode="auto">
          <a:xfrm>
            <a:off x="1385794" y="1682400"/>
            <a:ext cx="1320996" cy="400897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95" name="Arc partiel 94">
            <a:extLst>
              <a:ext uri="{FF2B5EF4-FFF2-40B4-BE49-F238E27FC236}">
                <a16:creationId xmlns:a16="http://schemas.microsoft.com/office/drawing/2014/main" id="{3A91C33A-DA95-4EA6-B4E4-DCE55DADA077}"/>
              </a:ext>
            </a:extLst>
          </p:cNvPr>
          <p:cNvSpPr/>
          <p:nvPr/>
        </p:nvSpPr>
        <p:spPr>
          <a:xfrm>
            <a:off x="7536918" y="3501614"/>
            <a:ext cx="409130" cy="365995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Arc partiel 95">
            <a:extLst>
              <a:ext uri="{FF2B5EF4-FFF2-40B4-BE49-F238E27FC236}">
                <a16:creationId xmlns:a16="http://schemas.microsoft.com/office/drawing/2014/main" id="{4208D670-B29F-4B30-9DC7-31A712FE5CEE}"/>
              </a:ext>
            </a:extLst>
          </p:cNvPr>
          <p:cNvSpPr/>
          <p:nvPr/>
        </p:nvSpPr>
        <p:spPr>
          <a:xfrm>
            <a:off x="7604210" y="3564594"/>
            <a:ext cx="341838" cy="240036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49">
            <a:extLst>
              <a:ext uri="{FF2B5EF4-FFF2-40B4-BE49-F238E27FC236}">
                <a16:creationId xmlns:a16="http://schemas.microsoft.com/office/drawing/2014/main" id="{02C25FA0-5E5C-4207-9AAD-2C614580982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99193" y="3720368"/>
            <a:ext cx="995833" cy="0"/>
          </a:xfrm>
          <a:prstGeom prst="line">
            <a:avLst/>
          </a:prstGeom>
          <a:solidFill>
            <a:srgbClr val="BBE0E3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1030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FAE_EISOS</dc:creator>
  <cp:lastModifiedBy>FAE_EISOS</cp:lastModifiedBy>
  <cp:revision>5</cp:revision>
  <dcterms:created xsi:type="dcterms:W3CDTF">2019-09-29T18:27:13Z</dcterms:created>
  <dcterms:modified xsi:type="dcterms:W3CDTF">2019-09-29T19:04:41Z</dcterms:modified>
</cp:coreProperties>
</file>