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67" r:id="rId5"/>
    <p:sldId id="262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4" autoAdjust="0"/>
    <p:restoredTop sz="94922" autoAdjust="0"/>
  </p:normalViewPr>
  <p:slideViewPr>
    <p:cSldViewPr snapToGrid="0" snapToObjects="1">
      <p:cViewPr varScale="1">
        <p:scale>
          <a:sx n="79" d="100"/>
          <a:sy n="79" d="100"/>
        </p:scale>
        <p:origin x="504" y="39"/>
      </p:cViewPr>
      <p:guideLst/>
    </p:cSldViewPr>
  </p:slideViewPr>
  <p:outlineViewPr>
    <p:cViewPr>
      <p:scale>
        <a:sx n="33" d="100"/>
        <a:sy n="33" d="100"/>
      </p:scale>
      <p:origin x="0" y="-3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2919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75D1CF-5DE1-0E42-712C-65EF6B6B0B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40A21-D819-B5EA-D533-0A4327CCE2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8AD75-4855-A34F-8506-47175AE2D455}" type="datetimeFigureOut">
              <a:rPr lang="en-CN" smtClean="0"/>
              <a:t>05/25/2023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72813-55EF-38CD-021C-9ED086CAAC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51A87-93BD-A269-BCC4-AA0DC1E43D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11762-6AE0-B549-B709-D4A8F693EA4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2367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79CB-F155-4B3D-A418-C3C37D3D2635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1AA66-F51E-425A-9270-4F047E57F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86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1AA66-F51E-425A-9270-4F047E57FA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6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1AA66-F51E-425A-9270-4F047E57FA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4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8C1FBC-DB92-8D4C-8889-541C754A53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9200" y="379155"/>
            <a:ext cx="2519770" cy="785382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807CA4-C594-3747-811D-AECABC92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223C87-E140-FC47-8247-2D68FF33A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42ACB8-E538-4440-8190-A3204936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FD534-C25E-FB5A-7004-6AB0233EC2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337800" y="2892620"/>
            <a:ext cx="1854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5B7696-CB4E-1240-9BA7-6A92558524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83637" y="94495"/>
            <a:ext cx="1015763" cy="1015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8651A3-A289-9AC4-8714-8883F06977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337801" y="5676900"/>
            <a:ext cx="1854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98806B-B47C-4F4E-99EE-E81C923B8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2600" y="94495"/>
            <a:ext cx="1015763" cy="10157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8B6F58-86BE-B96C-6C94-252209391C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633809" y="5676900"/>
            <a:ext cx="1854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B44660-41EC-A14F-B294-9C3C67425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72241" y="5259772"/>
            <a:ext cx="1015763" cy="1015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A0E62274-98AF-2241-9A77-674A409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2023/5/25</a:t>
            </a:fld>
            <a:endParaRPr kumimoji="1" lang="zh-CN" alt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EBDF014-FCAB-094A-9CD9-F9DA807C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A392C9B-44C0-6644-BD6C-E143FA2F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2023/5/25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735133-AAF8-B043-8177-73831FB4A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72241" y="5259772"/>
            <a:ext cx="1015763" cy="10157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C6A3C0-9B9A-6346-8E2E-CDD5319CED1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1072160" y="89644"/>
            <a:ext cx="1015763" cy="101576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lvanding/HQU-Templates" TargetMode="External"/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lvanding/HQU-Template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</p:spPr>
        <p:txBody>
          <a:bodyPr/>
          <a:lstStyle/>
          <a:p>
            <a:r>
              <a:rPr lang="zh-CN" altLang="en-US" dirty="0"/>
              <a:t>华侨大学简约主题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顶边白底变体 </a:t>
            </a:r>
            <a:r>
              <a:rPr lang="en-US" altLang="zh-CN" dirty="0"/>
              <a:t>16:9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>
            <a:spAutoFit/>
          </a:bodyPr>
          <a:lstStyle/>
          <a:p>
            <a:r>
              <a:rPr lang="zh-CN" altLang="en-US" dirty="0"/>
              <a:t>导   师：彭佳林 </a:t>
            </a:r>
            <a:r>
              <a:rPr lang="en-US" altLang="zh-CN" dirty="0"/>
              <a:t>| </a:t>
            </a:r>
            <a:r>
              <a:rPr lang="zh-CN" altLang="en-US" dirty="0"/>
              <a:t>答辩人：丁纪翔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fld id="{C4437584-F8BD-42A5-A467-AFB1F19F4276}" type="datetime2">
              <a:rPr lang="zh-CN" altLang="en-US" smtClean="0"/>
              <a:t>2023年5月25日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一、选题背景和意义</a:t>
            </a:r>
            <a:endParaRPr kumimoji="1" lang="en-US" altLang="zh-CN" dirty="0"/>
          </a:p>
          <a:p>
            <a:r>
              <a:rPr kumimoji="1" lang="zh-CN" altLang="en-US" dirty="0"/>
              <a:t>二、研究方法及过程</a:t>
            </a:r>
            <a:endParaRPr kumimoji="1" lang="en-US" altLang="zh-CN" dirty="0"/>
          </a:p>
          <a:p>
            <a:r>
              <a:rPr kumimoji="1" lang="zh-CN" altLang="en-US" dirty="0"/>
              <a:t>三、研究成果与运用</a:t>
            </a:r>
            <a:endParaRPr kumimoji="1" lang="en-US" altLang="zh-CN" dirty="0"/>
          </a:p>
          <a:p>
            <a:r>
              <a:rPr kumimoji="1" lang="zh-CN" altLang="en-US" dirty="0"/>
              <a:t>四、论文总结及展望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本华大主题模板按照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华侨大学视觉识别系统规范手册</a:t>
            </a:r>
            <a:r>
              <a:rPr kumimoji="1" lang="en-US" altLang="zh-CN" dirty="0"/>
              <a:t>》</a:t>
            </a:r>
            <a:r>
              <a:rPr kumimoji="1" lang="zh-CN" altLang="en-US" dirty="0"/>
              <a:t>更正华大主题色，采用高清校徽校名图，编辑了幻灯片母版，使图案和配色固定下来，使用时可类似于使用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这个模板是在陈伟浩的清华简约主题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模板的基础上修改而来的，原项目地址如下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r>
              <a:rPr kumimoji="1" lang="zh-CN" altLang="en-US" dirty="0"/>
              <a:t>如果您对这些模版有任何问题或建议，也请随时在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页面上与我交流：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3"/>
              </a:rPr>
              <a:t>https://github.com/sylvanding/HQU-Templates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计算机学院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级学生终于毕业了</a:t>
            </a:r>
            <a:endParaRPr kumimoji="1" lang="en-US" altLang="zh-CN" dirty="0"/>
          </a:p>
          <a:p>
            <a:r>
              <a:rPr kumimoji="1" lang="zh-CN" altLang="en-US" dirty="0"/>
              <a:t>非常感谢您使用我的华侨大学主题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模版！</a:t>
            </a:r>
            <a:endParaRPr kumimoji="1" lang="en-US" altLang="zh-CN" dirty="0"/>
          </a:p>
          <a:p>
            <a:r>
              <a:rPr kumimoji="1" lang="zh-CN" altLang="en-US" dirty="0"/>
              <a:t>此外，我还在我的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仓库中提供了精心设计的华侨大学主题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模版</a:t>
            </a:r>
            <a:endParaRPr kumimoji="1" lang="en-US" altLang="zh-CN" dirty="0"/>
          </a:p>
          <a:p>
            <a:r>
              <a:rPr kumimoji="1" lang="zh-CN" altLang="en-US" dirty="0"/>
              <a:t>如果您喜欢我的模版并发现它们对您的工作有所帮助，我诚挚地邀请您来我的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仓库点亮一颗星星（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-US" altLang="zh-CN" dirty="0"/>
              <a:t>Modified</a:t>
            </a:r>
            <a:r>
              <a:rPr kumimoji="1" lang="en" altLang="zh-CN" dirty="0"/>
              <a:t> by</a:t>
            </a:r>
            <a:r>
              <a:rPr kumimoji="1" lang="zh-CN" altLang="en-US" dirty="0"/>
              <a:t> </a:t>
            </a:r>
            <a:r>
              <a:rPr kumimoji="1" lang="en-US" altLang="zh-CN" dirty="0"/>
              <a:t>Jixiang</a:t>
            </a:r>
            <a:r>
              <a:rPr kumimoji="1" lang="en" altLang="zh-CN" dirty="0"/>
              <a:t> </a:t>
            </a:r>
            <a:r>
              <a:rPr kumimoji="1" lang="en-US" altLang="zh-CN" dirty="0"/>
              <a:t>DING</a:t>
            </a:r>
            <a:r>
              <a:rPr kumimoji="1" lang="en" altLang="zh-CN" dirty="0"/>
              <a:t> from </a:t>
            </a:r>
            <a:r>
              <a:rPr kumimoji="1" lang="en-US" altLang="zh-CN" dirty="0"/>
              <a:t>CST</a:t>
            </a:r>
            <a:r>
              <a:rPr kumimoji="1" lang="en" altLang="zh-CN" dirty="0"/>
              <a:t> College</a:t>
            </a:r>
          </a:p>
          <a:p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丁纪翔做了一个清净的主题模板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https://github.com/sylvanding/HQU-Templates</a:t>
            </a:r>
            <a:endParaRPr kumimoji="1" lang="en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紫荆苑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</p:spTree>
    <p:extLst>
      <p:ext uri="{BB962C8B-B14F-4D97-AF65-F5344CB8AC3E}">
        <p14:creationId xmlns:p14="http://schemas.microsoft.com/office/powerpoint/2010/main" val="39986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计算机科学与技术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b="1" dirty="0">
                <a:latin typeface="Kunstler Script" panose="030304020206070D0D06" pitchFamily="66" charset="0"/>
              </a:rPr>
              <a:t>Thanks!</a:t>
            </a:r>
            <a:endParaRPr kumimoji="1" lang="zh-CN" altLang="en-US" sz="8000" b="1" dirty="0">
              <a:latin typeface="Kunstler Script" panose="030304020206070D0D06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丁纪翔</a:t>
            </a:r>
            <a:endParaRPr kumimoji="1" lang="en-US" altLang="zh-CN" dirty="0"/>
          </a:p>
          <a:p>
            <a:fld id="{C9F496E4-6A8C-4C45-88DF-35668F128EE4}" type="datetime2">
              <a:rPr kumimoji="1" lang="zh-CN" altLang="en-US" smtClean="0"/>
              <a:t>2023年5月25日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华侨大学简约学术主题-16:9">
  <a:themeElements>
    <a:clrScheme name="Custom 1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DA2028"/>
      </a:accent1>
      <a:accent2>
        <a:srgbClr val="DA20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96281B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</TotalTime>
  <Words>375</Words>
  <Application>Microsoft Office PowerPoint</Application>
  <PresentationFormat>宽屏</PresentationFormat>
  <Paragraphs>41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Calibri</vt:lpstr>
      <vt:lpstr>Gill Sans MT</vt:lpstr>
      <vt:lpstr>Kunstler Script</vt:lpstr>
      <vt:lpstr>Wingdings 2</vt:lpstr>
      <vt:lpstr>华侨大学简约学术主题-16:9</vt:lpstr>
      <vt:lpstr>华侨大学简约主题PPT模板 顶边白底变体 16:9</vt:lpstr>
      <vt:lpstr>目录</vt:lpstr>
      <vt:lpstr>使用方法</vt:lpstr>
      <vt:lpstr>紫荆苑</vt:lpstr>
      <vt:lpstr>可以使用的页面</vt:lpstr>
      <vt:lpstr>下一个章节</vt:lpstr>
      <vt:lpstr>竖排文本</vt:lpstr>
      <vt:lpstr>Thanks!</vt:lpstr>
    </vt:vector>
  </TitlesOfParts>
  <Company/>
  <LinksUpToDate>false</LinksUpToDate>
  <SharedDoc>false</SharedDoc>
  <HyperlinkBase>https://github.com/sylvanding/HQU-Templates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华侨大学简约主题PPT模板</dc:title>
  <dc:subject>HQU</dc:subject>
  <dc:creator>丁 纪翔</dc:creator>
  <cp:lastModifiedBy>丁 纪翔</cp:lastModifiedBy>
  <cp:revision>1195</cp:revision>
  <cp:lastPrinted>2020-04-04T02:50:47Z</cp:lastPrinted>
  <dcterms:created xsi:type="dcterms:W3CDTF">2020-01-04T07:43:38Z</dcterms:created>
  <dcterms:modified xsi:type="dcterms:W3CDTF">2023-05-25T06:09:44Z</dcterms:modified>
</cp:coreProperties>
</file>