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handoutMasterIdLst>
    <p:handoutMasterId r:id="rId4"/>
  </p:handout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9"/>
    <p:restoredTop sz="94655"/>
  </p:normalViewPr>
  <p:slideViewPr>
    <p:cSldViewPr snapToGrid="0" snapToObjects="1">
      <p:cViewPr>
        <p:scale>
          <a:sx n="30" d="100"/>
          <a:sy n="30" d="100"/>
        </p:scale>
        <p:origin x="216" y="-2370"/>
      </p:cViewPr>
      <p:guideLst/>
    </p:cSldViewPr>
  </p:slideViewPr>
  <p:notesTextViewPr>
    <p:cViewPr>
      <p:scale>
        <a:sx n="1" d="1"/>
        <a:sy n="1" d="1"/>
      </p:scale>
      <p:origin x="0" y="-45"/>
    </p:cViewPr>
  </p:notesText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31977639488861598"/>
          <c:y val="5.76778642083684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1825-49F0-8BED-6A9A045709E8}"/>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1825-49F0-8BED-6A9A045709E8}"/>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1825-49F0-8BED-6A9A045709E8}"/>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1825-49F0-8BED-6A9A045709E8}"/>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139899969988901"/>
          <c:y val="0.89354195260385805"/>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F74A-4148-825A-2BE849A30EE2}"/>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F74A-4148-825A-2BE849A30EE2}"/>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F74A-4148-825A-2BE849A30EE2}"/>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F74A-4148-825A-2BE849A30EE2}"/>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8991450997"/>
          <c:y val="0.1037130701144169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A1DF-4550-AA6F-9F5C06BB64FD}"/>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A1DF-4550-AA6F-9F5C06BB64FD}"/>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A1DF-4550-AA6F-9F5C06BB64FD}"/>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A1DF-4550-AA6F-9F5C06BB64FD}"/>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Entry>
      <c:layout>
        <c:manualLayout>
          <c:xMode val="edge"/>
          <c:yMode val="edge"/>
          <c:x val="2.4733848212852901E-2"/>
          <c:y val="0.80265924102539998"/>
          <c:w val="0.96966312131297205"/>
          <c:h val="0.115985364525994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a:t>
            </a:r>
            <a:r>
              <a:rPr lang="en-US" sz="3600" b="1" baseline="0" dirty="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5.9650506024880201E-2"/>
          <c:y val="0.189494614595316"/>
          <c:w val="0.89237340955380096"/>
          <c:h val="0.61769158787392597"/>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9F9-450A-A3CB-50567940253A}"/>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9F9-450A-A3CB-50567940253A}"/>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9F9-450A-A3CB-50567940253A}"/>
            </c:ext>
          </c:extLst>
        </c:ser>
        <c:dLbls>
          <c:showLegendKey val="0"/>
          <c:showVal val="0"/>
          <c:showCatName val="0"/>
          <c:showSerName val="0"/>
          <c:showPercent val="0"/>
          <c:showBubbleSize val="0"/>
        </c:dLbls>
        <c:gapWidth val="219"/>
        <c:overlap val="-27"/>
        <c:axId val="-2119232176"/>
        <c:axId val="-2119371456"/>
      </c:barChart>
      <c:catAx>
        <c:axId val="-2119232176"/>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zh-CN"/>
          </a:p>
        </c:txPr>
        <c:crossAx val="-2119371456"/>
        <c:crosses val="autoZero"/>
        <c:auto val="1"/>
        <c:lblAlgn val="ctr"/>
        <c:lblOffset val="100"/>
        <c:noMultiLvlLbl val="0"/>
      </c:catAx>
      <c:valAx>
        <c:axId val="-2119371456"/>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zh-CN"/>
          </a:p>
        </c:txPr>
        <c:crossAx val="-2119232176"/>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zh-CN"/>
          </a:p>
        </c:txPr>
      </c:legendEntry>
      <c:layout>
        <c:manualLayout>
          <c:xMode val="edge"/>
          <c:yMode val="edge"/>
          <c:x val="0.24603309371156001"/>
          <c:y val="0.93121241547064004"/>
          <c:w val="0.49653017319412801"/>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zh-CN"/>
        </a:p>
      </c:txPr>
    </c:legend>
    <c:plotVisOnly val="1"/>
    <c:dispBlanksAs val="gap"/>
    <c:showDLblsOverMax val="0"/>
  </c:chart>
  <c:spPr>
    <a:solidFill>
      <a:schemeClr val="bg1">
        <a:alpha val="62000"/>
      </a:schemeClr>
    </a:solid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dirty="0">
              <a:solidFill>
                <a:schemeClr val="bg1"/>
              </a:solidFill>
            </a:rPr>
            <a:t>Series 1</a:t>
          </a:r>
          <a:br>
            <a:rPr lang="en-US" sz="2800" dirty="0">
              <a:solidFill>
                <a:schemeClr val="bg1"/>
              </a:solidFill>
            </a:rPr>
          </a:br>
          <a:endParaRPr lang="en-US" sz="1400"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ln w="63500">
          <a:solidFill>
            <a:schemeClr val="bg1"/>
          </a:solidFill>
        </a:ln>
      </dgm:spPr>
      <dgm:t>
        <a:bodyPr anchor="b"/>
        <a:lstStyle/>
        <a:p>
          <a:r>
            <a:rPr lang="en-US" sz="2800" dirty="0">
              <a:solidFill>
                <a:schemeClr val="bg1"/>
              </a:solidFill>
            </a:rPr>
            <a:t>Series 3</a:t>
          </a:r>
        </a:p>
        <a:p>
          <a:endParaRPr lang="en-US" sz="1400" dirty="0">
            <a:solidFill>
              <a:schemeClr val="bg1"/>
            </a:solidFill>
          </a:endParaRPr>
        </a:p>
      </dgm: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1710" custLinFactNeighborY="8901">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2AAD4B24-5167-DC45-9903-49CEC76F5C63}" type="presOf" srcId="{F2A80D4E-DCDF-DD47-B0A0-103201ABFF8D}" destId="{3FE82FCB-BBCE-5F47-A785-76048297C6FA}"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34D98D55-F8AB-774C-B43B-231FBFEC5E76}" srcId="{AC9615C9-C6F1-014D-A3A7-7A5DB4A377FE}" destId="{7AF5E0A5-A3D5-5044-9AE9-85D2AACDE2EC}" srcOrd="1" destOrd="0" parTransId="{AB25051B-11ED-0545-8F30-6F13878D99BD}" sibTransId="{A0BD8C14-DE4E-A647-A64E-204A7E481B5F}"/>
    <dgm:cxn modelId="{9E553657-81E7-1740-9A9F-FADD12A131DC}" type="presOf" srcId="{F2A80D4E-DCDF-DD47-B0A0-103201ABFF8D}" destId="{3B50DBC0-D324-CC48-814E-1224FFB23FF8}" srcOrd="0" destOrd="0" presId="urn:microsoft.com/office/officeart/2005/8/layout/pyramid1"/>
    <dgm:cxn modelId="{5F0B9C5A-22D4-104D-A6D7-3D8E89847F26}" srcId="{AC9615C9-C6F1-014D-A3A7-7A5DB4A377FE}" destId="{F2A80D4E-DCDF-DD47-B0A0-103201ABFF8D}" srcOrd="0" destOrd="0" parTransId="{AAE9F486-967B-F741-A320-903B7BAD1BB6}" sibTransId="{F9FAAC82-4768-9541-B270-7F034CA5B77C}"/>
    <dgm:cxn modelId="{A3FDC382-1A37-6E43-AA12-844E280DAE5E}" type="presOf" srcId="{7AF5E0A5-A3D5-5044-9AE9-85D2AACDE2EC}" destId="{F72C514A-07FD-0547-BA87-CE0EC865697F}" srcOrd="1" destOrd="0" presId="urn:microsoft.com/office/officeart/2005/8/layout/pyramid1"/>
    <dgm:cxn modelId="{3184AA83-CB55-9A43-89B2-C0EF569EFB56}" type="presOf" srcId="{7AF5E0A5-A3D5-5044-9AE9-85D2AACDE2EC}" destId="{49FAE39A-B2CF-D944-B834-B2EF233A6F89}" srcOrd="0" destOrd="0" presId="urn:microsoft.com/office/officeart/2005/8/layout/pyramid1"/>
    <dgm:cxn modelId="{9C05F29C-DDCC-5F46-B8B9-BF13713EF8F6}" type="presOf" srcId="{B9FB34F6-F115-BA4C-A756-11366D60939C}" destId="{A8C62C20-56D4-5948-84F0-B67C9C2CF512}" srcOrd="0" destOrd="0" presId="urn:microsoft.com/office/officeart/2005/8/layout/pyramid1"/>
    <dgm:cxn modelId="{A43D2FB3-D2CC-0241-A9CA-9FC1E7331734}" type="presOf" srcId="{B9FB34F6-F115-BA4C-A756-11366D60939C}" destId="{011EBD37-4648-414E-9EBF-6A4C6B6DAA1E}" srcOrd="1" destOrd="0" presId="urn:microsoft.com/office/officeart/2005/8/layout/pyramid1"/>
    <dgm:cxn modelId="{6677B6F4-8C6C-174F-85CF-E8C113366D99}" type="presOf" srcId="{AC9615C9-C6F1-014D-A3A7-7A5DB4A377FE}" destId="{CC3A4FC8-1BA9-9048-BB1E-D88C367138D1}" srcOrd="0" destOrd="0" presId="urn:microsoft.com/office/officeart/2005/8/layout/pyramid1"/>
    <dgm:cxn modelId="{7B23D2F1-0A81-804D-8D21-11A4E8D39535}" type="presParOf" srcId="{CC3A4FC8-1BA9-9048-BB1E-D88C367138D1}" destId="{C127AABA-8910-AC41-9833-0CFA9A9DF82B}" srcOrd="0" destOrd="0" presId="urn:microsoft.com/office/officeart/2005/8/layout/pyramid1"/>
    <dgm:cxn modelId="{9201DFD2-1C4A-5440-A895-33A27C551A45}" type="presParOf" srcId="{C127AABA-8910-AC41-9833-0CFA9A9DF82B}" destId="{3B50DBC0-D324-CC48-814E-1224FFB23FF8}" srcOrd="0" destOrd="0" presId="urn:microsoft.com/office/officeart/2005/8/layout/pyramid1"/>
    <dgm:cxn modelId="{9ECF4152-FE75-7246-9C9A-58B77B488740}" type="presParOf" srcId="{C127AABA-8910-AC41-9833-0CFA9A9DF82B}" destId="{3FE82FCB-BBCE-5F47-A785-76048297C6FA}" srcOrd="1" destOrd="0" presId="urn:microsoft.com/office/officeart/2005/8/layout/pyramid1"/>
    <dgm:cxn modelId="{7DC72585-59B4-F14D-8510-BCDCCECCDE98}" type="presParOf" srcId="{CC3A4FC8-1BA9-9048-BB1E-D88C367138D1}" destId="{4930E1E6-F99E-4A40-AC26-A9A216241580}" srcOrd="1" destOrd="0" presId="urn:microsoft.com/office/officeart/2005/8/layout/pyramid1"/>
    <dgm:cxn modelId="{20B25833-AA3F-FC4C-A87F-6FA615AF8CEE}" type="presParOf" srcId="{4930E1E6-F99E-4A40-AC26-A9A216241580}" destId="{49FAE39A-B2CF-D944-B834-B2EF233A6F89}" srcOrd="0" destOrd="0" presId="urn:microsoft.com/office/officeart/2005/8/layout/pyramid1"/>
    <dgm:cxn modelId="{D2FFCCF7-6487-ED47-B8F1-951FBD492B81}" type="presParOf" srcId="{4930E1E6-F99E-4A40-AC26-A9A216241580}" destId="{F72C514A-07FD-0547-BA87-CE0EC865697F}" srcOrd="1" destOrd="0" presId="urn:microsoft.com/office/officeart/2005/8/layout/pyramid1"/>
    <dgm:cxn modelId="{BFABFF3D-69D0-F748-AA25-11EA3435E763}" type="presParOf" srcId="{CC3A4FC8-1BA9-9048-BB1E-D88C367138D1}" destId="{8E501972-DD45-2241-8C2D-ABBD79CD69F3}" srcOrd="2" destOrd="0" presId="urn:microsoft.com/office/officeart/2005/8/layout/pyramid1"/>
    <dgm:cxn modelId="{F2ECE68E-06EE-1A41-A5B1-4C26B85C9CF5}" type="presParOf" srcId="{8E501972-DD45-2241-8C2D-ABBD79CD69F3}" destId="{A8C62C20-56D4-5948-84F0-B67C9C2CF512}" srcOrd="0" destOrd="0" presId="urn:microsoft.com/office/officeart/2005/8/layout/pyramid1"/>
    <dgm:cxn modelId="{5F78994C-F735-684D-BD17-EF68F622ACA0}"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4"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66105" y="0"/>
          <a:ext cx="2643961" cy="2010815"/>
        </a:xfrm>
        <a:prstGeom prst="trapezoid">
          <a:avLst>
            <a:gd name="adj" fmla="val 65744"/>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1</a:t>
          </a:r>
          <a:br>
            <a:rPr lang="en-US" sz="2800" kern="1200" dirty="0">
              <a:solidFill>
                <a:schemeClr val="bg1"/>
              </a:solidFill>
            </a:rPr>
          </a:br>
          <a:endParaRPr lang="en-US" sz="1400" kern="1200" dirty="0">
            <a:solidFill>
              <a:schemeClr val="bg1"/>
            </a:solidFill>
          </a:endParaRPr>
        </a:p>
      </dsp:txBody>
      <dsp:txXfrm>
        <a:off x="2166105" y="0"/>
        <a:ext cx="2643961" cy="2010815"/>
      </dsp:txXfrm>
    </dsp:sp>
    <dsp:sp modelId="{49FAE39A-B2CF-D944-B834-B2EF233A6F89}">
      <dsp:nvSpPr>
        <dsp:cNvPr id="0" name=""/>
        <dsp:cNvSpPr/>
      </dsp:nvSpPr>
      <dsp:spPr>
        <a:xfrm>
          <a:off x="1321980" y="2010815"/>
          <a:ext cx="4332210" cy="1283966"/>
        </a:xfrm>
        <a:prstGeom prst="trapezoid">
          <a:avLst>
            <a:gd name="adj" fmla="val 65744"/>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80117" y="2010815"/>
        <a:ext cx="2815936" cy="1283966"/>
      </dsp:txXfrm>
    </dsp:sp>
    <dsp:sp modelId="{A8C62C20-56D4-5948-84F0-B67C9C2CF512}">
      <dsp:nvSpPr>
        <dsp:cNvPr id="0" name=""/>
        <dsp:cNvSpPr/>
      </dsp:nvSpPr>
      <dsp:spPr>
        <a:xfrm>
          <a:off x="0" y="3294782"/>
          <a:ext cx="6976172" cy="2010815"/>
        </a:xfrm>
        <a:prstGeom prst="trapezoid">
          <a:avLst>
            <a:gd name="adj" fmla="val 65744"/>
          </a:avLst>
        </a:prstGeom>
        <a:solidFill>
          <a:schemeClr val="accent1">
            <a:hueOff val="0"/>
            <a:satOff val="0"/>
            <a:lumOff val="0"/>
            <a:alphaOff val="0"/>
          </a:schemeClr>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20830" y="3294782"/>
        <a:ext cx="4534511" cy="2010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8/10/2023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DB532-1D1A-4FBE-A392-F70693588C07}" type="datetimeFigureOut">
              <a:rPr lang="zh-CN" altLang="en-US" smtClean="0"/>
              <a:t>2023/8/10</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7452A-1D06-4314-B6CA-9BB8FDE9B0A0}" type="slidenum">
              <a:rPr lang="zh-CN" altLang="en-US" smtClean="0"/>
              <a:t>‹#›</a:t>
            </a:fld>
            <a:endParaRPr lang="zh-CN" altLang="en-US"/>
          </a:p>
        </p:txBody>
      </p:sp>
    </p:spTree>
    <p:extLst>
      <p:ext uri="{BB962C8B-B14F-4D97-AF65-F5344CB8AC3E}">
        <p14:creationId xmlns:p14="http://schemas.microsoft.com/office/powerpoint/2010/main" val="318850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Research poster template for Huaqiao University based on the </a:t>
            </a:r>
            <a:r>
              <a:rPr lang="en-US" altLang="zh-CN" b="0" i="0" dirty="0">
                <a:solidFill>
                  <a:srgbClr val="666666"/>
                </a:solidFill>
                <a:effectLst/>
                <a:latin typeface="More"/>
              </a:rPr>
              <a:t>UB-branded template (https://www.buffalo.edu/brand/resources-tools/ub-templates-and-tools/research-poster.html)</a:t>
            </a:r>
            <a:r>
              <a:rPr lang="en-US" altLang="zh-CN" dirty="0"/>
              <a:t>. More </a:t>
            </a:r>
            <a:r>
              <a:rPr lang="en-US" altLang="zh-CN"/>
              <a:t>information for </a:t>
            </a:r>
            <a:r>
              <a:rPr lang="en-US" altLang="zh-CN" dirty="0"/>
              <a:t>the HQU templates can be obtained here:</a:t>
            </a:r>
            <a:r>
              <a:rPr lang="zh-CN" altLang="en-US" dirty="0"/>
              <a:t> </a:t>
            </a:r>
            <a:r>
              <a:rPr lang="en-US" altLang="zh-CN" b="0" i="0" u="none" strike="noStrike" dirty="0">
                <a:solidFill>
                  <a:srgbClr val="FC5531"/>
                </a:solidFill>
                <a:effectLst/>
                <a:latin typeface="PingFang SC"/>
              </a:rPr>
              <a:t>https://github.com/sylvanding/HQU-Templates</a:t>
            </a:r>
            <a:endParaRPr lang="zh-CN" altLang="en-US" dirty="0"/>
          </a:p>
        </p:txBody>
      </p:sp>
      <p:sp>
        <p:nvSpPr>
          <p:cNvPr id="4" name="灯片编号占位符 3"/>
          <p:cNvSpPr>
            <a:spLocks noGrp="1"/>
          </p:cNvSpPr>
          <p:nvPr>
            <p:ph type="sldNum" sz="quarter" idx="5"/>
          </p:nvPr>
        </p:nvSpPr>
        <p:spPr/>
        <p:txBody>
          <a:bodyPr/>
          <a:lstStyle/>
          <a:p>
            <a:fld id="{6EA7452A-1D06-4314-B6CA-9BB8FDE9B0A0}" type="slidenum">
              <a:rPr lang="zh-CN" altLang="en-US" smtClean="0"/>
              <a:t>1</a:t>
            </a:fld>
            <a:endParaRPr lang="zh-CN" altLang="en-US"/>
          </a:p>
        </p:txBody>
      </p:sp>
    </p:spTree>
    <p:extLst>
      <p:ext uri="{BB962C8B-B14F-4D97-AF65-F5344CB8AC3E}">
        <p14:creationId xmlns:p14="http://schemas.microsoft.com/office/powerpoint/2010/main" val="322185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16" name="Straight Connector 15"/>
          <p:cNvCxnSpPr/>
          <p:nvPr userDrawn="1"/>
        </p:nvCxnSpPr>
        <p:spPr bwMode="auto">
          <a:xfrm>
            <a:off x="11064240" y="6388482"/>
            <a:ext cx="0" cy="34251518"/>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21796850" y="6393926"/>
            <a:ext cx="0" cy="34253424"/>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914400" y="24148868"/>
            <a:ext cx="9715500" cy="7452360"/>
          </a:xfrm>
          <a:prstGeom prst="rect">
            <a:avLst/>
          </a:prstGeom>
          <a:solidFill>
            <a:schemeClr val="bg2">
              <a:lumMod val="85000"/>
            </a:schemeClr>
          </a:solidFill>
        </p:spPr>
        <p:txBody>
          <a:bodyPr/>
          <a:lstStyle/>
          <a:p>
            <a:pPr marL="0" indent="0" algn="ctr">
              <a:buNone/>
            </a:pPr>
            <a:endParaRPr lang="en-US" dirty="0"/>
          </a:p>
        </p:txBody>
      </p:sp>
      <p:sp>
        <p:nvSpPr>
          <p:cNvPr id="8" name="Picture Placeholder 2"/>
          <p:cNvSpPr>
            <a:spLocks noGrp="1"/>
          </p:cNvSpPr>
          <p:nvPr>
            <p:ph type="pic" sz="quarter" idx="17"/>
          </p:nvPr>
        </p:nvSpPr>
        <p:spPr>
          <a:xfrm>
            <a:off x="914400" y="33162240"/>
            <a:ext cx="9715500" cy="7452360"/>
          </a:xfrm>
          <a:prstGeom prst="rect">
            <a:avLst/>
          </a:prstGeom>
          <a:solidFill>
            <a:schemeClr val="bg2">
              <a:lumMod val="85000"/>
            </a:schemeClr>
          </a:solidFill>
        </p:spPr>
        <p:txBody>
          <a:bodyPr/>
          <a:lstStyle/>
          <a:p>
            <a:pPr marL="0" indent="0" algn="ctr">
              <a:buNone/>
            </a:pPr>
            <a:endParaRPr lang="en-US" dirty="0"/>
          </a:p>
        </p:txBody>
      </p:sp>
      <p:sp>
        <p:nvSpPr>
          <p:cNvPr id="11" name="Content Placeholder 9"/>
          <p:cNvSpPr>
            <a:spLocks noGrp="1"/>
          </p:cNvSpPr>
          <p:nvPr>
            <p:ph sz="quarter" idx="10"/>
          </p:nvPr>
        </p:nvSpPr>
        <p:spPr>
          <a:xfrm>
            <a:off x="914400" y="6515100"/>
            <a:ext cx="9715500" cy="1639932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1544300" y="6515100"/>
            <a:ext cx="9818209" cy="2018755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1544300" y="34351737"/>
            <a:ext cx="9771541" cy="626286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1544300" y="27305024"/>
            <a:ext cx="9771541" cy="640803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2277860" y="18649950"/>
            <a:ext cx="9798050" cy="7452360"/>
          </a:xfrm>
          <a:prstGeom prst="rect">
            <a:avLst/>
          </a:prstGeom>
          <a:solidFill>
            <a:schemeClr val="bg2">
              <a:lumMod val="85000"/>
            </a:schemeClr>
          </a:solidFill>
        </p:spPr>
        <p:txBody>
          <a:bodyPr/>
          <a:lstStyle/>
          <a:p>
            <a:pPr marL="0" indent="0" algn="ctr">
              <a:buNone/>
            </a:pPr>
            <a:endParaRPr lang="en-US" dirty="0"/>
          </a:p>
        </p:txBody>
      </p:sp>
      <p:sp>
        <p:nvSpPr>
          <p:cNvPr id="20" name="Content Placeholder 9"/>
          <p:cNvSpPr>
            <a:spLocks noGrp="1"/>
          </p:cNvSpPr>
          <p:nvPr>
            <p:ph sz="quarter" idx="20"/>
          </p:nvPr>
        </p:nvSpPr>
        <p:spPr>
          <a:xfrm>
            <a:off x="22277860" y="6515100"/>
            <a:ext cx="9798050" cy="1130184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2277860" y="26935315"/>
            <a:ext cx="9764240" cy="136792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26496" userDrawn="1">
          <p15:clr>
            <a:srgbClr val="FBAE40"/>
          </p15:clr>
        </p15:guide>
        <p15:guide id="2" pos="576" userDrawn="1">
          <p15:clr>
            <a:srgbClr val="FBAE40"/>
          </p15:clr>
        </p15:guide>
        <p15:guide id="3" pos="20184" userDrawn="1">
          <p15:clr>
            <a:srgbClr val="FBAE40"/>
          </p15:clr>
        </p15:guide>
        <p15:guide id="4" orient="horz" pos="5016" userDrawn="1">
          <p15:clr>
            <a:srgbClr val="FBAE40"/>
          </p15:clr>
        </p15:guide>
        <p15:guide id="5" pos="13440" userDrawn="1">
          <p15:clr>
            <a:srgbClr val="FBAE40"/>
          </p15:clr>
        </p15:guide>
        <p15:guide id="6" pos="6696" userDrawn="1">
          <p15:clr>
            <a:srgbClr val="FBAE40"/>
          </p15:clr>
        </p15:guide>
        <p15:guide id="7" pos="7272" userDrawn="1">
          <p15:clr>
            <a:srgbClr val="FBAE40"/>
          </p15:clr>
        </p15:guide>
        <p15:guide id="8" pos="1401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0" y="0"/>
            <a:ext cx="32918400" cy="5486400"/>
          </a:xfrm>
          <a:prstGeom prst="rect">
            <a:avLst/>
          </a:prstGeom>
          <a:solidFill>
            <a:srgbClr val="DA2028"/>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5" name="Rectangle 4"/>
          <p:cNvSpPr/>
          <p:nvPr userDrawn="1"/>
        </p:nvSpPr>
        <p:spPr>
          <a:xfrm>
            <a:off x="0" y="5257800"/>
            <a:ext cx="32918400"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6"/>
          <p:cNvSpPr>
            <a:spLocks noChangeArrowheads="1"/>
          </p:cNvSpPr>
          <p:nvPr userDrawn="1"/>
        </p:nvSpPr>
        <p:spPr bwMode="auto">
          <a:xfrm>
            <a:off x="0" y="41382462"/>
            <a:ext cx="32918400" cy="2508738"/>
          </a:xfrm>
          <a:prstGeom prst="rect">
            <a:avLst/>
          </a:prstGeom>
          <a:solidFill>
            <a:srgbClr val="DA2028"/>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cxnSp>
        <p:nvCxnSpPr>
          <p:cNvPr id="11" name="Straight Connector 10"/>
          <p:cNvCxnSpPr/>
          <p:nvPr userDrawn="1"/>
        </p:nvCxnSpPr>
        <p:spPr>
          <a:xfrm>
            <a:off x="21340756" y="418102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D081692-08B0-69C9-BE94-617CA70DF7B1}"/>
              </a:ext>
            </a:extLst>
          </p:cNvPr>
          <p:cNvPicPr>
            <a:picLocks noChangeAspect="1"/>
          </p:cNvPicPr>
          <p:nvPr userDrawn="1"/>
        </p:nvPicPr>
        <p:blipFill>
          <a:blip r:embed="rId3">
            <a:alphaModFix amt="35000"/>
          </a:blip>
          <a:stretch>
            <a:fillRect/>
          </a:stretch>
        </p:blipFill>
        <p:spPr>
          <a:xfrm>
            <a:off x="24616449" y="-32658"/>
            <a:ext cx="8301952" cy="5290457"/>
          </a:xfrm>
          <a:prstGeom prst="rect">
            <a:avLst/>
          </a:prstGeom>
        </p:spPr>
      </p:pic>
      <p:pic>
        <p:nvPicPr>
          <p:cNvPr id="8" name="图片 7">
            <a:extLst>
              <a:ext uri="{FF2B5EF4-FFF2-40B4-BE49-F238E27FC236}">
                <a16:creationId xmlns:a16="http://schemas.microsoft.com/office/drawing/2014/main" id="{1FFE4F46-0285-45F5-B828-C4FE43656171}"/>
              </a:ext>
            </a:extLst>
          </p:cNvPr>
          <p:cNvPicPr>
            <a:picLocks noChangeAspect="1"/>
          </p:cNvPicPr>
          <p:nvPr userDrawn="1"/>
        </p:nvPicPr>
        <p:blipFill>
          <a:blip r:embed="rId4"/>
          <a:stretch>
            <a:fillRect/>
          </a:stretch>
        </p:blipFill>
        <p:spPr>
          <a:xfrm>
            <a:off x="930353" y="41568852"/>
            <a:ext cx="2125667" cy="2125667"/>
          </a:xfrm>
          <a:prstGeom prst="rect">
            <a:avLst/>
          </a:prstGeom>
        </p:spPr>
      </p:pic>
      <p:pic>
        <p:nvPicPr>
          <p:cNvPr id="13" name="图片 12">
            <a:extLst>
              <a:ext uri="{FF2B5EF4-FFF2-40B4-BE49-F238E27FC236}">
                <a16:creationId xmlns:a16="http://schemas.microsoft.com/office/drawing/2014/main" id="{DD16A774-7874-EE6D-ECFD-C132BB76A543}"/>
              </a:ext>
            </a:extLst>
          </p:cNvPr>
          <p:cNvPicPr>
            <a:picLocks noChangeAspect="1"/>
          </p:cNvPicPr>
          <p:nvPr userDrawn="1"/>
        </p:nvPicPr>
        <p:blipFill rotWithShape="1">
          <a:blip r:embed="rId5">
            <a:biLevel thresh="25000"/>
          </a:blip>
          <a:srcRect l="37697" t="78678"/>
          <a:stretch/>
        </p:blipFill>
        <p:spPr>
          <a:xfrm>
            <a:off x="3384794" y="42283250"/>
            <a:ext cx="7398736" cy="793122"/>
          </a:xfrm>
          <a:prstGeom prst="rect">
            <a:avLst/>
          </a:prstGeom>
          <a:noFill/>
        </p:spPr>
      </p:pic>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1.xml"/><Relationship Id="rId18" Type="http://schemas.openxmlformats.org/officeDocument/2006/relationships/image" Target="../media/image10.png"/><Relationship Id="rId26" Type="http://schemas.openxmlformats.org/officeDocument/2006/relationships/image" Target="../media/image18.png"/><Relationship Id="rId39" Type="http://schemas.openxmlformats.org/officeDocument/2006/relationships/image" Target="../media/image31.png"/><Relationship Id="rId21" Type="http://schemas.openxmlformats.org/officeDocument/2006/relationships/image" Target="../media/image13.png"/><Relationship Id="rId34" Type="http://schemas.openxmlformats.org/officeDocument/2006/relationships/image" Target="../media/image26.png"/><Relationship Id="rId42" Type="http://schemas.openxmlformats.org/officeDocument/2006/relationships/image" Target="../media/image34.png"/><Relationship Id="rId47"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8.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diagramLayout" Target="../diagrams/layout1.xml"/><Relationship Id="rId24" Type="http://schemas.openxmlformats.org/officeDocument/2006/relationships/image" Target="../media/image16.png"/><Relationship Id="rId32" Type="http://schemas.openxmlformats.org/officeDocument/2006/relationships/image" Target="../media/image24.png"/><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image" Target="../media/image37.png"/><Relationship Id="rId5" Type="http://schemas.openxmlformats.org/officeDocument/2006/relationships/chart" Target="../charts/chart2.xml"/><Relationship Id="rId15" Type="http://schemas.openxmlformats.org/officeDocument/2006/relationships/image" Target="../media/image7.png"/><Relationship Id="rId23" Type="http://schemas.openxmlformats.org/officeDocument/2006/relationships/image" Target="../media/image15.png"/><Relationship Id="rId28" Type="http://schemas.openxmlformats.org/officeDocument/2006/relationships/image" Target="../media/image20.png"/><Relationship Id="rId36" Type="http://schemas.openxmlformats.org/officeDocument/2006/relationships/image" Target="../media/image28.png"/><Relationship Id="rId10" Type="http://schemas.openxmlformats.org/officeDocument/2006/relationships/diagramData" Target="../diagrams/data1.xml"/><Relationship Id="rId19" Type="http://schemas.openxmlformats.org/officeDocument/2006/relationships/image" Target="../media/image11.png"/><Relationship Id="rId31" Type="http://schemas.openxmlformats.org/officeDocument/2006/relationships/image" Target="../media/image23.png"/><Relationship Id="rId44"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chart" Target="../charts/chart4.xml"/><Relationship Id="rId14" Type="http://schemas.microsoft.com/office/2007/relationships/diagramDrawing" Target="../diagrams/drawing1.xml"/><Relationship Id="rId22" Type="http://schemas.openxmlformats.org/officeDocument/2006/relationships/image" Target="../media/image14.png"/><Relationship Id="rId27"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7.png"/><Relationship Id="rId43" Type="http://schemas.openxmlformats.org/officeDocument/2006/relationships/image" Target="../media/image35.png"/><Relationship Id="rId8" Type="http://schemas.openxmlformats.org/officeDocument/2006/relationships/image" Target="../media/image6.png"/><Relationship Id="rId3" Type="http://schemas.openxmlformats.org/officeDocument/2006/relationships/chart" Target="../charts/chart1.xml"/><Relationship Id="rId12" Type="http://schemas.openxmlformats.org/officeDocument/2006/relationships/diagramQuickStyle" Target="../diagrams/quickStyle1.xml"/><Relationship Id="rId17" Type="http://schemas.openxmlformats.org/officeDocument/2006/relationships/image" Target="../media/image9.png"/><Relationship Id="rId25"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image" Target="../media/image30.png"/><Relationship Id="rId46" Type="http://schemas.openxmlformats.org/officeDocument/2006/relationships/image" Target="../media/image38.png"/><Relationship Id="rId20" Type="http://schemas.openxmlformats.org/officeDocument/2006/relationships/image" Target="../media/image12.png"/><Relationship Id="rId4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946150" y="1550522"/>
            <a:ext cx="24332239" cy="303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7700" dirty="0">
                <a:solidFill>
                  <a:srgbClr val="FFFFFF"/>
                </a:solidFill>
                <a:latin typeface="+mn-lt"/>
                <a:ea typeface="Arial" charset="0"/>
              </a:rPr>
              <a:t>ACADEMIC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(36x48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cxnSp>
        <p:nvCxnSpPr>
          <p:cNvPr id="9" name="Straight Connector 8"/>
          <p:cNvCxnSpPr/>
          <p:nvPr/>
        </p:nvCxnSpPr>
        <p:spPr bwMode="auto">
          <a:xfrm>
            <a:off x="946150" y="12907693"/>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 name="TextBox 9"/>
          <p:cNvSpPr txBox="1"/>
          <p:nvPr/>
        </p:nvSpPr>
        <p:spPr>
          <a:xfrm>
            <a:off x="881046" y="2933300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graphicFrame>
        <p:nvGraphicFramePr>
          <p:cNvPr id="12" name="Chart 4"/>
          <p:cNvGraphicFramePr>
            <a:graphicFrameLocks/>
          </p:cNvGraphicFramePr>
          <p:nvPr>
            <p:extLst>
              <p:ext uri="{D42A27DB-BD31-4B8C-83A1-F6EECF244321}">
                <p14:modId xmlns:p14="http://schemas.microsoft.com/office/powerpoint/2010/main" val="1765285491"/>
              </p:ext>
            </p:extLst>
          </p:nvPr>
        </p:nvGraphicFramePr>
        <p:xfrm>
          <a:off x="11257055" y="13730371"/>
          <a:ext cx="6554233" cy="528452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7372340" y="15639179"/>
            <a:ext cx="2962275" cy="1619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Freeform 13"/>
          <p:cNvSpPr/>
          <p:nvPr/>
        </p:nvSpPr>
        <p:spPr>
          <a:xfrm>
            <a:off x="17543790" y="15856667"/>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Freeform 14"/>
          <p:cNvSpPr/>
          <p:nvPr/>
        </p:nvSpPr>
        <p:spPr>
          <a:xfrm rot="10800000">
            <a:off x="19867890" y="15874129"/>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 name="TextBox 64"/>
          <p:cNvSpPr txBox="1">
            <a:spLocks noChangeArrowheads="1"/>
          </p:cNvSpPr>
          <p:nvPr/>
        </p:nvSpPr>
        <p:spPr bwMode="auto">
          <a:xfrm>
            <a:off x="17799377" y="15947154"/>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Arial" charset="0"/>
                <a:ea typeface="Arial" charset="0"/>
              </a:rPr>
              <a:t>Figure A: neque dignissim, and in aliquet nisl et umis.</a:t>
            </a:r>
          </a:p>
        </p:txBody>
      </p:sp>
      <p:sp>
        <p:nvSpPr>
          <p:cNvPr id="17" name="Arc 16"/>
          <p:cNvSpPr/>
          <p:nvPr/>
        </p:nvSpPr>
        <p:spPr>
          <a:xfrm rot="16200000">
            <a:off x="15757413" y="14915719"/>
            <a:ext cx="2157412" cy="2136775"/>
          </a:xfrm>
          <a:prstGeom prst="arc">
            <a:avLst>
              <a:gd name="adj1" fmla="val 16200000"/>
              <a:gd name="adj2" fmla="val 3291054"/>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016" y="14003499"/>
            <a:ext cx="707508" cy="707508"/>
          </a:xfrm>
          <a:prstGeom prst="rect">
            <a:avLst/>
          </a:prstGeom>
        </p:spPr>
      </p:pic>
      <p:graphicFrame>
        <p:nvGraphicFramePr>
          <p:cNvPr id="20" name="Chart 4"/>
          <p:cNvGraphicFramePr>
            <a:graphicFrameLocks/>
          </p:cNvGraphicFramePr>
          <p:nvPr>
            <p:extLst>
              <p:ext uri="{D42A27DB-BD31-4B8C-83A1-F6EECF244321}">
                <p14:modId xmlns:p14="http://schemas.microsoft.com/office/powerpoint/2010/main" val="1666663932"/>
              </p:ext>
            </p:extLst>
          </p:nvPr>
        </p:nvGraphicFramePr>
        <p:xfrm>
          <a:off x="16469341" y="19602553"/>
          <a:ext cx="5134664" cy="49435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4"/>
          <p:cNvGraphicFramePr>
            <a:graphicFrameLocks/>
          </p:cNvGraphicFramePr>
          <p:nvPr>
            <p:extLst>
              <p:ext uri="{D42A27DB-BD31-4B8C-83A1-F6EECF244321}">
                <p14:modId xmlns:p14="http://schemas.microsoft.com/office/powerpoint/2010/main" val="1991497303"/>
              </p:ext>
            </p:extLst>
          </p:nvPr>
        </p:nvGraphicFramePr>
        <p:xfrm>
          <a:off x="11244976" y="19602553"/>
          <a:ext cx="5134664" cy="4943591"/>
        </p:xfrm>
        <a:graphic>
          <a:graphicData uri="http://schemas.openxmlformats.org/drawingml/2006/chart">
            <c:chart xmlns:c="http://schemas.openxmlformats.org/drawingml/2006/chart" xmlns:r="http://schemas.openxmlformats.org/officeDocument/2006/relationships" r:id="rId6"/>
          </a:graphicData>
        </a:graphic>
      </p:graphicFrame>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3016" y="20002624"/>
            <a:ext cx="707508" cy="707508"/>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32836" y="20059774"/>
            <a:ext cx="707508" cy="707508"/>
          </a:xfrm>
          <a:prstGeom prst="rect">
            <a:avLst/>
          </a:prstGeom>
        </p:spPr>
      </p:pic>
      <p:cxnSp>
        <p:nvCxnSpPr>
          <p:cNvPr id="24" name="Straight Connector 23"/>
          <p:cNvCxnSpPr/>
          <p:nvPr/>
        </p:nvCxnSpPr>
        <p:spPr bwMode="auto">
          <a:xfrm>
            <a:off x="11544300" y="19431103"/>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25" name="Straight Connector 24"/>
          <p:cNvCxnSpPr/>
          <p:nvPr/>
        </p:nvCxnSpPr>
        <p:spPr bwMode="auto">
          <a:xfrm>
            <a:off x="16526491" y="19835289"/>
            <a:ext cx="0" cy="4466253"/>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26" name="Table 25"/>
          <p:cNvGraphicFramePr>
            <a:graphicFrameLocks noGrp="1"/>
          </p:cNvGraphicFramePr>
          <p:nvPr>
            <p:extLst>
              <p:ext uri="{D42A27DB-BD31-4B8C-83A1-F6EECF244321}">
                <p14:modId xmlns:p14="http://schemas.microsoft.com/office/powerpoint/2010/main" val="37417877"/>
              </p:ext>
            </p:extLst>
          </p:nvPr>
        </p:nvGraphicFramePr>
        <p:xfrm>
          <a:off x="11583017" y="36035543"/>
          <a:ext cx="9651384" cy="3744898"/>
        </p:xfrm>
        <a:graphic>
          <a:graphicData uri="http://schemas.openxmlformats.org/drawingml/2006/table">
            <a:tbl>
              <a:tblPr firstRow="1" bandRow="1">
                <a:tableStyleId>{6E25E649-3F16-4E02-A733-19D2CDBF48F0}</a:tableStyleId>
              </a:tblPr>
              <a:tblGrid>
                <a:gridCol w="2253173">
                  <a:extLst>
                    <a:ext uri="{9D8B030D-6E8A-4147-A177-3AD203B41FA5}">
                      <a16:colId xmlns:a16="http://schemas.microsoft.com/office/drawing/2014/main" val="20000"/>
                    </a:ext>
                  </a:extLst>
                </a:gridCol>
                <a:gridCol w="2519295">
                  <a:extLst>
                    <a:ext uri="{9D8B030D-6E8A-4147-A177-3AD203B41FA5}">
                      <a16:colId xmlns:a16="http://schemas.microsoft.com/office/drawing/2014/main" val="20001"/>
                    </a:ext>
                  </a:extLst>
                </a:gridCol>
                <a:gridCol w="2235431">
                  <a:extLst>
                    <a:ext uri="{9D8B030D-6E8A-4147-A177-3AD203B41FA5}">
                      <a16:colId xmlns:a16="http://schemas.microsoft.com/office/drawing/2014/main" val="20002"/>
                    </a:ext>
                  </a:extLst>
                </a:gridCol>
                <a:gridCol w="2643485">
                  <a:extLst>
                    <a:ext uri="{9D8B030D-6E8A-4147-A177-3AD203B41FA5}">
                      <a16:colId xmlns:a16="http://schemas.microsoft.com/office/drawing/2014/main" val="20003"/>
                    </a:ext>
                  </a:extLst>
                </a:gridCol>
              </a:tblGrid>
              <a:tr h="765719">
                <a:tc gridSpan="4">
                  <a:txBody>
                    <a:bodyPr/>
                    <a:lstStyle/>
                    <a:p>
                      <a:pPr algn="ctr"/>
                      <a:r>
                        <a:rPr lang="en-US" sz="3200" dirty="0">
                          <a:ln>
                            <a:noFill/>
                            <a:prstDash val="dash"/>
                          </a:ln>
                        </a:rPr>
                        <a:t>Chart Title</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2400" cap="none" spc="0" dirty="0">
                          <a:ln>
                            <a:noFill/>
                          </a:ln>
                          <a:effectLst/>
                        </a:rPr>
                        <a:t>8.01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cap="none" spc="0" dirty="0">
                          <a:ln>
                            <a:noFill/>
                          </a:ln>
                          <a:effectLst/>
                        </a:rPr>
                        <a:t>7.99</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5.77</a:t>
                      </a:r>
                      <a:endParaRPr lang="en-US" sz="2400" b="0" cap="none" spc="0" dirty="0">
                        <a:ln>
                          <a:noFill/>
                        </a:ln>
                        <a:solidFill>
                          <a:schemeClr val="tx1"/>
                        </a:solidFill>
                        <a:effectLst/>
                      </a:endParaRPr>
                    </a:p>
                  </a:txBody>
                  <a:tcP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6.44</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4.50</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9.55</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1.12</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6.15</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8.00</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6.18</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5.65</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8.21</a:t>
                      </a:r>
                      <a:endParaRPr lang="en-US" sz="2400" b="0" cap="none" spc="0" dirty="0">
                        <a:ln>
                          <a:noFill/>
                        </a:ln>
                        <a:solidFill>
                          <a:schemeClr val="tx1"/>
                        </a:solidFill>
                        <a:effectLst/>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2.16</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3.11*</a:t>
                      </a:r>
                      <a:endParaRPr lang="en-US" sz="2400" b="0" cap="none" spc="0" dirty="0">
                        <a:ln>
                          <a:noFill/>
                        </a:ln>
                        <a:solidFill>
                          <a:schemeClr val="tx1"/>
                        </a:solidFill>
                        <a:effectLst/>
                      </a:endParaRP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cap="none" spc="0" dirty="0">
                          <a:ln>
                            <a:noFill/>
                          </a:ln>
                          <a:effectLst/>
                        </a:rPr>
                        <a:t>7.17</a:t>
                      </a:r>
                      <a:endParaRPr lang="en-US" sz="2400" b="0" cap="none" spc="0" dirty="0">
                        <a:ln>
                          <a:noFill/>
                        </a:ln>
                        <a:solidFill>
                          <a:schemeClr val="tx1"/>
                        </a:solidFill>
                        <a:effectLst/>
                      </a:endParaRPr>
                    </a:p>
                  </a:txBody>
                  <a:tcP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15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3.00</a:t>
                      </a:r>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9.70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10.50</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cap="none" spc="0" dirty="0">
                          <a:ln>
                            <a:noFill/>
                          </a:ln>
                          <a:solidFill>
                            <a:schemeClr val="tx1"/>
                          </a:solidFill>
                          <a:effectLst/>
                        </a:rPr>
                        <a:t>4.45</a:t>
                      </a:r>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27" name="Straight Connector 26"/>
          <p:cNvCxnSpPr/>
          <p:nvPr/>
        </p:nvCxnSpPr>
        <p:spPr bwMode="auto">
          <a:xfrm>
            <a:off x="11559210" y="24610512"/>
            <a:ext cx="9769170" cy="0"/>
          </a:xfrm>
          <a:prstGeom prst="line">
            <a:avLst/>
          </a:prstGeom>
          <a:noFill/>
          <a:ln w="25400" cap="flat" cmpd="sng" algn="ctr">
            <a:solidFill>
              <a:schemeClr val="tx1"/>
            </a:solidFill>
            <a:prstDash val="dash"/>
            <a:round/>
            <a:headEnd type="none" w="med" len="med"/>
            <a:tailEnd type="none" w="med" len="med"/>
          </a:ln>
          <a:effectLst/>
        </p:spPr>
      </p:cxnSp>
      <p:sp>
        <p:nvSpPr>
          <p:cNvPr id="28" name="TextBox 27"/>
          <p:cNvSpPr txBox="1"/>
          <p:nvPr/>
        </p:nvSpPr>
        <p:spPr>
          <a:xfrm>
            <a:off x="11518623" y="40028200"/>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*Unamcorper efficitur sed in nulla. </a:t>
            </a:r>
          </a:p>
        </p:txBody>
      </p:sp>
      <p:graphicFrame>
        <p:nvGraphicFramePr>
          <p:cNvPr id="30" name="Chart Placeholder 14"/>
          <p:cNvGraphicFramePr>
            <a:graphicFrameLocks/>
          </p:cNvGraphicFramePr>
          <p:nvPr>
            <p:extLst>
              <p:ext uri="{D42A27DB-BD31-4B8C-83A1-F6EECF244321}">
                <p14:modId xmlns:p14="http://schemas.microsoft.com/office/powerpoint/2010/main" val="477483108"/>
              </p:ext>
            </p:extLst>
          </p:nvPr>
        </p:nvGraphicFramePr>
        <p:xfrm>
          <a:off x="11452296" y="27729274"/>
          <a:ext cx="10239304" cy="7195281"/>
        </p:xfrm>
        <a:graphic>
          <a:graphicData uri="http://schemas.openxmlformats.org/drawingml/2006/chart">
            <c:chart xmlns:c="http://schemas.openxmlformats.org/drawingml/2006/chart" xmlns:r="http://schemas.openxmlformats.org/officeDocument/2006/relationships" r:id="rId9"/>
          </a:graphicData>
        </a:graphic>
      </p:graphicFrame>
      <p:cxnSp>
        <p:nvCxnSpPr>
          <p:cNvPr id="31" name="Straight Connector 30"/>
          <p:cNvCxnSpPr/>
          <p:nvPr/>
        </p:nvCxnSpPr>
        <p:spPr bwMode="auto">
          <a:xfrm>
            <a:off x="11522437" y="35386437"/>
            <a:ext cx="9829800" cy="0"/>
          </a:xfrm>
          <a:prstGeom prst="line">
            <a:avLst/>
          </a:prstGeom>
          <a:noFill/>
          <a:ln w="25400" cap="flat" cmpd="sng" algn="ctr">
            <a:solidFill>
              <a:schemeClr val="tx1"/>
            </a:solidFill>
            <a:prstDash val="dash"/>
            <a:round/>
            <a:headEnd type="none" w="med" len="med"/>
            <a:tailEnd type="none" w="med" len="med"/>
          </a:ln>
          <a:effectLst/>
        </p:spPr>
      </p:cxnSp>
      <p:sp>
        <p:nvSpPr>
          <p:cNvPr id="33" name="TextBox 32"/>
          <p:cNvSpPr txBox="1"/>
          <p:nvPr/>
        </p:nvSpPr>
        <p:spPr>
          <a:xfrm>
            <a:off x="11544066" y="25133803"/>
            <a:ext cx="9784314" cy="2395728"/>
          </a:xfrm>
          <a:prstGeom prst="rect">
            <a:avLst/>
          </a:prstGeom>
          <a:solidFill>
            <a:schemeClr val="bg1">
              <a:alpha val="63000"/>
            </a:schemeClr>
          </a:solidFill>
          <a:effectLst/>
        </p:spPr>
        <p:txBody>
          <a:bodyPr wrap="square">
            <a:spAutoFit/>
          </a:bodyPr>
          <a:lstStyle/>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indent="-1386230">
              <a:lnSpc>
                <a:spcPts val="4600"/>
              </a:lnSpc>
              <a:buClr>
                <a:schemeClr val="tx2"/>
              </a:buClr>
              <a:buSzPct val="125000"/>
              <a:defRPr/>
            </a:pPr>
            <a:r>
              <a:rPr lang="en-US" sz="2800" dirty="0">
                <a:latin typeface="Arial" charset="0"/>
                <a:ea typeface="Arial" charset="0"/>
                <a:cs typeface="Arial" charset="0"/>
              </a:rPr>
              <a:t>Sed in risus nibh. In nisl quam, aliquet sed nibh sitamet, faucibus placerat dui. Fusce quis augue scelerisque, luctus rum sed ut in pulvinar urna in eros posuere.</a:t>
            </a:r>
          </a:p>
        </p:txBody>
      </p:sp>
      <p:graphicFrame>
        <p:nvGraphicFramePr>
          <p:cNvPr id="35" name="Picture Placeholder 11"/>
          <p:cNvGraphicFramePr>
            <a:graphicFrameLocks/>
          </p:cNvGraphicFramePr>
          <p:nvPr>
            <p:extLst>
              <p:ext uri="{D42A27DB-BD31-4B8C-83A1-F6EECF244321}">
                <p14:modId xmlns:p14="http://schemas.microsoft.com/office/powerpoint/2010/main" val="1634850540"/>
              </p:ext>
            </p:extLst>
          </p:nvPr>
        </p:nvGraphicFramePr>
        <p:xfrm>
          <a:off x="22586979" y="10128910"/>
          <a:ext cx="6976172" cy="530559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6" name="TextBox 35"/>
          <p:cNvSpPr txBox="1"/>
          <p:nvPr/>
        </p:nvSpPr>
        <p:spPr>
          <a:xfrm>
            <a:off x="22343714" y="15835327"/>
            <a:ext cx="9791700" cy="1862048"/>
          </a:xfrm>
          <a:prstGeom prst="rect">
            <a:avLst/>
          </a:prstGeom>
          <a:solidFill>
            <a:schemeClr val="bg1">
              <a:alpha val="42000"/>
            </a:schemeClr>
          </a:solidFill>
        </p:spPr>
        <p:txBody>
          <a:bodyPr wrap="square">
            <a:spAutoFit/>
          </a:bodyPr>
          <a:lstStyle/>
          <a:p>
            <a:pPr>
              <a:lnSpc>
                <a:spcPts val="4600"/>
              </a:lnSpc>
              <a:spcBef>
                <a:spcPts val="0"/>
              </a:spcBef>
              <a:defRPr/>
            </a:pPr>
            <a:r>
              <a:rPr lang="en-US" sz="26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cursus ultrices vel, ullamcorper ac augue.</a:t>
            </a:r>
          </a:p>
        </p:txBody>
      </p:sp>
      <p:sp>
        <p:nvSpPr>
          <p:cNvPr id="38" name="Freeform 37"/>
          <p:cNvSpPr/>
          <p:nvPr/>
        </p:nvSpPr>
        <p:spPr>
          <a:xfrm>
            <a:off x="28683648" y="11987085"/>
            <a:ext cx="247650"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9" name="Freeform 38"/>
          <p:cNvSpPr/>
          <p:nvPr/>
        </p:nvSpPr>
        <p:spPr>
          <a:xfrm rot="10800000">
            <a:off x="31141560" y="11986291"/>
            <a:ext cx="249237" cy="114935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TextBox 39"/>
          <p:cNvSpPr txBox="1"/>
          <p:nvPr/>
        </p:nvSpPr>
        <p:spPr>
          <a:xfrm>
            <a:off x="28947404" y="12093601"/>
            <a:ext cx="2194155" cy="923330"/>
          </a:xfrm>
          <a:prstGeom prst="rect">
            <a:avLst/>
          </a:prstGeom>
          <a:noFill/>
        </p:spPr>
        <p:txBody>
          <a:bodyPr wrap="square">
            <a:spAutoFit/>
          </a:bodyPr>
          <a:lstStyle/>
          <a:p>
            <a:pPr>
              <a:defRPr/>
            </a:pPr>
            <a:r>
              <a:rPr lang="en-US" sz="1800" b="1" dirty="0">
                <a:solidFill>
                  <a:schemeClr val="accent3"/>
                </a:solidFill>
                <a:latin typeface="Arial" charset="0"/>
                <a:ea typeface="Arial" charset="0"/>
                <a:cs typeface="Arial" charset="0"/>
              </a:rPr>
              <a:t>Series: </a:t>
            </a:r>
            <a:r>
              <a:rPr lang="en-US" sz="1800" dirty="0">
                <a:solidFill>
                  <a:schemeClr val="accent3"/>
                </a:solidFill>
                <a:latin typeface="Arial" charset="0"/>
                <a:ea typeface="Arial" charset="0"/>
                <a:cs typeface="Arial" charset="0"/>
              </a:rPr>
              <a:t>in et neque dignissim, and in aliquet nisl et umis.</a:t>
            </a:r>
          </a:p>
        </p:txBody>
      </p:sp>
      <p:sp>
        <p:nvSpPr>
          <p:cNvPr id="41" name="Arc 40"/>
          <p:cNvSpPr/>
          <p:nvPr/>
        </p:nvSpPr>
        <p:spPr>
          <a:xfrm rot="16200000">
            <a:off x="27381872" y="11437844"/>
            <a:ext cx="1968500" cy="2132807"/>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cxnSp>
        <p:nvCxnSpPr>
          <p:cNvPr id="42" name="Straight Connector 41"/>
          <p:cNvCxnSpPr/>
          <p:nvPr/>
        </p:nvCxnSpPr>
        <p:spPr bwMode="auto">
          <a:xfrm>
            <a:off x="22339300" y="18290402"/>
            <a:ext cx="9207500" cy="0"/>
          </a:xfrm>
          <a:prstGeom prst="line">
            <a:avLst/>
          </a:prstGeom>
          <a:noFill/>
          <a:ln w="25400" cap="flat" cmpd="sng" algn="ctr">
            <a:solidFill>
              <a:schemeClr val="tx1"/>
            </a:solidFill>
            <a:prstDash val="dash"/>
            <a:round/>
            <a:headEnd type="none" w="med" len="med"/>
            <a:tailEnd type="none" w="med" len="med"/>
          </a:ln>
          <a:effectLst/>
        </p:spPr>
      </p:cxnSp>
      <p:cxnSp>
        <p:nvCxnSpPr>
          <p:cNvPr id="48" name="Straight Connector 47"/>
          <p:cNvCxnSpPr/>
          <p:nvPr/>
        </p:nvCxnSpPr>
        <p:spPr bwMode="auto">
          <a:xfrm>
            <a:off x="22338323" y="35261390"/>
            <a:ext cx="9157677" cy="0"/>
          </a:xfrm>
          <a:prstGeom prst="line">
            <a:avLst/>
          </a:prstGeom>
          <a:noFill/>
          <a:ln w="25400" cap="flat" cmpd="sng" algn="ctr">
            <a:solidFill>
              <a:schemeClr val="tx1"/>
            </a:solidFill>
            <a:prstDash val="dash"/>
            <a:round/>
            <a:headEnd type="none" w="med" len="med"/>
            <a:tailEnd type="none" w="med" len="med"/>
          </a:ln>
          <a:effectLst/>
        </p:spPr>
      </p:cxnSp>
      <p:sp>
        <p:nvSpPr>
          <p:cNvPr id="50" name="TextBox 49"/>
          <p:cNvSpPr txBox="1"/>
          <p:nvPr/>
        </p:nvSpPr>
        <p:spPr>
          <a:xfrm>
            <a:off x="22340072" y="26863674"/>
            <a:ext cx="9791700" cy="830997"/>
          </a:xfrm>
          <a:prstGeom prst="rect">
            <a:avLst/>
          </a:prstGeom>
          <a:noFill/>
        </p:spPr>
        <p:txBody>
          <a:bodyPr wrap="square">
            <a:spAutoFit/>
          </a:bodyPr>
          <a:lstStyle/>
          <a:p>
            <a:pPr>
              <a:defRPr/>
            </a:pPr>
            <a:r>
              <a:rPr lang="en-US" sz="4800" b="1" dirty="0">
                <a:solidFill>
                  <a:srgbClr val="005BBB"/>
                </a:solidFill>
                <a:latin typeface="+mn-lt"/>
              </a:rPr>
              <a:t>Graphic Elements</a:t>
            </a:r>
          </a:p>
        </p:txBody>
      </p:sp>
      <p:cxnSp>
        <p:nvCxnSpPr>
          <p:cNvPr id="51" name="Straight Connector 50"/>
          <p:cNvCxnSpPr/>
          <p:nvPr/>
        </p:nvCxnSpPr>
        <p:spPr bwMode="auto">
          <a:xfrm>
            <a:off x="22333204" y="26385424"/>
            <a:ext cx="9162796" cy="0"/>
          </a:xfrm>
          <a:prstGeom prst="line">
            <a:avLst/>
          </a:prstGeom>
          <a:noFill/>
          <a:ln w="25400" cap="flat" cmpd="sng" algn="ctr">
            <a:solidFill>
              <a:schemeClr val="tx1"/>
            </a:solidFill>
            <a:prstDash val="dash"/>
            <a:round/>
            <a:headEnd type="none" w="med" len="med"/>
            <a:tailEnd type="none" w="med" len="med"/>
          </a:ln>
          <a:effectLst/>
        </p:spPr>
      </p:cxn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726666" y="28156008"/>
            <a:ext cx="707508" cy="707508"/>
          </a:xfrm>
          <a:prstGeom prst="rect">
            <a:avLst/>
          </a:prstGeom>
        </p:spPr>
      </p:pic>
      <p:pic>
        <p:nvPicPr>
          <p:cNvPr id="53" name="Picture 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726666" y="29254373"/>
            <a:ext cx="707508" cy="707508"/>
          </a:xfrm>
          <a:prstGeom prst="rect">
            <a:avLst/>
          </a:prstGeom>
        </p:spPr>
      </p:pic>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726666" y="30352738"/>
            <a:ext cx="707508" cy="707508"/>
          </a:xfrm>
          <a:prstGeom prst="rect">
            <a:avLst/>
          </a:prstGeom>
        </p:spPr>
      </p:pic>
      <p:pic>
        <p:nvPicPr>
          <p:cNvPr id="55" name="Picture 5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726666" y="31451103"/>
            <a:ext cx="706387" cy="706387"/>
          </a:xfrm>
          <a:prstGeom prst="rect">
            <a:avLst/>
          </a:prstGeom>
        </p:spPr>
      </p:pic>
      <p:pic>
        <p:nvPicPr>
          <p:cNvPr id="56" name="Picture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726666" y="32548347"/>
            <a:ext cx="707508" cy="707508"/>
          </a:xfrm>
          <a:prstGeom prst="rect">
            <a:avLst/>
          </a:prstGeom>
        </p:spPr>
      </p:pic>
      <p:pic>
        <p:nvPicPr>
          <p:cNvPr id="57" name="Picture 5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726666" y="33646712"/>
            <a:ext cx="707508" cy="707508"/>
          </a:xfrm>
          <a:prstGeom prst="rect">
            <a:avLst/>
          </a:prstGeom>
        </p:spPr>
      </p:pic>
      <p:pic>
        <p:nvPicPr>
          <p:cNvPr id="58" name="Picture 5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774103" y="28156008"/>
            <a:ext cx="707508" cy="707508"/>
          </a:xfrm>
          <a:prstGeom prst="rect">
            <a:avLst/>
          </a:prstGeom>
        </p:spPr>
      </p:pic>
      <p:pic>
        <p:nvPicPr>
          <p:cNvPr id="59" name="Picture 5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774103" y="31427506"/>
            <a:ext cx="707508" cy="707508"/>
          </a:xfrm>
          <a:prstGeom prst="rect">
            <a:avLst/>
          </a:prstGeom>
        </p:spPr>
      </p:pic>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23028" y="28156008"/>
            <a:ext cx="707508" cy="707508"/>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23028" y="29153333"/>
            <a:ext cx="707508" cy="707508"/>
          </a:xfrm>
          <a:prstGeom prst="rect">
            <a:avLst/>
          </a:prstGeom>
        </p:spPr>
      </p:pic>
      <p:pic>
        <p:nvPicPr>
          <p:cNvPr id="62" name="Picture 6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23028" y="30259427"/>
            <a:ext cx="707508" cy="707508"/>
          </a:xfrm>
          <a:prstGeom prst="rect">
            <a:avLst/>
          </a:prstGeom>
        </p:spPr>
      </p:pic>
      <p:pic>
        <p:nvPicPr>
          <p:cNvPr id="63" name="Picture 6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5923028" y="31341711"/>
            <a:ext cx="707508" cy="707508"/>
          </a:xfrm>
          <a:prstGeom prst="rect">
            <a:avLst/>
          </a:prstGeom>
        </p:spPr>
      </p:pic>
      <p:pic>
        <p:nvPicPr>
          <p:cNvPr id="64" name="Picture 6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923028" y="32505078"/>
            <a:ext cx="707508" cy="707508"/>
          </a:xfrm>
          <a:prstGeom prst="rect">
            <a:avLst/>
          </a:prstGeom>
        </p:spPr>
      </p:pic>
      <p:pic>
        <p:nvPicPr>
          <p:cNvPr id="65" name="Picture 6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923028" y="33656800"/>
            <a:ext cx="707508" cy="707508"/>
          </a:xfrm>
          <a:prstGeom prst="rect">
            <a:avLst/>
          </a:prstGeom>
        </p:spPr>
      </p:pic>
      <p:pic>
        <p:nvPicPr>
          <p:cNvPr id="66" name="Picture 6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039959" y="28156008"/>
            <a:ext cx="707508" cy="707508"/>
          </a:xfrm>
          <a:prstGeom prst="rect">
            <a:avLst/>
          </a:prstGeom>
        </p:spPr>
      </p:pic>
      <p:pic>
        <p:nvPicPr>
          <p:cNvPr id="67" name="Picture 6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039959" y="29267596"/>
            <a:ext cx="707508" cy="707508"/>
          </a:xfrm>
          <a:prstGeom prst="rect">
            <a:avLst/>
          </a:prstGeom>
        </p:spPr>
      </p:pic>
      <p:pic>
        <p:nvPicPr>
          <p:cNvPr id="68" name="Picture 6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039959" y="30379184"/>
            <a:ext cx="707508" cy="707508"/>
          </a:xfrm>
          <a:prstGeom prst="rect">
            <a:avLst/>
          </a:prstGeom>
        </p:spPr>
      </p:pic>
      <p:pic>
        <p:nvPicPr>
          <p:cNvPr id="69" name="Picture 68"/>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039959" y="31490772"/>
            <a:ext cx="707508" cy="707508"/>
          </a:xfrm>
          <a:prstGeom prst="rect">
            <a:avLst/>
          </a:prstGeom>
        </p:spPr>
      </p:pic>
      <p:pic>
        <p:nvPicPr>
          <p:cNvPr id="70" name="Picture 6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039959" y="32602360"/>
            <a:ext cx="707508" cy="707508"/>
          </a:xfrm>
          <a:prstGeom prst="rect">
            <a:avLst/>
          </a:prstGeom>
        </p:spPr>
      </p:pic>
      <p:pic>
        <p:nvPicPr>
          <p:cNvPr id="71" name="Picture 70"/>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7039959" y="33713950"/>
            <a:ext cx="707508" cy="707508"/>
          </a:xfrm>
          <a:prstGeom prst="rect">
            <a:avLst/>
          </a:prstGeom>
        </p:spPr>
      </p:pic>
      <p:pic>
        <p:nvPicPr>
          <p:cNvPr id="72" name="Picture 71"/>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8216192" y="28156008"/>
            <a:ext cx="707508" cy="707508"/>
          </a:xfrm>
          <a:prstGeom prst="rect">
            <a:avLst/>
          </a:prstGeom>
        </p:spPr>
      </p:pic>
      <p:pic>
        <p:nvPicPr>
          <p:cNvPr id="73" name="Picture 7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8216192" y="29263710"/>
            <a:ext cx="707508" cy="707508"/>
          </a:xfrm>
          <a:prstGeom prst="rect">
            <a:avLst/>
          </a:prstGeom>
        </p:spPr>
      </p:pic>
      <p:pic>
        <p:nvPicPr>
          <p:cNvPr id="74" name="Picture 7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8216192" y="30371412"/>
            <a:ext cx="707508" cy="707508"/>
          </a:xfrm>
          <a:prstGeom prst="rect">
            <a:avLst/>
          </a:prstGeom>
        </p:spPr>
      </p:pic>
      <p:pic>
        <p:nvPicPr>
          <p:cNvPr id="75" name="Picture 74"/>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8216192" y="31479114"/>
            <a:ext cx="707508" cy="707508"/>
          </a:xfrm>
          <a:prstGeom prst="rect">
            <a:avLst/>
          </a:prstGeom>
        </p:spPr>
      </p:pic>
      <p:pic>
        <p:nvPicPr>
          <p:cNvPr id="76" name="Picture 75"/>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8216192" y="32586816"/>
            <a:ext cx="707508" cy="707508"/>
          </a:xfrm>
          <a:prstGeom prst="rect">
            <a:avLst/>
          </a:prstGeom>
        </p:spPr>
      </p:pic>
      <p:pic>
        <p:nvPicPr>
          <p:cNvPr id="77" name="Picture 76"/>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8216192" y="33694519"/>
            <a:ext cx="707508" cy="707508"/>
          </a:xfrm>
          <a:prstGeom prst="rect">
            <a:avLst/>
          </a:prstGeom>
        </p:spPr>
      </p:pic>
      <p:pic>
        <p:nvPicPr>
          <p:cNvPr id="78" name="Picture 77"/>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9498611" y="28156008"/>
            <a:ext cx="707508" cy="707508"/>
          </a:xfrm>
          <a:prstGeom prst="rect">
            <a:avLst/>
          </a:prstGeom>
        </p:spPr>
      </p:pic>
      <p:pic>
        <p:nvPicPr>
          <p:cNvPr id="79" name="Picture 78"/>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498611" y="29261215"/>
            <a:ext cx="707508" cy="707508"/>
          </a:xfrm>
          <a:prstGeom prst="rect">
            <a:avLst/>
          </a:prstGeom>
        </p:spPr>
      </p:pic>
      <p:pic>
        <p:nvPicPr>
          <p:cNvPr id="80" name="Picture 79"/>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498611" y="30366422"/>
            <a:ext cx="707508" cy="707508"/>
          </a:xfrm>
          <a:prstGeom prst="rect">
            <a:avLst/>
          </a:prstGeom>
        </p:spPr>
      </p:pic>
      <p:pic>
        <p:nvPicPr>
          <p:cNvPr id="81" name="Picture 80"/>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9498611" y="31471629"/>
            <a:ext cx="707508" cy="707508"/>
          </a:xfrm>
          <a:prstGeom prst="rect">
            <a:avLst/>
          </a:prstGeom>
        </p:spPr>
      </p:pic>
      <p:pic>
        <p:nvPicPr>
          <p:cNvPr id="82" name="Picture 81"/>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9498611" y="32576836"/>
            <a:ext cx="707508" cy="707508"/>
          </a:xfrm>
          <a:prstGeom prst="rect">
            <a:avLst/>
          </a:prstGeom>
        </p:spPr>
      </p:pic>
      <p:pic>
        <p:nvPicPr>
          <p:cNvPr id="83" name="Picture 82"/>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9498611" y="33682043"/>
            <a:ext cx="707508" cy="707508"/>
          </a:xfrm>
          <a:prstGeom prst="rect">
            <a:avLst/>
          </a:prstGeom>
        </p:spPr>
      </p:pic>
      <p:pic>
        <p:nvPicPr>
          <p:cNvPr id="84" name="Picture 83"/>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0614198" y="29210483"/>
            <a:ext cx="707508" cy="707508"/>
          </a:xfrm>
          <a:prstGeom prst="rect">
            <a:avLst/>
          </a:prstGeom>
        </p:spPr>
      </p:pic>
      <p:pic>
        <p:nvPicPr>
          <p:cNvPr id="85" name="Picture 84"/>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0614198" y="28156008"/>
            <a:ext cx="707508" cy="707508"/>
          </a:xfrm>
          <a:prstGeom prst="rect">
            <a:avLst/>
          </a:prstGeom>
        </p:spPr>
      </p:pic>
      <p:pic>
        <p:nvPicPr>
          <p:cNvPr id="86" name="Picture 85"/>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3774103" y="29246507"/>
            <a:ext cx="707508" cy="707508"/>
          </a:xfrm>
          <a:prstGeom prst="rect">
            <a:avLst/>
          </a:prstGeom>
        </p:spPr>
      </p:pic>
      <p:pic>
        <p:nvPicPr>
          <p:cNvPr id="87" name="Picture 86"/>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3774103" y="30337006"/>
            <a:ext cx="707508" cy="707508"/>
          </a:xfrm>
          <a:prstGeom prst="rect">
            <a:avLst/>
          </a:prstGeom>
        </p:spPr>
      </p:pic>
      <p:cxnSp>
        <p:nvCxnSpPr>
          <p:cNvPr id="88" name="Straight Connector 87"/>
          <p:cNvCxnSpPr/>
          <p:nvPr/>
        </p:nvCxnSpPr>
        <p:spPr bwMode="auto">
          <a:xfrm>
            <a:off x="25227589" y="28127433"/>
            <a:ext cx="0" cy="6390730"/>
          </a:xfrm>
          <a:prstGeom prst="line">
            <a:avLst/>
          </a:prstGeom>
          <a:noFill/>
          <a:ln w="25400" cap="flat" cmpd="sng" algn="ctr">
            <a:solidFill>
              <a:schemeClr val="tx1"/>
            </a:solidFill>
            <a:prstDash val="dash"/>
            <a:round/>
            <a:headEnd type="none" w="med" len="med"/>
            <a:tailEnd type="none" w="med" len="med"/>
          </a:ln>
          <a:effectLst/>
        </p:spPr>
      </p:cxnSp>
      <p:sp>
        <p:nvSpPr>
          <p:cNvPr id="89" name="Picture Placeholder 2"/>
          <p:cNvSpPr>
            <a:spLocks noGrp="1"/>
          </p:cNvSpPr>
          <p:nvPr>
            <p:ph type="pic" sz="quarter" idx="16"/>
          </p:nvPr>
        </p:nvSpPr>
        <p:spPr>
          <a:xfrm>
            <a:off x="951149" y="22246176"/>
            <a:ext cx="9680289" cy="6915345"/>
          </a:xfrm>
          <a:prstGeom prst="rect">
            <a:avLst/>
          </a:prstGeom>
          <a:solidFill>
            <a:schemeClr val="bg2">
              <a:lumMod val="85000"/>
            </a:schemeClr>
          </a:solidFill>
        </p:spPr>
        <p:txBody>
          <a:bodyPr/>
          <a:lstStyle/>
          <a:p>
            <a:pPr marL="0" indent="0" algn="ctr">
              <a:buNone/>
            </a:pPr>
            <a:endParaRPr lang="en-US" dirty="0"/>
          </a:p>
        </p:txBody>
      </p:sp>
      <p:sp>
        <p:nvSpPr>
          <p:cNvPr id="90" name="TextBox 89"/>
          <p:cNvSpPr txBox="1"/>
          <p:nvPr/>
        </p:nvSpPr>
        <p:spPr>
          <a:xfrm>
            <a:off x="845835" y="39933571"/>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1" name="Picture Placeholder 2"/>
          <p:cNvSpPr>
            <a:spLocks noGrp="1"/>
          </p:cNvSpPr>
          <p:nvPr>
            <p:ph type="pic" sz="quarter" idx="16"/>
          </p:nvPr>
        </p:nvSpPr>
        <p:spPr>
          <a:xfrm>
            <a:off x="915938" y="33323783"/>
            <a:ext cx="9715500" cy="6456657"/>
          </a:xfrm>
          <a:prstGeom prst="rect">
            <a:avLst/>
          </a:prstGeom>
          <a:solidFill>
            <a:schemeClr val="bg2">
              <a:lumMod val="85000"/>
            </a:schemeClr>
          </a:solidFill>
        </p:spPr>
        <p:txBody>
          <a:bodyPr/>
          <a:lstStyle/>
          <a:p>
            <a:pPr marL="0" indent="0" algn="ctr">
              <a:buNone/>
            </a:pPr>
            <a:endParaRPr lang="en-US" dirty="0"/>
          </a:p>
        </p:txBody>
      </p:sp>
      <p:sp>
        <p:nvSpPr>
          <p:cNvPr id="92" name="TextBox 91"/>
          <p:cNvSpPr txBox="1"/>
          <p:nvPr/>
        </p:nvSpPr>
        <p:spPr>
          <a:xfrm>
            <a:off x="974090" y="31003048"/>
            <a:ext cx="9829800" cy="1862048"/>
          </a:xfrm>
          <a:prstGeom prst="rect">
            <a:avLst/>
          </a:prstGeom>
          <a:solidFill>
            <a:schemeClr val="bg1">
              <a:alpha val="42000"/>
            </a:schemeClr>
          </a:solidFill>
        </p:spPr>
        <p:txBody>
          <a:bodyPr>
            <a:spAutoFit/>
          </a:bodyPr>
          <a:lstStyle/>
          <a:p>
            <a:pPr>
              <a:lnSpc>
                <a:spcPts val="4600"/>
              </a:lnSpc>
              <a:spcBef>
                <a:spcPts val="0"/>
              </a:spcBef>
              <a:defRPr/>
            </a:pPr>
            <a:r>
              <a:rPr lang="en-US" sz="26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cursus ultrices vel, ullamcorper ac augue.</a:t>
            </a:r>
          </a:p>
        </p:txBody>
      </p:sp>
      <p:cxnSp>
        <p:nvCxnSpPr>
          <p:cNvPr id="93" name="Straight Connector 92"/>
          <p:cNvCxnSpPr/>
          <p:nvPr/>
        </p:nvCxnSpPr>
        <p:spPr bwMode="auto">
          <a:xfrm>
            <a:off x="923290" y="30552055"/>
            <a:ext cx="9706610" cy="0"/>
          </a:xfrm>
          <a:prstGeom prst="line">
            <a:avLst/>
          </a:prstGeom>
          <a:noFill/>
          <a:ln w="25400" cap="flat" cmpd="sng" algn="ctr">
            <a:solidFill>
              <a:schemeClr val="tx1"/>
            </a:solidFill>
            <a:prstDash val="dash"/>
            <a:round/>
            <a:headEnd type="none" w="med" len="med"/>
            <a:tailEnd type="none" w="med" len="med"/>
          </a:ln>
          <a:effectLst/>
        </p:spPr>
      </p:cxnSp>
      <p:sp>
        <p:nvSpPr>
          <p:cNvPr id="94" name="Rectangle 93"/>
          <p:cNvSpPr/>
          <p:nvPr/>
        </p:nvSpPr>
        <p:spPr>
          <a:xfrm>
            <a:off x="21733299" y="41853189"/>
            <a:ext cx="10575501" cy="1496100"/>
          </a:xfrm>
          <a:prstGeom prst="rect">
            <a:avLst/>
          </a:prstGeom>
        </p:spPr>
        <p:txBody>
          <a:bodyPr wrap="square">
            <a:noAutofit/>
          </a:bodyPr>
          <a:lstStyle/>
          <a:p>
            <a:pPr>
              <a:spcAft>
                <a:spcPts val="400"/>
              </a:spcAft>
              <a:defRPr/>
            </a:pPr>
            <a:r>
              <a:rPr lang="en-US" altLang="en-US" sz="2800" dirty="0">
                <a:solidFill>
                  <a:schemeClr val="bg1"/>
                </a:solidFill>
                <a:ea typeface="Arial" charset="0"/>
              </a:rPr>
              <a:t>College of Computer Science and Technology, </a:t>
            </a:r>
          </a:p>
          <a:p>
            <a:pPr>
              <a:spcAft>
                <a:spcPts val="400"/>
              </a:spcAft>
              <a:defRPr/>
            </a:pPr>
            <a:r>
              <a:rPr lang="en-US" altLang="en-US" sz="2800" dirty="0">
                <a:solidFill>
                  <a:schemeClr val="bg1"/>
                </a:solidFill>
                <a:ea typeface="Arial" charset="0"/>
              </a:rPr>
              <a:t>Huaqiao University, Xiamen, China</a:t>
            </a:r>
          </a:p>
          <a:p>
            <a:pPr>
              <a:spcAft>
                <a:spcPts val="80"/>
              </a:spcAft>
              <a:defRPr/>
            </a:pPr>
            <a:r>
              <a:rPr lang="en-US" sz="3400" b="1" dirty="0">
                <a:solidFill>
                  <a:schemeClr val="bg1"/>
                </a:solidFill>
              </a:rPr>
              <a:t>cst.hqu.edu.cn</a:t>
            </a:r>
          </a:p>
          <a:p>
            <a:pPr>
              <a:spcAft>
                <a:spcPts val="80"/>
              </a:spcAft>
              <a:defRPr/>
            </a:pPr>
            <a:endParaRPr lang="en-US" altLang="en-US" sz="2800" dirty="0">
              <a:solidFill>
                <a:schemeClr val="bg1"/>
              </a:solidFill>
              <a:ea typeface="Arial" charset="0"/>
            </a:endParaRPr>
          </a:p>
        </p:txBody>
      </p:sp>
      <p:sp>
        <p:nvSpPr>
          <p:cNvPr id="95" name="TextBox 3"/>
          <p:cNvSpPr txBox="1">
            <a:spLocks noChangeArrowheads="1"/>
          </p:cNvSpPr>
          <p:nvPr/>
        </p:nvSpPr>
        <p:spPr bwMode="auto">
          <a:xfrm>
            <a:off x="974090" y="6535411"/>
            <a:ext cx="9829800" cy="5863144"/>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dirty="0">
                <a:latin typeface="Arial" charset="0"/>
                <a:ea typeface="Arial" charset="0"/>
              </a:rPr>
              <a:t>Mauris orci mi, varius id diam id, egestas auctor enim. Praesent ut massa nibh. Duis purus neque, facilisis cursus ultrices vel, ullamcorper ac augue. Donec semper lorem vitae urna pulvinar, in congue massa tristique. Sed in risus nibh. In nisl quam, aliquet sed nibh sit amet, faucibus.</a:t>
            </a:r>
          </a:p>
        </p:txBody>
      </p:sp>
      <p:sp>
        <p:nvSpPr>
          <p:cNvPr id="96" name="TextBox 95"/>
          <p:cNvSpPr txBox="1"/>
          <p:nvPr/>
        </p:nvSpPr>
        <p:spPr>
          <a:xfrm>
            <a:off x="974090" y="13582825"/>
            <a:ext cx="9829800" cy="8263801"/>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97" name="TextBox 96"/>
          <p:cNvSpPr txBox="1"/>
          <p:nvPr/>
        </p:nvSpPr>
        <p:spPr>
          <a:xfrm>
            <a:off x="11544066" y="6535411"/>
            <a:ext cx="9829800" cy="6760825"/>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a:t>
            </a:r>
          </a:p>
        </p:txBody>
      </p:sp>
      <p:sp>
        <p:nvSpPr>
          <p:cNvPr id="98" name="TextBox 97"/>
          <p:cNvSpPr txBox="1"/>
          <p:nvPr/>
        </p:nvSpPr>
        <p:spPr>
          <a:xfrm>
            <a:off x="22343714" y="6535411"/>
            <a:ext cx="9784080" cy="3195747"/>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8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p:txBody>
      </p:sp>
      <p:sp>
        <p:nvSpPr>
          <p:cNvPr id="100" name="TextBox 99"/>
          <p:cNvSpPr txBox="1"/>
          <p:nvPr/>
        </p:nvSpPr>
        <p:spPr>
          <a:xfrm>
            <a:off x="22343714" y="18826801"/>
            <a:ext cx="9406286" cy="7042954"/>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sp>
        <p:nvSpPr>
          <p:cNvPr id="101" name="TextBox 100"/>
          <p:cNvSpPr txBox="1"/>
          <p:nvPr/>
        </p:nvSpPr>
        <p:spPr>
          <a:xfrm>
            <a:off x="22343714" y="36046075"/>
            <a:ext cx="9737512" cy="4144724"/>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Phasellus nec lectus bibendum, posuere nibh id, lacinia magna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Aenean et est sem. Phasellus nec lectus bibendum, posuere </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Lacinia magna. Mauris orci mi, varius id diam id, egestas auctor</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800"/>
              </a:lnSpc>
              <a:spcBef>
                <a:spcPts val="0"/>
              </a:spcBef>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自定义 3">
      <a:dk1>
        <a:srgbClr val="666666"/>
      </a:dk1>
      <a:lt1>
        <a:srgbClr val="FFFFFF"/>
      </a:lt1>
      <a:dk2>
        <a:srgbClr val="DA2028"/>
      </a:dk2>
      <a:lt2>
        <a:srgbClr val="FFFFFF"/>
      </a:lt2>
      <a:accent1>
        <a:srgbClr val="DA2028"/>
      </a:accent1>
      <a:accent2>
        <a:srgbClr val="EE8D92"/>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771</Words>
  <Application>Microsoft Office PowerPoint</Application>
  <PresentationFormat>自定义</PresentationFormat>
  <Paragraphs>76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More</vt:lpstr>
      <vt:lpstr>PingFang SC</vt:lpstr>
      <vt:lpstr>等线</vt:lpstr>
      <vt:lpstr>Arial</vt:lpstr>
      <vt:lpstr>Calibri</vt:lpstr>
      <vt:lpstr>Research Poster Template</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HQU Research Poster Template</dc:title>
  <dc:subject/>
  <dc:creator>Eddy;Sylvan Ding</dc:creator>
  <cp:keywords/>
  <dc:description/>
  <cp:lastModifiedBy>丁 纪翔</cp:lastModifiedBy>
  <cp:revision>48</cp:revision>
  <cp:lastPrinted>2016-09-29T19:48:31Z</cp:lastPrinted>
  <dcterms:created xsi:type="dcterms:W3CDTF">2016-09-29T18:43:16Z</dcterms:created>
  <dcterms:modified xsi:type="dcterms:W3CDTF">2023-08-10T04:07:19Z</dcterms:modified>
  <cp:category/>
</cp:coreProperties>
</file>