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0980" y="615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MLP Training Process</a:t>
            </a:r>
            <a:endParaRPr lang="en-US" altLang="zh-CN"/>
          </a:p>
        </p:txBody>
      </p:sp>
      <p:cxnSp>
        <p:nvCxnSpPr>
          <p:cNvPr id="5" name="直接连接符 4"/>
          <p:cNvCxnSpPr/>
          <p:nvPr/>
        </p:nvCxnSpPr>
        <p:spPr>
          <a:xfrm>
            <a:off x="48260" y="2284095"/>
            <a:ext cx="120815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20980" y="4638675"/>
            <a:ext cx="514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RNN </a:t>
            </a:r>
            <a:r>
              <a:rPr lang="en-US" altLang="zh-CN">
                <a:sym typeface="+mn-ea"/>
              </a:rPr>
              <a:t>Training Process (Batch)</a:t>
            </a:r>
            <a:endParaRPr lang="en-US" altLang="zh-CN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18965" y="142367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912995" y="142367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407025" y="142367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5901055" y="142367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395085" y="142367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889115" y="142367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7390765" y="142367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,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7884795" y="142367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_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8378825" y="142367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8872855" y="142367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9366885" y="142367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9860915" y="142367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10354945" y="142367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!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10848975" y="142367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&lt;E&gt;</a:t>
            </a:r>
            <a:endParaRPr lang="en-US" altLang="zh-CN" sz="1000"/>
          </a:p>
        </p:txBody>
      </p:sp>
      <p:sp>
        <p:nvSpPr>
          <p:cNvPr id="21" name="矩形 20"/>
          <p:cNvSpPr/>
          <p:nvPr/>
        </p:nvSpPr>
        <p:spPr>
          <a:xfrm>
            <a:off x="3924935" y="142367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&lt;B&gt;</a:t>
            </a:r>
            <a:endParaRPr lang="en-US" altLang="zh-CN" sz="1000"/>
          </a:p>
        </p:txBody>
      </p:sp>
      <p:sp>
        <p:nvSpPr>
          <p:cNvPr id="22" name="矩形 21"/>
          <p:cNvSpPr/>
          <p:nvPr/>
        </p:nvSpPr>
        <p:spPr>
          <a:xfrm>
            <a:off x="3430905" y="142367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&lt;B&gt;</a:t>
            </a:r>
            <a:endParaRPr lang="en-US" altLang="zh-CN" sz="1000"/>
          </a:p>
        </p:txBody>
      </p:sp>
      <p:sp>
        <p:nvSpPr>
          <p:cNvPr id="23" name="矩形 22"/>
          <p:cNvSpPr/>
          <p:nvPr/>
        </p:nvSpPr>
        <p:spPr>
          <a:xfrm>
            <a:off x="2936875" y="142367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&lt;B&gt;</a:t>
            </a:r>
            <a:endParaRPr lang="en-US" altLang="zh-CN" sz="1000"/>
          </a:p>
        </p:txBody>
      </p:sp>
      <p:sp>
        <p:nvSpPr>
          <p:cNvPr id="24" name="矩形 23"/>
          <p:cNvSpPr/>
          <p:nvPr/>
        </p:nvSpPr>
        <p:spPr>
          <a:xfrm>
            <a:off x="2442845" y="142367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&lt;</a:t>
            </a:r>
            <a:r>
              <a:rPr lang="en-US" altLang="zh-CN" sz="1000"/>
              <a:t>B&gt;</a:t>
            </a:r>
            <a:endParaRPr lang="en-US" altLang="zh-CN" sz="1000"/>
          </a:p>
        </p:txBody>
      </p:sp>
      <p:sp>
        <p:nvSpPr>
          <p:cNvPr id="25" name="矩形 24"/>
          <p:cNvSpPr/>
          <p:nvPr/>
        </p:nvSpPr>
        <p:spPr>
          <a:xfrm>
            <a:off x="4418965" y="580390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4912995" y="580390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5407025" y="580390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5901055" y="580390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6395085" y="580390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6889115" y="580390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7390765" y="580390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,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7884795" y="580390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_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8378825" y="580390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8872855" y="580390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9366885" y="580390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9860915" y="580390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10354945" y="580390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!</a:t>
            </a:r>
            <a:endParaRPr lang="en-US" altLang="zh-CN"/>
          </a:p>
        </p:txBody>
      </p:sp>
      <p:sp>
        <p:nvSpPr>
          <p:cNvPr id="38" name="矩形 37"/>
          <p:cNvSpPr/>
          <p:nvPr/>
        </p:nvSpPr>
        <p:spPr>
          <a:xfrm>
            <a:off x="10848975" y="580390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&lt;E&gt;</a:t>
            </a:r>
            <a:endParaRPr lang="en-US" altLang="zh-CN" sz="100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1477645" y="1633538"/>
            <a:ext cx="4413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503555" y="1464945"/>
            <a:ext cx="933450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Input</a:t>
            </a:r>
            <a:endParaRPr lang="en-US" altLang="zh-CN" sz="16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1477645" y="792798"/>
            <a:ext cx="4413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03555" y="624205"/>
            <a:ext cx="933450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Target</a:t>
            </a:r>
            <a:endParaRPr lang="en-US" altLang="zh-CN" sz="16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371090" y="1353185"/>
            <a:ext cx="2018030" cy="5695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371090" y="1977390"/>
            <a:ext cx="201803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1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Windows </a:t>
            </a:r>
            <a:r>
              <a:rPr lang="en-US" altLang="zh-CN" sz="1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size = 4</a:t>
            </a:r>
            <a:endParaRPr lang="en-US" altLang="zh-CN" sz="1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389120" y="505460"/>
            <a:ext cx="485140" cy="56959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3384550" y="1036955"/>
            <a:ext cx="900430" cy="2406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353175" y="1353185"/>
            <a:ext cx="1997075" cy="5695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350250" y="505460"/>
            <a:ext cx="485140" cy="56959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7404100" y="1036955"/>
            <a:ext cx="900430" cy="2406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899410" y="600710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57" name="矩形 56"/>
          <p:cNvSpPr/>
          <p:nvPr/>
        </p:nvSpPr>
        <p:spPr>
          <a:xfrm>
            <a:off x="3393440" y="600710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58" name="矩形 57"/>
          <p:cNvSpPr/>
          <p:nvPr/>
        </p:nvSpPr>
        <p:spPr>
          <a:xfrm>
            <a:off x="3887470" y="600710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59" name="矩形 58"/>
          <p:cNvSpPr/>
          <p:nvPr/>
        </p:nvSpPr>
        <p:spPr>
          <a:xfrm>
            <a:off x="4381500" y="600710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60" name="矩形 59"/>
          <p:cNvSpPr/>
          <p:nvPr/>
        </p:nvSpPr>
        <p:spPr>
          <a:xfrm>
            <a:off x="4875530" y="600710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61" name="矩形 60"/>
          <p:cNvSpPr/>
          <p:nvPr/>
        </p:nvSpPr>
        <p:spPr>
          <a:xfrm>
            <a:off x="5369560" y="600710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</a:t>
            </a:r>
            <a:endParaRPr lang="en-US" altLang="zh-CN"/>
          </a:p>
        </p:txBody>
      </p:sp>
      <p:sp>
        <p:nvSpPr>
          <p:cNvPr id="62" name="矩形 61"/>
          <p:cNvSpPr/>
          <p:nvPr/>
        </p:nvSpPr>
        <p:spPr>
          <a:xfrm>
            <a:off x="5871210" y="600710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,</a:t>
            </a:r>
            <a:endParaRPr lang="en-US" altLang="zh-CN"/>
          </a:p>
        </p:txBody>
      </p:sp>
      <p:sp>
        <p:nvSpPr>
          <p:cNvPr id="63" name="矩形 62"/>
          <p:cNvSpPr/>
          <p:nvPr/>
        </p:nvSpPr>
        <p:spPr>
          <a:xfrm>
            <a:off x="6365240" y="600710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_</a:t>
            </a:r>
            <a:endParaRPr lang="en-US" altLang="zh-CN"/>
          </a:p>
        </p:txBody>
      </p:sp>
      <p:sp>
        <p:nvSpPr>
          <p:cNvPr id="64" name="矩形 63"/>
          <p:cNvSpPr/>
          <p:nvPr/>
        </p:nvSpPr>
        <p:spPr>
          <a:xfrm>
            <a:off x="6859270" y="600710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</a:t>
            </a:r>
            <a:endParaRPr lang="en-US" altLang="zh-CN"/>
          </a:p>
        </p:txBody>
      </p:sp>
      <p:sp>
        <p:nvSpPr>
          <p:cNvPr id="65" name="矩形 64"/>
          <p:cNvSpPr/>
          <p:nvPr/>
        </p:nvSpPr>
        <p:spPr>
          <a:xfrm>
            <a:off x="7353300" y="600710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66" name="矩形 65"/>
          <p:cNvSpPr/>
          <p:nvPr/>
        </p:nvSpPr>
        <p:spPr>
          <a:xfrm>
            <a:off x="7847330" y="600710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67" name="矩形 66"/>
          <p:cNvSpPr/>
          <p:nvPr/>
        </p:nvSpPr>
        <p:spPr>
          <a:xfrm>
            <a:off x="8341360" y="600710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68" name="矩形 67"/>
          <p:cNvSpPr/>
          <p:nvPr/>
        </p:nvSpPr>
        <p:spPr>
          <a:xfrm>
            <a:off x="8835390" y="600710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!</a:t>
            </a:r>
            <a:endParaRPr lang="en-US" altLang="zh-CN"/>
          </a:p>
        </p:txBody>
      </p:sp>
      <p:sp>
        <p:nvSpPr>
          <p:cNvPr id="69" name="矩形 68"/>
          <p:cNvSpPr/>
          <p:nvPr/>
        </p:nvSpPr>
        <p:spPr>
          <a:xfrm>
            <a:off x="9329420" y="6007100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&lt;E&gt;</a:t>
            </a:r>
            <a:endParaRPr lang="en-US" altLang="zh-CN" sz="1000"/>
          </a:p>
        </p:txBody>
      </p:sp>
      <p:sp>
        <p:nvSpPr>
          <p:cNvPr id="74" name="矩形 73"/>
          <p:cNvSpPr/>
          <p:nvPr/>
        </p:nvSpPr>
        <p:spPr>
          <a:xfrm>
            <a:off x="2899410" y="5163820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75" name="矩形 74"/>
          <p:cNvSpPr/>
          <p:nvPr/>
        </p:nvSpPr>
        <p:spPr>
          <a:xfrm>
            <a:off x="3393440" y="5163820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76" name="矩形 75"/>
          <p:cNvSpPr/>
          <p:nvPr/>
        </p:nvSpPr>
        <p:spPr>
          <a:xfrm>
            <a:off x="3887470" y="5163820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77" name="矩形 76"/>
          <p:cNvSpPr/>
          <p:nvPr/>
        </p:nvSpPr>
        <p:spPr>
          <a:xfrm>
            <a:off x="4381500" y="5163820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78" name="矩形 77"/>
          <p:cNvSpPr/>
          <p:nvPr/>
        </p:nvSpPr>
        <p:spPr>
          <a:xfrm>
            <a:off x="4875530" y="5163820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79" name="矩形 78"/>
          <p:cNvSpPr/>
          <p:nvPr/>
        </p:nvSpPr>
        <p:spPr>
          <a:xfrm>
            <a:off x="5369560" y="5163820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</a:t>
            </a:r>
            <a:endParaRPr lang="en-US" altLang="zh-CN"/>
          </a:p>
        </p:txBody>
      </p:sp>
      <p:sp>
        <p:nvSpPr>
          <p:cNvPr id="80" name="矩形 79"/>
          <p:cNvSpPr/>
          <p:nvPr/>
        </p:nvSpPr>
        <p:spPr>
          <a:xfrm>
            <a:off x="5871210" y="5163820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,</a:t>
            </a:r>
            <a:endParaRPr lang="en-US" altLang="zh-CN"/>
          </a:p>
        </p:txBody>
      </p:sp>
      <p:sp>
        <p:nvSpPr>
          <p:cNvPr id="81" name="矩形 80"/>
          <p:cNvSpPr/>
          <p:nvPr/>
        </p:nvSpPr>
        <p:spPr>
          <a:xfrm>
            <a:off x="6365240" y="5163820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_</a:t>
            </a:r>
            <a:endParaRPr lang="en-US" altLang="zh-CN"/>
          </a:p>
        </p:txBody>
      </p:sp>
      <p:sp>
        <p:nvSpPr>
          <p:cNvPr id="82" name="矩形 81"/>
          <p:cNvSpPr/>
          <p:nvPr/>
        </p:nvSpPr>
        <p:spPr>
          <a:xfrm>
            <a:off x="6859270" y="5163820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</a:t>
            </a:r>
            <a:endParaRPr lang="en-US" altLang="zh-CN"/>
          </a:p>
        </p:txBody>
      </p:sp>
      <p:sp>
        <p:nvSpPr>
          <p:cNvPr id="83" name="矩形 82"/>
          <p:cNvSpPr/>
          <p:nvPr/>
        </p:nvSpPr>
        <p:spPr>
          <a:xfrm>
            <a:off x="7353300" y="5163820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84" name="矩形 83"/>
          <p:cNvSpPr/>
          <p:nvPr/>
        </p:nvSpPr>
        <p:spPr>
          <a:xfrm>
            <a:off x="7847330" y="5163820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85" name="矩形 84"/>
          <p:cNvSpPr/>
          <p:nvPr/>
        </p:nvSpPr>
        <p:spPr>
          <a:xfrm>
            <a:off x="8341360" y="5163820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86" name="矩形 85"/>
          <p:cNvSpPr/>
          <p:nvPr/>
        </p:nvSpPr>
        <p:spPr>
          <a:xfrm>
            <a:off x="8835390" y="5163820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!</a:t>
            </a:r>
            <a:endParaRPr lang="en-US" altLang="zh-CN"/>
          </a:p>
        </p:txBody>
      </p:sp>
      <p:sp>
        <p:nvSpPr>
          <p:cNvPr id="87" name="矩形 86"/>
          <p:cNvSpPr/>
          <p:nvPr/>
        </p:nvSpPr>
        <p:spPr>
          <a:xfrm>
            <a:off x="9329420" y="5163820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&lt;E&gt;</a:t>
            </a:r>
            <a:endParaRPr lang="en-US" altLang="zh-CN" sz="1000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1477645" y="6216968"/>
            <a:ext cx="4413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03555" y="6048375"/>
            <a:ext cx="933450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Input</a:t>
            </a:r>
            <a:endParaRPr lang="en-US" altLang="zh-CN" sz="16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>
            <a:off x="1477645" y="5376228"/>
            <a:ext cx="4413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503555" y="5207635"/>
            <a:ext cx="933450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Target</a:t>
            </a:r>
            <a:endParaRPr lang="en-US" altLang="zh-CN" sz="16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815590" y="5936615"/>
            <a:ext cx="2018030" cy="5695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5147310" y="5658485"/>
            <a:ext cx="201803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Windows </a:t>
            </a:r>
            <a:r>
              <a:rPr lang="en-US" altLang="zh-CN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size = 4</a:t>
            </a:r>
            <a:endParaRPr lang="en-US" altLang="zh-CN" sz="1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354705" y="5088890"/>
            <a:ext cx="1978660" cy="56959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/>
          <p:nvPr/>
        </p:nvCxnSpPr>
        <p:spPr>
          <a:xfrm flipV="1">
            <a:off x="3107055" y="5693410"/>
            <a:ext cx="482600" cy="167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3589655" y="5693410"/>
            <a:ext cx="482600" cy="167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4102735" y="5693410"/>
            <a:ext cx="482600" cy="167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4615180" y="5693410"/>
            <a:ext cx="482600" cy="167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2825750" y="6678930"/>
            <a:ext cx="19564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4841240" y="6525895"/>
            <a:ext cx="201803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1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hidden state transfer</a:t>
            </a:r>
            <a:endParaRPr lang="en-US" altLang="zh-CN" sz="1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48260" y="4550410"/>
            <a:ext cx="120815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8" name="文本框 147"/>
          <p:cNvSpPr txBox="1"/>
          <p:nvPr/>
        </p:nvSpPr>
        <p:spPr>
          <a:xfrm>
            <a:off x="220980" y="2382520"/>
            <a:ext cx="514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RNN </a:t>
            </a:r>
            <a:r>
              <a:rPr lang="en-US" altLang="zh-CN">
                <a:sym typeface="+mn-ea"/>
              </a:rPr>
              <a:t>Training Process (</a:t>
            </a:r>
            <a:r>
              <a:rPr lang="en-US" altLang="zh-CN">
                <a:sym typeface="+mn-ea"/>
              </a:rPr>
              <a:t>Non-Batch)</a:t>
            </a:r>
            <a:endParaRPr lang="en-US" altLang="zh-CN">
              <a:sym typeface="+mn-ea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899410" y="3750945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150" name="矩形 149"/>
          <p:cNvSpPr/>
          <p:nvPr/>
        </p:nvSpPr>
        <p:spPr>
          <a:xfrm>
            <a:off x="3393440" y="3750945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151" name="矩形 150"/>
          <p:cNvSpPr/>
          <p:nvPr/>
        </p:nvSpPr>
        <p:spPr>
          <a:xfrm>
            <a:off x="3887470" y="3750945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152" name="矩形 151"/>
          <p:cNvSpPr/>
          <p:nvPr/>
        </p:nvSpPr>
        <p:spPr>
          <a:xfrm>
            <a:off x="4381500" y="3750945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153" name="矩形 152"/>
          <p:cNvSpPr/>
          <p:nvPr/>
        </p:nvSpPr>
        <p:spPr>
          <a:xfrm>
            <a:off x="4875530" y="3750945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154" name="矩形 153"/>
          <p:cNvSpPr/>
          <p:nvPr/>
        </p:nvSpPr>
        <p:spPr>
          <a:xfrm>
            <a:off x="5369560" y="3750945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</a:t>
            </a:r>
            <a:endParaRPr lang="en-US" altLang="zh-CN"/>
          </a:p>
        </p:txBody>
      </p:sp>
      <p:sp>
        <p:nvSpPr>
          <p:cNvPr id="155" name="矩形 154"/>
          <p:cNvSpPr/>
          <p:nvPr/>
        </p:nvSpPr>
        <p:spPr>
          <a:xfrm>
            <a:off x="5871210" y="3750945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,</a:t>
            </a:r>
            <a:endParaRPr lang="en-US" altLang="zh-CN"/>
          </a:p>
        </p:txBody>
      </p:sp>
      <p:sp>
        <p:nvSpPr>
          <p:cNvPr id="156" name="矩形 155"/>
          <p:cNvSpPr/>
          <p:nvPr/>
        </p:nvSpPr>
        <p:spPr>
          <a:xfrm>
            <a:off x="6365240" y="3750945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_</a:t>
            </a:r>
            <a:endParaRPr lang="en-US" altLang="zh-CN"/>
          </a:p>
        </p:txBody>
      </p:sp>
      <p:sp>
        <p:nvSpPr>
          <p:cNvPr id="157" name="矩形 156"/>
          <p:cNvSpPr/>
          <p:nvPr/>
        </p:nvSpPr>
        <p:spPr>
          <a:xfrm>
            <a:off x="6859270" y="3750945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</a:t>
            </a:r>
            <a:endParaRPr lang="en-US" altLang="zh-CN"/>
          </a:p>
        </p:txBody>
      </p:sp>
      <p:sp>
        <p:nvSpPr>
          <p:cNvPr id="158" name="矩形 157"/>
          <p:cNvSpPr/>
          <p:nvPr/>
        </p:nvSpPr>
        <p:spPr>
          <a:xfrm>
            <a:off x="7353300" y="3750945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159" name="矩形 158"/>
          <p:cNvSpPr/>
          <p:nvPr/>
        </p:nvSpPr>
        <p:spPr>
          <a:xfrm>
            <a:off x="7847330" y="3750945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160" name="矩形 159"/>
          <p:cNvSpPr/>
          <p:nvPr/>
        </p:nvSpPr>
        <p:spPr>
          <a:xfrm>
            <a:off x="8341360" y="3750945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61" name="矩形 160"/>
          <p:cNvSpPr/>
          <p:nvPr/>
        </p:nvSpPr>
        <p:spPr>
          <a:xfrm>
            <a:off x="8835390" y="3750945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!</a:t>
            </a:r>
            <a:endParaRPr lang="en-US" altLang="zh-CN"/>
          </a:p>
        </p:txBody>
      </p:sp>
      <p:sp>
        <p:nvSpPr>
          <p:cNvPr id="162" name="矩形 161"/>
          <p:cNvSpPr/>
          <p:nvPr/>
        </p:nvSpPr>
        <p:spPr>
          <a:xfrm>
            <a:off x="9329420" y="3750945"/>
            <a:ext cx="419735" cy="41973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&lt;E&gt;</a:t>
            </a:r>
            <a:endParaRPr lang="en-US" altLang="zh-CN" sz="1000"/>
          </a:p>
        </p:txBody>
      </p:sp>
      <p:sp>
        <p:nvSpPr>
          <p:cNvPr id="163" name="矩形 162"/>
          <p:cNvSpPr/>
          <p:nvPr/>
        </p:nvSpPr>
        <p:spPr>
          <a:xfrm>
            <a:off x="2899410" y="2907665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164" name="矩形 163"/>
          <p:cNvSpPr/>
          <p:nvPr/>
        </p:nvSpPr>
        <p:spPr>
          <a:xfrm>
            <a:off x="3393440" y="2907665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165" name="矩形 164"/>
          <p:cNvSpPr/>
          <p:nvPr/>
        </p:nvSpPr>
        <p:spPr>
          <a:xfrm>
            <a:off x="3887470" y="2907665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166" name="矩形 165"/>
          <p:cNvSpPr/>
          <p:nvPr/>
        </p:nvSpPr>
        <p:spPr>
          <a:xfrm>
            <a:off x="4381500" y="2907665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167" name="矩形 166"/>
          <p:cNvSpPr/>
          <p:nvPr/>
        </p:nvSpPr>
        <p:spPr>
          <a:xfrm>
            <a:off x="4875530" y="2907665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168" name="矩形 167"/>
          <p:cNvSpPr/>
          <p:nvPr/>
        </p:nvSpPr>
        <p:spPr>
          <a:xfrm>
            <a:off x="5369560" y="2907665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</a:t>
            </a:r>
            <a:endParaRPr lang="en-US" altLang="zh-CN"/>
          </a:p>
        </p:txBody>
      </p:sp>
      <p:sp>
        <p:nvSpPr>
          <p:cNvPr id="169" name="矩形 168"/>
          <p:cNvSpPr/>
          <p:nvPr/>
        </p:nvSpPr>
        <p:spPr>
          <a:xfrm>
            <a:off x="5871210" y="2907665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,</a:t>
            </a:r>
            <a:endParaRPr lang="en-US" altLang="zh-CN"/>
          </a:p>
        </p:txBody>
      </p:sp>
      <p:sp>
        <p:nvSpPr>
          <p:cNvPr id="170" name="矩形 169"/>
          <p:cNvSpPr/>
          <p:nvPr/>
        </p:nvSpPr>
        <p:spPr>
          <a:xfrm>
            <a:off x="6365240" y="2907665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_</a:t>
            </a:r>
            <a:endParaRPr lang="en-US" altLang="zh-CN"/>
          </a:p>
        </p:txBody>
      </p:sp>
      <p:sp>
        <p:nvSpPr>
          <p:cNvPr id="171" name="矩形 170"/>
          <p:cNvSpPr/>
          <p:nvPr/>
        </p:nvSpPr>
        <p:spPr>
          <a:xfrm>
            <a:off x="6859270" y="2907665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</a:t>
            </a:r>
            <a:endParaRPr lang="en-US" altLang="zh-CN"/>
          </a:p>
        </p:txBody>
      </p:sp>
      <p:sp>
        <p:nvSpPr>
          <p:cNvPr id="172" name="矩形 171"/>
          <p:cNvSpPr/>
          <p:nvPr/>
        </p:nvSpPr>
        <p:spPr>
          <a:xfrm>
            <a:off x="7353300" y="2907665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</a:t>
            </a:r>
            <a:endParaRPr lang="en-US" altLang="zh-CN"/>
          </a:p>
        </p:txBody>
      </p:sp>
      <p:sp>
        <p:nvSpPr>
          <p:cNvPr id="173" name="矩形 172"/>
          <p:cNvSpPr/>
          <p:nvPr/>
        </p:nvSpPr>
        <p:spPr>
          <a:xfrm>
            <a:off x="7847330" y="2907665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174" name="矩形 173"/>
          <p:cNvSpPr/>
          <p:nvPr/>
        </p:nvSpPr>
        <p:spPr>
          <a:xfrm>
            <a:off x="8341360" y="2907665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75" name="矩形 174"/>
          <p:cNvSpPr/>
          <p:nvPr/>
        </p:nvSpPr>
        <p:spPr>
          <a:xfrm>
            <a:off x="8835390" y="2907665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!</a:t>
            </a:r>
            <a:endParaRPr lang="en-US" altLang="zh-CN"/>
          </a:p>
        </p:txBody>
      </p:sp>
      <p:sp>
        <p:nvSpPr>
          <p:cNvPr id="176" name="矩形 175"/>
          <p:cNvSpPr/>
          <p:nvPr/>
        </p:nvSpPr>
        <p:spPr>
          <a:xfrm>
            <a:off x="9329420" y="2907665"/>
            <a:ext cx="419735" cy="41973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&lt;E&gt;</a:t>
            </a:r>
            <a:endParaRPr lang="en-US" altLang="zh-CN" sz="1000"/>
          </a:p>
        </p:txBody>
      </p:sp>
      <p:cxnSp>
        <p:nvCxnSpPr>
          <p:cNvPr id="177" name="直接箭头连接符 176"/>
          <p:cNvCxnSpPr/>
          <p:nvPr/>
        </p:nvCxnSpPr>
        <p:spPr>
          <a:xfrm>
            <a:off x="1477645" y="3960813"/>
            <a:ext cx="4413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8" name="文本框 177"/>
          <p:cNvSpPr txBox="1"/>
          <p:nvPr/>
        </p:nvSpPr>
        <p:spPr>
          <a:xfrm>
            <a:off x="503555" y="3792220"/>
            <a:ext cx="933450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Input</a:t>
            </a:r>
            <a:endParaRPr lang="en-US" altLang="zh-CN" sz="16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179" name="直接箭头连接符 178"/>
          <p:cNvCxnSpPr/>
          <p:nvPr/>
        </p:nvCxnSpPr>
        <p:spPr>
          <a:xfrm>
            <a:off x="1477645" y="3120073"/>
            <a:ext cx="4413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503555" y="2951480"/>
            <a:ext cx="933450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Target</a:t>
            </a:r>
            <a:endParaRPr lang="en-US" altLang="zh-CN" sz="16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cxnSp>
        <p:nvCxnSpPr>
          <p:cNvPr id="184" name="直接箭头连接符 183"/>
          <p:cNvCxnSpPr/>
          <p:nvPr/>
        </p:nvCxnSpPr>
        <p:spPr>
          <a:xfrm flipV="1">
            <a:off x="3107055" y="3437255"/>
            <a:ext cx="482600" cy="167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 flipV="1">
            <a:off x="3589655" y="3437255"/>
            <a:ext cx="482600" cy="167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 flipV="1">
            <a:off x="4102735" y="3437255"/>
            <a:ext cx="482600" cy="167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/>
          <p:nvPr/>
        </p:nvCxnSpPr>
        <p:spPr>
          <a:xfrm flipV="1">
            <a:off x="4615180" y="3437255"/>
            <a:ext cx="482600" cy="167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>
            <a:off x="2917825" y="4269740"/>
            <a:ext cx="68497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9" name="文本框 188"/>
          <p:cNvSpPr txBox="1"/>
          <p:nvPr/>
        </p:nvSpPr>
        <p:spPr>
          <a:xfrm>
            <a:off x="9860915" y="4129405"/>
            <a:ext cx="201803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1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hidden state transfer</a:t>
            </a:r>
            <a:endParaRPr lang="en-US" altLang="zh-CN" sz="1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90" name="直接箭头连接符 189"/>
          <p:cNvCxnSpPr/>
          <p:nvPr/>
        </p:nvCxnSpPr>
        <p:spPr>
          <a:xfrm flipV="1">
            <a:off x="5097780" y="3437255"/>
            <a:ext cx="482600" cy="167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V="1">
            <a:off x="5580380" y="3437255"/>
            <a:ext cx="482600" cy="167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flipV="1">
            <a:off x="6118225" y="3437255"/>
            <a:ext cx="482600" cy="167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flipV="1">
            <a:off x="6600825" y="3437255"/>
            <a:ext cx="482600" cy="167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flipV="1">
            <a:off x="7113905" y="3437255"/>
            <a:ext cx="482600" cy="167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 flipV="1">
            <a:off x="7626350" y="3437255"/>
            <a:ext cx="482600" cy="167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/>
          <p:nvPr/>
        </p:nvCxnSpPr>
        <p:spPr>
          <a:xfrm flipV="1">
            <a:off x="8108950" y="3437255"/>
            <a:ext cx="482600" cy="167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/>
          <p:nvPr/>
        </p:nvCxnSpPr>
        <p:spPr>
          <a:xfrm flipV="1">
            <a:off x="8591550" y="3437255"/>
            <a:ext cx="482600" cy="167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/>
          <p:nvPr/>
        </p:nvCxnSpPr>
        <p:spPr>
          <a:xfrm flipV="1">
            <a:off x="9074150" y="3437255"/>
            <a:ext cx="482600" cy="167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WPS 演示</Application>
  <PresentationFormat>宽屏</PresentationFormat>
  <Paragraphs>202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SylvanDing</cp:lastModifiedBy>
  <cp:revision>171</cp:revision>
  <dcterms:created xsi:type="dcterms:W3CDTF">2019-06-19T02:08:00Z</dcterms:created>
  <dcterms:modified xsi:type="dcterms:W3CDTF">2025-05-01T07:34:33Z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D961DB0422CF4BCCBC301E24679D2E7B_11</vt:lpwstr>
  </property>
</Properties>
</file>