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159" d="100"/>
          <a:sy n="159" d="100"/>
        </p:scale>
        <p:origin x="186" y="24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Stover</a:t>
            </a:r>
          </a:p>
          <a:p>
            <a:r>
              <a:rPr lang="en-US" sz="3600" dirty="0" smtClean="0"/>
              <a:t>Steve </a:t>
            </a:r>
            <a:r>
              <a:rPr lang="en-US" sz="3600" dirty="0" smtClean="0"/>
              <a:t>Golden</a:t>
            </a:r>
          </a:p>
          <a:p>
            <a:r>
              <a:rPr lang="en-US" sz="3600" dirty="0" smtClean="0"/>
              <a:t>Hannah </a:t>
            </a:r>
            <a:r>
              <a:rPr lang="en-US" sz="3600" dirty="0" err="1" smtClean="0"/>
              <a:t>Sartin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PC Repair Clinic Inventory System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PC Repair Clinic on campu</a:t>
            </a:r>
            <a:r>
              <a:rPr lang="en-US" sz="3600" dirty="0"/>
              <a:t>s</a:t>
            </a:r>
            <a:endParaRPr lang="en-US" sz="3600" dirty="0" smtClean="0"/>
          </a:p>
          <a:p>
            <a:r>
              <a:rPr lang="en-US" sz="3600" dirty="0" smtClean="0"/>
              <a:t>Wants an updated inventory management system. 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Our client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3" y="1905517"/>
            <a:ext cx="10650190" cy="4182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Old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Keep it similar to their current ticketing system.</a:t>
            </a:r>
          </a:p>
          <a:p>
            <a:r>
              <a:rPr lang="en-US" sz="3600" dirty="0" smtClean="0"/>
              <a:t>Web based app.</a:t>
            </a:r>
          </a:p>
          <a:p>
            <a:r>
              <a:rPr lang="en-US" sz="3600" dirty="0" smtClean="0"/>
              <a:t>Will be running on Ubuntu server.</a:t>
            </a:r>
          </a:p>
          <a:p>
            <a:r>
              <a:rPr lang="en-US" sz="3600" dirty="0" smtClean="0"/>
              <a:t>Will be utilized on both </a:t>
            </a:r>
            <a:r>
              <a:rPr lang="en-US" sz="3600" dirty="0" err="1" smtClean="0"/>
              <a:t>FireFox</a:t>
            </a:r>
            <a:r>
              <a:rPr lang="en-US" sz="3600" dirty="0" smtClean="0"/>
              <a:t> and Chrome.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New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Scope:</a:t>
            </a:r>
          </a:p>
          <a:p>
            <a:pPr lvl="1"/>
            <a:r>
              <a:rPr lang="en-US" sz="3500" dirty="0" smtClean="0"/>
              <a:t>Barcode generation</a:t>
            </a:r>
          </a:p>
          <a:p>
            <a:pPr lvl="1"/>
            <a:r>
              <a:rPr lang="en-US" sz="3500" dirty="0" smtClean="0"/>
              <a:t>Web-based app</a:t>
            </a:r>
          </a:p>
          <a:p>
            <a:pPr lvl="1"/>
            <a:r>
              <a:rPr lang="en-US" sz="3500" dirty="0" smtClean="0"/>
              <a:t>Creation of MySQL database</a:t>
            </a:r>
          </a:p>
          <a:p>
            <a:pPr lvl="1"/>
            <a:r>
              <a:rPr lang="en-US" sz="3500" dirty="0" smtClean="0"/>
              <a:t>Admin login page</a:t>
            </a:r>
          </a:p>
          <a:p>
            <a:pPr lvl="1"/>
            <a:r>
              <a:rPr lang="en-US" sz="3500" dirty="0" smtClean="0"/>
              <a:t>Barcode scanners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Scope</a:t>
            </a:r>
            <a:endParaRPr lang="en-US" sz="80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 of </a:t>
            </a:r>
            <a:r>
              <a:rPr lang="en-US" sz="3600" dirty="0"/>
              <a:t>S</a:t>
            </a:r>
            <a:r>
              <a:rPr lang="en-US" sz="3600" dirty="0" smtClean="0"/>
              <a:t>cope:</a:t>
            </a:r>
          </a:p>
          <a:p>
            <a:pPr lvl="1"/>
            <a:r>
              <a:rPr lang="en-US" sz="3500" dirty="0" smtClean="0"/>
              <a:t>Invoicing</a:t>
            </a:r>
          </a:p>
          <a:p>
            <a:pPr lvl="1"/>
            <a:r>
              <a:rPr lang="en-US" sz="3500" dirty="0" smtClean="0"/>
              <a:t>QR Codes and scanners</a:t>
            </a:r>
          </a:p>
          <a:p>
            <a:pPr lvl="1"/>
            <a:r>
              <a:rPr lang="en-US" sz="3500" dirty="0" smtClean="0"/>
              <a:t>Data load/conversion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HTML, CSS, JavaScript, PHP and MySQL.</a:t>
            </a:r>
          </a:p>
          <a:p>
            <a:pPr lvl="1"/>
            <a:r>
              <a:rPr lang="en-US" sz="3600" dirty="0" smtClean="0"/>
              <a:t>MySQL v 5.5.59</a:t>
            </a:r>
          </a:p>
          <a:p>
            <a:r>
              <a:rPr lang="en-US" sz="4000" dirty="0" smtClean="0"/>
              <a:t>JavaScript 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/>
          </a:p>
          <a:p>
            <a:r>
              <a:rPr lang="en-US" sz="3700" dirty="0" smtClean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4000" dirty="0" smtClean="0"/>
              <a:t>Working on an Ubuntu server (14.04.3 LTS)</a:t>
            </a:r>
          </a:p>
          <a:p>
            <a:r>
              <a:rPr lang="en-US" sz="4000" dirty="0" smtClean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Approach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– Database Management</a:t>
            </a:r>
          </a:p>
          <a:p>
            <a:r>
              <a:rPr lang="en-US" sz="3600" dirty="0" smtClean="0"/>
              <a:t>Steve – PHP/Backend</a:t>
            </a:r>
          </a:p>
          <a:p>
            <a:r>
              <a:rPr lang="en-US" sz="3600" dirty="0" smtClean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Roles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9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Collaborating via Zoom</a:t>
            </a:r>
          </a:p>
          <a:p>
            <a:r>
              <a:rPr lang="en-US" sz="3600" dirty="0" smtClean="0"/>
              <a:t>Trello</a:t>
            </a:r>
          </a:p>
          <a:p>
            <a:r>
              <a:rPr lang="en-US" sz="3600" dirty="0" smtClean="0"/>
              <a:t>Slack</a:t>
            </a:r>
          </a:p>
          <a:p>
            <a:r>
              <a:rPr lang="en-US" sz="3600" dirty="0" smtClean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Teamwork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153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Our client</vt:lpstr>
      <vt:lpstr>The Old System</vt:lpstr>
      <vt:lpstr>The New System</vt:lpstr>
      <vt:lpstr>Scope</vt:lpstr>
      <vt:lpstr>Approach</vt:lpstr>
      <vt:lpstr>Roles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2018-02-09T23:10:16Z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