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2"/>
  </p:notesMasterIdLst>
  <p:handoutMasterIdLst>
    <p:handoutMasterId r:id="rId13"/>
  </p:handout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78" autoAdjust="0"/>
  </p:normalViewPr>
  <p:slideViewPr>
    <p:cSldViewPr snapToGrid="0">
      <p:cViewPr varScale="1">
        <p:scale>
          <a:sx n="58" d="100"/>
          <a:sy n="58" d="100"/>
        </p:scale>
        <p:origin x="90" y="169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2/9/2018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hyperlink" Target="http://lindell.me/JsBarcode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2" y="4244843"/>
            <a:ext cx="2711116" cy="1752600"/>
          </a:xfrm>
        </p:spPr>
        <p:txBody>
          <a:bodyPr/>
          <a:lstStyle/>
          <a:p>
            <a:r>
              <a:rPr lang="en-US" sz="3200" dirty="0" smtClean="0"/>
              <a:t>Adam Stover</a:t>
            </a:r>
          </a:p>
          <a:p>
            <a:r>
              <a:rPr lang="en-US" sz="3200" dirty="0" smtClean="0"/>
              <a:t>Steven Golden</a:t>
            </a:r>
          </a:p>
          <a:p>
            <a:r>
              <a:rPr lang="en-US" sz="3200" dirty="0" smtClean="0"/>
              <a:t>Hannah </a:t>
            </a:r>
            <a:r>
              <a:rPr lang="en-US" sz="3200" dirty="0" err="1" smtClean="0"/>
              <a:t>Sartin</a:t>
            </a:r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2" y="2150347"/>
            <a:ext cx="11397916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PC Repair Clinic Inventory System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PC Repair Clinic</a:t>
            </a:r>
          </a:p>
          <a:p>
            <a:r>
              <a:rPr lang="en-US" sz="3600" dirty="0" smtClean="0"/>
              <a:t>Inventory System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Our client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440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393" y="1905517"/>
            <a:ext cx="10650190" cy="41824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Old System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38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346575" cy="43418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Keep it similar to their current ticketing system.</a:t>
            </a:r>
          </a:p>
          <a:p>
            <a:r>
              <a:rPr lang="en-US" sz="3600" dirty="0" smtClean="0"/>
              <a:t>Web app based.</a:t>
            </a:r>
          </a:p>
          <a:p>
            <a:r>
              <a:rPr lang="en-US" sz="3600" dirty="0" smtClean="0"/>
              <a:t>Will be running on both </a:t>
            </a:r>
            <a:r>
              <a:rPr lang="en-US" sz="3600" dirty="0" err="1" smtClean="0"/>
              <a:t>FireFox</a:t>
            </a:r>
            <a:r>
              <a:rPr lang="en-US" sz="3600" dirty="0" smtClean="0"/>
              <a:t> and Chrome.</a:t>
            </a:r>
            <a:endParaRPr lang="en-US" sz="3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New System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431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 Scope:</a:t>
            </a:r>
          </a:p>
          <a:p>
            <a:pPr lvl="1"/>
            <a:r>
              <a:rPr lang="en-US" sz="3500" dirty="0" smtClean="0"/>
              <a:t>Barcode generation</a:t>
            </a:r>
          </a:p>
          <a:p>
            <a:pPr lvl="1"/>
            <a:r>
              <a:rPr lang="en-US" sz="3500" dirty="0" smtClean="0"/>
              <a:t>Web-based app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Scope</a:t>
            </a:r>
            <a:endParaRPr lang="en-US" sz="80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15149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 of</a:t>
            </a:r>
            <a:r>
              <a:rPr lang="en-US" sz="3600" dirty="0" smtClean="0"/>
              <a:t> </a:t>
            </a:r>
            <a:r>
              <a:rPr lang="en-US" sz="3600" dirty="0"/>
              <a:t>S</a:t>
            </a:r>
            <a:r>
              <a:rPr lang="en-US" sz="3600" dirty="0" smtClean="0"/>
              <a:t>cope:</a:t>
            </a:r>
          </a:p>
          <a:p>
            <a:pPr lvl="1"/>
            <a:r>
              <a:rPr lang="en-US" sz="3500" dirty="0" smtClean="0"/>
              <a:t>Invoicing</a:t>
            </a:r>
          </a:p>
          <a:p>
            <a:pPr lvl="1"/>
            <a:r>
              <a:rPr lang="en-US" sz="3500" dirty="0" smtClean="0"/>
              <a:t>QR Codes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938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983418"/>
            <a:ext cx="10871200" cy="446725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HTML, CSS, JavaScript, PHP and MySQL.</a:t>
            </a:r>
          </a:p>
          <a:p>
            <a:pPr lvl="1"/>
            <a:r>
              <a:rPr lang="en-US" sz="3600" dirty="0" smtClean="0"/>
              <a:t>MySQL version 5.5.59</a:t>
            </a:r>
            <a:endParaRPr lang="en-US" sz="3600" dirty="0" smtClean="0"/>
          </a:p>
          <a:p>
            <a:r>
              <a:rPr lang="en-US" sz="4000" dirty="0" smtClean="0"/>
              <a:t>JavaScript barcode generator</a:t>
            </a:r>
          </a:p>
          <a:p>
            <a:pPr lvl="1"/>
            <a:r>
              <a:rPr lang="en-US" sz="3600" dirty="0">
                <a:hlinkClick r:id="rId2"/>
              </a:rPr>
              <a:t>http://lindell.me/JsBarcode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/>
          </a:p>
          <a:p>
            <a:r>
              <a:rPr lang="en-US" sz="3700" dirty="0" smtClean="0"/>
              <a:t>Materialize CSS</a:t>
            </a:r>
          </a:p>
          <a:p>
            <a:pPr lvl="1"/>
            <a:r>
              <a:rPr lang="en-US" sz="3600" dirty="0">
                <a:hlinkClick r:id="rId3"/>
              </a:rPr>
              <a:t>http://materializecss.com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</a:p>
          <a:p>
            <a:r>
              <a:rPr lang="en-US" sz="4000" dirty="0" smtClean="0"/>
              <a:t>Working on an Ubuntu server (14.04.3 LTS)</a:t>
            </a:r>
          </a:p>
          <a:p>
            <a:r>
              <a:rPr lang="en-US" sz="4000" dirty="0" smtClean="0"/>
              <a:t>Barcode scanners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Approach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583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8855242" cy="43418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Adam – </a:t>
            </a:r>
            <a:r>
              <a:rPr lang="en-US" sz="3600" dirty="0" smtClean="0"/>
              <a:t>Database Management</a:t>
            </a:r>
            <a:endParaRPr lang="en-US" sz="3600" dirty="0" smtClean="0"/>
          </a:p>
          <a:p>
            <a:r>
              <a:rPr lang="en-US" sz="3600" dirty="0" smtClean="0"/>
              <a:t>Steve – </a:t>
            </a:r>
            <a:r>
              <a:rPr lang="en-US" sz="3600" dirty="0" smtClean="0"/>
              <a:t>PHP/Backend</a:t>
            </a:r>
            <a:endParaRPr lang="en-US" sz="3600" dirty="0" smtClean="0"/>
          </a:p>
          <a:p>
            <a:r>
              <a:rPr lang="en-US" sz="3600" dirty="0" smtClean="0"/>
              <a:t>Hannah – </a:t>
            </a:r>
            <a:r>
              <a:rPr lang="en-US" sz="3600" dirty="0" smtClean="0"/>
              <a:t>HTML/CSS and Design</a:t>
            </a:r>
            <a:endParaRPr lang="en-US" sz="3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Roles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493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Collaborating via Zoom</a:t>
            </a:r>
          </a:p>
          <a:p>
            <a:r>
              <a:rPr lang="en-US" sz="3600" dirty="0" smtClean="0"/>
              <a:t>Trello</a:t>
            </a:r>
          </a:p>
          <a:p>
            <a:r>
              <a:rPr lang="en-US" sz="3600" dirty="0" smtClean="0"/>
              <a:t>Slack</a:t>
            </a:r>
          </a:p>
          <a:p>
            <a:r>
              <a:rPr lang="en-US" sz="3600" dirty="0" smtClean="0"/>
              <a:t>Open </a:t>
            </a:r>
            <a:r>
              <a:rPr lang="en-US" sz="3600" dirty="0" smtClean="0"/>
              <a:t>lab in GRF </a:t>
            </a:r>
            <a:endParaRPr lang="en-US" sz="3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Teamwork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8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818" y="4824153"/>
            <a:ext cx="8646429" cy="1362075"/>
          </a:xfrm>
        </p:spPr>
        <p:txBody>
          <a:bodyPr/>
          <a:lstStyle/>
          <a:p>
            <a:r>
              <a:rPr lang="en-US" sz="72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126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Georgia</vt:lpstr>
      <vt:lpstr>Wingdings 2</vt:lpstr>
      <vt:lpstr>Sales strategy  proposal presentation</vt:lpstr>
      <vt:lpstr>PC Repair Clinic Inventory System</vt:lpstr>
      <vt:lpstr>Our client</vt:lpstr>
      <vt:lpstr>The Old System</vt:lpstr>
      <vt:lpstr>The New System</vt:lpstr>
      <vt:lpstr>Scope</vt:lpstr>
      <vt:lpstr>Approach</vt:lpstr>
      <vt:lpstr>Roles</vt:lpstr>
      <vt:lpstr>Teamwork</vt:lpstr>
      <vt:lpstr>Questions and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2018-02-06T19:08:29Z</dcterms:created>
  <dcterms:modified xsi:type="dcterms:W3CDTF">2018-02-09T14:53:17Z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