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3"/>
  </p:notesMasterIdLst>
  <p:handoutMasterIdLst>
    <p:handoutMasterId r:id="rId14"/>
  </p:handoutMasterIdLst>
  <p:sldIdLst>
    <p:sldId id="275" r:id="rId3"/>
    <p:sldId id="283" r:id="rId4"/>
    <p:sldId id="276" r:id="rId5"/>
    <p:sldId id="277" r:id="rId6"/>
    <p:sldId id="278" r:id="rId7"/>
    <p:sldId id="280" r:id="rId8"/>
    <p:sldId id="279" r:id="rId9"/>
    <p:sldId id="285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696" y="10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indell.me/JsBarcod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http://materializecss.com/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4"/>
              </a:rPr>
              <a:t>http://lindell.me/JsBarcode/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2/11/2018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4244843"/>
            <a:ext cx="5261811" cy="2388568"/>
          </a:xfrm>
        </p:spPr>
        <p:txBody>
          <a:bodyPr>
            <a:normAutofit/>
          </a:bodyPr>
          <a:lstStyle/>
          <a:p>
            <a:r>
              <a:rPr lang="en-US" sz="3600" dirty="0"/>
              <a:t>Adam Stover</a:t>
            </a:r>
          </a:p>
          <a:p>
            <a:r>
              <a:rPr lang="en-US" sz="3600" dirty="0"/>
              <a:t>Steven Golden</a:t>
            </a:r>
          </a:p>
          <a:p>
            <a:r>
              <a:rPr lang="en-US" sz="3600" dirty="0"/>
              <a:t>Hannah </a:t>
            </a:r>
            <a:r>
              <a:rPr lang="en-US" sz="3600" dirty="0" err="1"/>
              <a:t>Sartin</a:t>
            </a:r>
            <a:endParaRPr lang="en-US" sz="3600" dirty="0"/>
          </a:p>
          <a:p>
            <a:endParaRPr lang="en-US" sz="36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/>
              <a:t>PC Repair Clinic Inventory System</a:t>
            </a: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/>
              <a:t>Adam – Team Leader and Database Management</a:t>
            </a:r>
          </a:p>
          <a:p>
            <a:r>
              <a:rPr lang="en-US" sz="3600" dirty="0"/>
              <a:t>Steven – Backend/PHP</a:t>
            </a:r>
          </a:p>
          <a:p>
            <a:r>
              <a:rPr lang="en-US" sz="3600" dirty="0"/>
              <a:t>Hannah – Frontend and 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5307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/>
              <a:t>PC Repair Clinic on campus.</a:t>
            </a:r>
            <a:endParaRPr lang="en-US" sz="3500" dirty="0"/>
          </a:p>
          <a:p>
            <a:r>
              <a:rPr lang="en-US" sz="3600" dirty="0"/>
              <a:t>Wants an updated inventory management system.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Our client</a:t>
            </a:r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Old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F4EE89-6070-47F8-AB41-2AC84D37E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658" y="1978429"/>
            <a:ext cx="11670684" cy="3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/>
              <a:t>Keep it similar to their current ticketing system.</a:t>
            </a:r>
          </a:p>
          <a:p>
            <a:r>
              <a:rPr lang="en-US" sz="3600" dirty="0"/>
              <a:t>Web based app.</a:t>
            </a:r>
          </a:p>
          <a:p>
            <a:r>
              <a:rPr lang="en-US" sz="3600" dirty="0"/>
              <a:t>Will be running on Ubuntu server.</a:t>
            </a:r>
          </a:p>
          <a:p>
            <a:r>
              <a:rPr lang="en-US" sz="3600" dirty="0"/>
              <a:t>Will be utilized on both </a:t>
            </a:r>
            <a:r>
              <a:rPr lang="en-US" sz="3600" dirty="0" err="1"/>
              <a:t>FireFox</a:t>
            </a:r>
            <a:r>
              <a:rPr lang="en-US" sz="3600" dirty="0"/>
              <a:t> and Chrome.</a:t>
            </a:r>
          </a:p>
          <a:p>
            <a:r>
              <a:rPr lang="en-US" sz="3600" dirty="0"/>
              <a:t>Utilizing barcode scanners.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New System</a:t>
            </a:r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861457"/>
            <a:ext cx="10871200" cy="4669971"/>
          </a:xfrm>
        </p:spPr>
        <p:txBody>
          <a:bodyPr>
            <a:normAutofit/>
          </a:bodyPr>
          <a:lstStyle/>
          <a:p>
            <a:r>
              <a:rPr lang="en-US" sz="4000" dirty="0"/>
              <a:t>HTML, CSS, JavaScript, PHP and MySQL.</a:t>
            </a:r>
          </a:p>
          <a:p>
            <a:pPr lvl="1"/>
            <a:r>
              <a:rPr lang="en-US" sz="3600" dirty="0"/>
              <a:t>MySQL v 5.5.59</a:t>
            </a:r>
          </a:p>
          <a:p>
            <a:r>
              <a:rPr lang="en-US" sz="4000" dirty="0"/>
              <a:t>JavaScript barcode generator</a:t>
            </a:r>
          </a:p>
          <a:p>
            <a:r>
              <a:rPr lang="en-US" sz="3700" dirty="0"/>
              <a:t>Materialize CSS</a:t>
            </a:r>
          </a:p>
          <a:p>
            <a:r>
              <a:rPr lang="en-US" sz="4000" dirty="0"/>
              <a:t>Working on an Ubuntu server (14.04.3 LTS)</a:t>
            </a:r>
          </a:p>
          <a:p>
            <a:r>
              <a:rPr lang="en-US" sz="4000" dirty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760913"/>
            <a:ext cx="5367253" cy="4830387"/>
          </a:xfrm>
        </p:spPr>
        <p:txBody>
          <a:bodyPr>
            <a:normAutofit/>
          </a:bodyPr>
          <a:lstStyle/>
          <a:p>
            <a:r>
              <a:rPr lang="en-US" sz="3600" dirty="0"/>
              <a:t>In Scope:</a:t>
            </a:r>
          </a:p>
          <a:p>
            <a:pPr lvl="1"/>
            <a:r>
              <a:rPr lang="en-US" sz="3500" dirty="0"/>
              <a:t>Creation of MySQL database</a:t>
            </a:r>
          </a:p>
          <a:p>
            <a:pPr lvl="1"/>
            <a:r>
              <a:rPr lang="en-US" sz="3500" dirty="0"/>
              <a:t>Barcode generation</a:t>
            </a:r>
          </a:p>
          <a:p>
            <a:pPr lvl="1"/>
            <a:r>
              <a:rPr lang="en-US" sz="3500" dirty="0"/>
              <a:t>Barcode scanners</a:t>
            </a:r>
          </a:p>
          <a:p>
            <a:pPr lvl="1"/>
            <a:r>
              <a:rPr lang="en-US" sz="3500" dirty="0"/>
              <a:t>Barcode printing</a:t>
            </a:r>
          </a:p>
          <a:p>
            <a:pPr lvl="1"/>
            <a:r>
              <a:rPr lang="en-US" sz="3500" dirty="0"/>
              <a:t>Admin login page/backend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Scope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/>
              <a:t>Out of Scope:</a:t>
            </a:r>
          </a:p>
          <a:p>
            <a:pPr lvl="1"/>
            <a:r>
              <a:rPr lang="en-US" sz="3500" dirty="0"/>
              <a:t>Invoicing</a:t>
            </a:r>
          </a:p>
          <a:p>
            <a:pPr lvl="1"/>
            <a:r>
              <a:rPr lang="en-US" sz="3500" dirty="0"/>
              <a:t>QR Codes and scanners</a:t>
            </a:r>
          </a:p>
          <a:p>
            <a:pPr lvl="1"/>
            <a:r>
              <a:rPr lang="en-US" sz="3500" dirty="0"/>
              <a:t>Data load/conversion</a:t>
            </a:r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760913"/>
            <a:ext cx="5367253" cy="4830387"/>
          </a:xfrm>
        </p:spPr>
        <p:txBody>
          <a:bodyPr>
            <a:normAutofit/>
          </a:bodyPr>
          <a:lstStyle/>
          <a:p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Timeline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9986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/>
              <a:t>Collaborating via Zoom and Skype</a:t>
            </a:r>
          </a:p>
          <a:p>
            <a:r>
              <a:rPr lang="en-US" sz="3600" dirty="0"/>
              <a:t>Trello</a:t>
            </a:r>
          </a:p>
          <a:p>
            <a:r>
              <a:rPr lang="en-US" sz="3600" dirty="0"/>
              <a:t>Slack</a:t>
            </a:r>
          </a:p>
          <a:p>
            <a:r>
              <a:rPr lang="en-US" sz="3600" dirty="0"/>
              <a:t>Open lab in GRF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178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Roles</vt:lpstr>
      <vt:lpstr>Our client</vt:lpstr>
      <vt:lpstr>The Old System</vt:lpstr>
      <vt:lpstr>The New System</vt:lpstr>
      <vt:lpstr>Approach</vt:lpstr>
      <vt:lpstr>Scope</vt:lpstr>
      <vt:lpstr>Timeline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2018-02-12T05:07:50Z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