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78" autoAdjust="0"/>
  </p:normalViewPr>
  <p:slideViewPr>
    <p:cSldViewPr snapToGrid="0">
      <p:cViewPr varScale="1">
        <p:scale>
          <a:sx n="119" d="100"/>
          <a:sy n="119" d="100"/>
        </p:scale>
        <p:origin x="102" y="37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2/9/2018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zecss.com/" TargetMode="External"/><Relationship Id="rId2" Type="http://schemas.openxmlformats.org/officeDocument/2006/relationships/hyperlink" Target="http://lindell.me/JsBarcode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41" y="4244843"/>
            <a:ext cx="5261811" cy="238856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Stover</a:t>
            </a:r>
          </a:p>
          <a:p>
            <a:r>
              <a:rPr lang="en-US" sz="3600" dirty="0" smtClean="0"/>
              <a:t>Steven Golden</a:t>
            </a:r>
          </a:p>
          <a:p>
            <a:r>
              <a:rPr lang="en-US" sz="3600" dirty="0" smtClean="0"/>
              <a:t>Hannah </a:t>
            </a:r>
            <a:r>
              <a:rPr lang="en-US" sz="3600" dirty="0" err="1" smtClean="0"/>
              <a:t>Sartin</a:t>
            </a:r>
            <a:endParaRPr lang="en-US" sz="3600" dirty="0" smtClean="0"/>
          </a:p>
          <a:p>
            <a:endParaRPr lang="en-US" sz="3600" dirty="0" smtClean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42" y="2150347"/>
            <a:ext cx="11397916" cy="1470025"/>
          </a:xfrm>
        </p:spPr>
        <p:txBody>
          <a:bodyPr>
            <a:noAutofit/>
          </a:bodyPr>
          <a:lstStyle/>
          <a:p>
            <a:r>
              <a:rPr lang="en-US" sz="6600" dirty="0" smtClean="0"/>
              <a:t>PC Repair Clinic Inventory System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871200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PC Repair </a:t>
            </a:r>
            <a:r>
              <a:rPr lang="en-US" sz="3600" dirty="0" smtClean="0"/>
              <a:t>Clinic on campu</a:t>
            </a:r>
            <a:r>
              <a:rPr lang="en-US" sz="3600" dirty="0"/>
              <a:t>s</a:t>
            </a:r>
            <a:endParaRPr lang="en-US" sz="3600" dirty="0" smtClean="0"/>
          </a:p>
          <a:p>
            <a:r>
              <a:rPr lang="en-US" sz="3600" dirty="0" smtClean="0"/>
              <a:t>Wants an updated inventory management system. 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Our client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3440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93" y="1905517"/>
            <a:ext cx="10650190" cy="41824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Old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380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0346575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Keep it similar to their current ticketing system.</a:t>
            </a:r>
          </a:p>
          <a:p>
            <a:r>
              <a:rPr lang="en-US" sz="3600" dirty="0" smtClean="0"/>
              <a:t>Web based app.</a:t>
            </a:r>
          </a:p>
          <a:p>
            <a:r>
              <a:rPr lang="en-US" sz="3600" dirty="0" smtClean="0"/>
              <a:t>Will be running on Ubuntu server.</a:t>
            </a:r>
            <a:endParaRPr lang="en-US" sz="3600" dirty="0" smtClean="0"/>
          </a:p>
          <a:p>
            <a:r>
              <a:rPr lang="en-US" sz="3600" dirty="0" smtClean="0"/>
              <a:t>Will be running on both </a:t>
            </a:r>
            <a:r>
              <a:rPr lang="en-US" sz="3600" dirty="0" err="1" smtClean="0"/>
              <a:t>FireFox</a:t>
            </a:r>
            <a:r>
              <a:rPr lang="en-US" sz="3600" dirty="0" smtClean="0"/>
              <a:t> and Chrome.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New System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431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Scope:</a:t>
            </a:r>
          </a:p>
          <a:p>
            <a:pPr lvl="1"/>
            <a:r>
              <a:rPr lang="en-US" sz="3500" dirty="0" smtClean="0"/>
              <a:t>Barcode generation</a:t>
            </a:r>
          </a:p>
          <a:p>
            <a:pPr lvl="1"/>
            <a:r>
              <a:rPr lang="en-US" sz="3500" dirty="0" smtClean="0"/>
              <a:t>Web-based app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Scope</a:t>
            </a:r>
            <a:endParaRPr lang="en-US" sz="80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215149" y="1760913"/>
            <a:ext cx="5384800" cy="48303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Out of </a:t>
            </a:r>
            <a:r>
              <a:rPr lang="en-US" sz="3600" dirty="0"/>
              <a:t>S</a:t>
            </a:r>
            <a:r>
              <a:rPr lang="en-US" sz="3600" dirty="0" smtClean="0"/>
              <a:t>cope:</a:t>
            </a:r>
          </a:p>
          <a:p>
            <a:pPr lvl="1"/>
            <a:r>
              <a:rPr lang="en-US" sz="3500" dirty="0" smtClean="0"/>
              <a:t>Invoicing</a:t>
            </a:r>
          </a:p>
          <a:p>
            <a:pPr lvl="1"/>
            <a:r>
              <a:rPr lang="en-US" sz="3500" dirty="0" smtClean="0"/>
              <a:t>QR Codes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29387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9600" y="1861457"/>
            <a:ext cx="10871200" cy="4669971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HTML, CSS, JavaScript, PHP and MySQL.</a:t>
            </a:r>
          </a:p>
          <a:p>
            <a:pPr lvl="1"/>
            <a:r>
              <a:rPr lang="en-US" sz="3600" dirty="0" smtClean="0"/>
              <a:t>MySQL version 5.5.59</a:t>
            </a:r>
          </a:p>
          <a:p>
            <a:r>
              <a:rPr lang="en-US" sz="4000" dirty="0" smtClean="0"/>
              <a:t>JavaScript barcode generator</a:t>
            </a:r>
          </a:p>
          <a:p>
            <a:pPr lvl="1"/>
            <a:r>
              <a:rPr lang="en-US" sz="3600" dirty="0">
                <a:hlinkClick r:id="rId2"/>
              </a:rPr>
              <a:t>http://lindell.me/JsBarcode</a:t>
            </a:r>
            <a:r>
              <a:rPr lang="en-US" sz="3600" dirty="0" smtClean="0">
                <a:hlinkClick r:id="rId2"/>
              </a:rPr>
              <a:t>/</a:t>
            </a:r>
            <a:endParaRPr lang="en-US" sz="3600" dirty="0"/>
          </a:p>
          <a:p>
            <a:r>
              <a:rPr lang="en-US" sz="3700" dirty="0" smtClean="0"/>
              <a:t>Materialize CSS</a:t>
            </a:r>
          </a:p>
          <a:p>
            <a:pPr lvl="1"/>
            <a:r>
              <a:rPr lang="en-US" sz="3600" dirty="0">
                <a:hlinkClick r:id="rId3"/>
              </a:rPr>
              <a:t>http://materializecss.com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r>
              <a:rPr lang="en-US" sz="4000" dirty="0" smtClean="0"/>
              <a:t>Working on an Ubuntu server (14.04.3 LTS)</a:t>
            </a:r>
          </a:p>
          <a:p>
            <a:r>
              <a:rPr lang="en-US" sz="4000" dirty="0" smtClean="0"/>
              <a:t>Barcode scanners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Approach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583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8855242" cy="43418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Adam – Database Management</a:t>
            </a:r>
          </a:p>
          <a:p>
            <a:r>
              <a:rPr lang="en-US" sz="3600" dirty="0" smtClean="0"/>
              <a:t>Steve – PHP/Backend</a:t>
            </a:r>
          </a:p>
          <a:p>
            <a:r>
              <a:rPr lang="en-US" sz="3600" dirty="0" smtClean="0"/>
              <a:t>Hannah – </a:t>
            </a:r>
            <a:r>
              <a:rPr lang="en-US" sz="3600" dirty="0" smtClean="0"/>
              <a:t>Frontend and Design</a:t>
            </a:r>
            <a:endParaRPr lang="en-US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Roles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493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Collaborating via Zoom</a:t>
            </a:r>
          </a:p>
          <a:p>
            <a:r>
              <a:rPr lang="en-US" sz="3600" dirty="0" smtClean="0"/>
              <a:t>Trello</a:t>
            </a:r>
          </a:p>
          <a:p>
            <a:r>
              <a:rPr lang="en-US" sz="3600" dirty="0" smtClean="0"/>
              <a:t>Slack</a:t>
            </a:r>
          </a:p>
          <a:p>
            <a:r>
              <a:rPr lang="en-US" sz="3600" dirty="0" smtClean="0"/>
              <a:t>Open lab in GRF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8000" y="694113"/>
            <a:ext cx="109728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Teamwork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786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7818" y="4824153"/>
            <a:ext cx="8646429" cy="1362075"/>
          </a:xfrm>
        </p:spPr>
        <p:txBody>
          <a:bodyPr/>
          <a:lstStyle/>
          <a:p>
            <a:r>
              <a:rPr lang="en-US" sz="7200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140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Georgia</vt:lpstr>
      <vt:lpstr>Wingdings 2</vt:lpstr>
      <vt:lpstr>Sales strategy  proposal presentation</vt:lpstr>
      <vt:lpstr>PC Repair Clinic Inventory System</vt:lpstr>
      <vt:lpstr>Our client</vt:lpstr>
      <vt:lpstr>The Old System</vt:lpstr>
      <vt:lpstr>The New System</vt:lpstr>
      <vt:lpstr>Scope</vt:lpstr>
      <vt:lpstr>Approach</vt:lpstr>
      <vt:lpstr>Roles</vt:lpstr>
      <vt:lpstr>Teamwork</vt:lpstr>
      <vt:lpstr>Questions and Answers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2018-02-06T19:08:29Z</dcterms:created>
  <dcterms:modified xsi:type="dcterms:W3CDTF">2018-02-09T15:52:36Z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