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2"/>
  </p:notesMasterIdLst>
  <p:handoutMasterIdLst>
    <p:handoutMasterId r:id="rId13"/>
  </p:handoutMasterIdLst>
  <p:sldIdLst>
    <p:sldId id="275" r:id="rId3"/>
    <p:sldId id="283" r:id="rId4"/>
    <p:sldId id="276" r:id="rId5"/>
    <p:sldId id="277" r:id="rId6"/>
    <p:sldId id="278" r:id="rId7"/>
    <p:sldId id="280" r:id="rId8"/>
    <p:sldId id="279" r:id="rId9"/>
    <p:sldId id="282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78" autoAdjust="0"/>
  </p:normalViewPr>
  <p:slideViewPr>
    <p:cSldViewPr snapToGrid="0">
      <p:cViewPr varScale="1">
        <p:scale>
          <a:sx n="58" d="100"/>
          <a:sy n="58" d="100"/>
        </p:scale>
        <p:origin x="90" y="13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2/11/2018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2/11/2018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" TargetMode="External"/><Relationship Id="rId2" Type="http://schemas.openxmlformats.org/officeDocument/2006/relationships/hyperlink" Target="http://lindell.me/JsBarcode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1" y="4244843"/>
            <a:ext cx="5261811" cy="2388568"/>
          </a:xfrm>
        </p:spPr>
        <p:txBody>
          <a:bodyPr>
            <a:normAutofit/>
          </a:bodyPr>
          <a:lstStyle/>
          <a:p>
            <a:r>
              <a:rPr lang="en-US" sz="3600" dirty="0"/>
              <a:t>Adam Stover</a:t>
            </a:r>
          </a:p>
          <a:p>
            <a:r>
              <a:rPr lang="en-US" sz="3600" dirty="0"/>
              <a:t>Steven Golden</a:t>
            </a:r>
          </a:p>
          <a:p>
            <a:r>
              <a:rPr lang="en-US" sz="3600" dirty="0"/>
              <a:t>Hannah </a:t>
            </a:r>
            <a:r>
              <a:rPr lang="en-US" sz="3600" dirty="0" err="1"/>
              <a:t>Sartin</a:t>
            </a:r>
            <a:endParaRPr lang="en-US" sz="3600" dirty="0"/>
          </a:p>
          <a:p>
            <a:endParaRPr lang="en-US" sz="36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2" y="2150347"/>
            <a:ext cx="11397916" cy="1470025"/>
          </a:xfrm>
        </p:spPr>
        <p:txBody>
          <a:bodyPr>
            <a:noAutofit/>
          </a:bodyPr>
          <a:lstStyle/>
          <a:p>
            <a:r>
              <a:rPr lang="en-US" sz="6600" dirty="0"/>
              <a:t>PC Repair Clinic Inventory System</a:t>
            </a:r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8855242" cy="4341875"/>
          </a:xfrm>
        </p:spPr>
        <p:txBody>
          <a:bodyPr>
            <a:normAutofit/>
          </a:bodyPr>
          <a:lstStyle/>
          <a:p>
            <a:r>
              <a:rPr lang="en-US" sz="3600" dirty="0"/>
              <a:t>Adam – Team Leader and Database Management</a:t>
            </a:r>
          </a:p>
          <a:p>
            <a:r>
              <a:rPr lang="en-US" sz="3600" dirty="0"/>
              <a:t>Steven – Backend/PHP</a:t>
            </a:r>
          </a:p>
          <a:p>
            <a:r>
              <a:rPr lang="en-US" sz="3600" dirty="0"/>
              <a:t>Hannah – Frontend and 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5307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871200" cy="4341875"/>
          </a:xfrm>
        </p:spPr>
        <p:txBody>
          <a:bodyPr>
            <a:normAutofit/>
          </a:bodyPr>
          <a:lstStyle/>
          <a:p>
            <a:r>
              <a:rPr lang="en-US" sz="3600" dirty="0"/>
              <a:t>PC Repair Clinic on campus.</a:t>
            </a:r>
            <a:endParaRPr lang="en-US" sz="3500" dirty="0"/>
          </a:p>
          <a:p>
            <a:r>
              <a:rPr lang="en-US" sz="3600" dirty="0"/>
              <a:t>Wants an updated inventory management system.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Our client</a:t>
            </a:r>
          </a:p>
        </p:txBody>
      </p:sp>
    </p:spTree>
    <p:extLst>
      <p:ext uri="{BB962C8B-B14F-4D97-AF65-F5344CB8AC3E}">
        <p14:creationId xmlns:p14="http://schemas.microsoft.com/office/powerpoint/2010/main" val="33440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The Old System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F4EE89-6070-47F8-AB41-2AC84D37EE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0658" y="1978429"/>
            <a:ext cx="11670684" cy="34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346575" cy="4341875"/>
          </a:xfrm>
        </p:spPr>
        <p:txBody>
          <a:bodyPr>
            <a:normAutofit/>
          </a:bodyPr>
          <a:lstStyle/>
          <a:p>
            <a:r>
              <a:rPr lang="en-US" sz="3600" dirty="0"/>
              <a:t>Keep it similar to their current ticketing system.</a:t>
            </a:r>
          </a:p>
          <a:p>
            <a:r>
              <a:rPr lang="en-US" sz="3600" dirty="0"/>
              <a:t>Web based app.</a:t>
            </a:r>
          </a:p>
          <a:p>
            <a:r>
              <a:rPr lang="en-US" sz="3600" dirty="0"/>
              <a:t>Will be running on Ubuntu server.</a:t>
            </a:r>
          </a:p>
          <a:p>
            <a:r>
              <a:rPr lang="en-US" sz="3600" dirty="0"/>
              <a:t>Will be utilized on both </a:t>
            </a:r>
            <a:r>
              <a:rPr lang="en-US" sz="3600" dirty="0" err="1"/>
              <a:t>FireFox</a:t>
            </a:r>
            <a:r>
              <a:rPr lang="en-US" sz="3600" dirty="0"/>
              <a:t> and Chrome.</a:t>
            </a:r>
          </a:p>
          <a:p>
            <a:r>
              <a:rPr lang="en-US" sz="3600" dirty="0"/>
              <a:t>Utilizing barcode scanners.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The New System</a:t>
            </a:r>
          </a:p>
        </p:txBody>
      </p:sp>
    </p:spTree>
    <p:extLst>
      <p:ext uri="{BB962C8B-B14F-4D97-AF65-F5344CB8AC3E}">
        <p14:creationId xmlns:p14="http://schemas.microsoft.com/office/powerpoint/2010/main" val="27431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" y="1861457"/>
            <a:ext cx="10871200" cy="4669971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HTML, CSS, JavaScript, PHP and MySQL.</a:t>
            </a:r>
          </a:p>
          <a:p>
            <a:pPr lvl="1"/>
            <a:r>
              <a:rPr lang="en-US" sz="3600" dirty="0"/>
              <a:t>MySQL v 5.5.59</a:t>
            </a:r>
          </a:p>
          <a:p>
            <a:r>
              <a:rPr lang="en-US" sz="4000" dirty="0"/>
              <a:t>JavaScript barcode generator</a:t>
            </a:r>
          </a:p>
          <a:p>
            <a:pPr lvl="1"/>
            <a:r>
              <a:rPr lang="en-US" sz="3600" dirty="0">
                <a:hlinkClick r:id="rId2"/>
              </a:rPr>
              <a:t>http://lindell.me/JsBarcode/</a:t>
            </a:r>
            <a:endParaRPr lang="en-US" sz="3600" dirty="0"/>
          </a:p>
          <a:p>
            <a:r>
              <a:rPr lang="en-US" sz="3700" dirty="0"/>
              <a:t>Materialize CSS</a:t>
            </a:r>
          </a:p>
          <a:p>
            <a:pPr lvl="1"/>
            <a:r>
              <a:rPr lang="en-US" sz="3600" dirty="0">
                <a:hlinkClick r:id="rId3"/>
              </a:rPr>
              <a:t>http://materializecss.com/</a:t>
            </a:r>
            <a:r>
              <a:rPr lang="en-US" sz="3600" dirty="0"/>
              <a:t> </a:t>
            </a:r>
          </a:p>
          <a:p>
            <a:r>
              <a:rPr lang="en-US" sz="4000" dirty="0"/>
              <a:t>Working on an Ubuntu server (14.04.3 LTS)</a:t>
            </a:r>
          </a:p>
          <a:p>
            <a:r>
              <a:rPr lang="en-US" sz="4000" dirty="0"/>
              <a:t>Barcode scanners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1583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760913"/>
            <a:ext cx="5367253" cy="4830387"/>
          </a:xfrm>
        </p:spPr>
        <p:txBody>
          <a:bodyPr>
            <a:normAutofit/>
          </a:bodyPr>
          <a:lstStyle/>
          <a:p>
            <a:r>
              <a:rPr lang="en-US" sz="3600" dirty="0"/>
              <a:t>In Scope:</a:t>
            </a:r>
          </a:p>
          <a:p>
            <a:pPr lvl="1"/>
            <a:r>
              <a:rPr lang="en-US" sz="3500" dirty="0"/>
              <a:t>Creation of MySQL database</a:t>
            </a:r>
          </a:p>
          <a:p>
            <a:pPr lvl="1"/>
            <a:r>
              <a:rPr lang="en-US" sz="3500" dirty="0"/>
              <a:t>Barcode generation</a:t>
            </a:r>
          </a:p>
          <a:p>
            <a:pPr lvl="1"/>
            <a:r>
              <a:rPr lang="en-US" sz="3500" dirty="0"/>
              <a:t>Barcode scanners</a:t>
            </a:r>
          </a:p>
          <a:p>
            <a:pPr lvl="1"/>
            <a:r>
              <a:rPr lang="en-US" sz="3500" dirty="0"/>
              <a:t>Barcode printing</a:t>
            </a:r>
          </a:p>
          <a:p>
            <a:pPr lvl="1"/>
            <a:r>
              <a:rPr lang="en-US" sz="3500" dirty="0"/>
              <a:t>Admin login page/backend page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Scope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215149" y="1760913"/>
            <a:ext cx="5384800" cy="4830387"/>
          </a:xfrm>
        </p:spPr>
        <p:txBody>
          <a:bodyPr>
            <a:normAutofit/>
          </a:bodyPr>
          <a:lstStyle/>
          <a:p>
            <a:r>
              <a:rPr lang="en-US" sz="3600" dirty="0"/>
              <a:t>Out of Scope:</a:t>
            </a:r>
          </a:p>
          <a:p>
            <a:pPr lvl="1"/>
            <a:r>
              <a:rPr lang="en-US" sz="3500" dirty="0"/>
              <a:t>Invoicing</a:t>
            </a:r>
          </a:p>
          <a:p>
            <a:pPr lvl="1"/>
            <a:r>
              <a:rPr lang="en-US" sz="3500" dirty="0"/>
              <a:t>QR Codes and scanners</a:t>
            </a:r>
          </a:p>
          <a:p>
            <a:pPr lvl="1"/>
            <a:r>
              <a:rPr lang="en-US" sz="3500" dirty="0"/>
              <a:t>Data load/conversion</a:t>
            </a:r>
          </a:p>
        </p:txBody>
      </p:sp>
    </p:spTree>
    <p:extLst>
      <p:ext uri="{BB962C8B-B14F-4D97-AF65-F5344CB8AC3E}">
        <p14:creationId xmlns:p14="http://schemas.microsoft.com/office/powerpoint/2010/main" val="22938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871200" cy="4341875"/>
          </a:xfrm>
        </p:spPr>
        <p:txBody>
          <a:bodyPr>
            <a:normAutofit/>
          </a:bodyPr>
          <a:lstStyle/>
          <a:p>
            <a:r>
              <a:rPr lang="en-US" sz="3600" dirty="0"/>
              <a:t>Collaborating via Zoom and Skype</a:t>
            </a:r>
          </a:p>
          <a:p>
            <a:r>
              <a:rPr lang="en-US" sz="3600" dirty="0"/>
              <a:t>Trello</a:t>
            </a:r>
          </a:p>
          <a:p>
            <a:r>
              <a:rPr lang="en-US" sz="3600" dirty="0"/>
              <a:t>Slack</a:t>
            </a:r>
          </a:p>
          <a:p>
            <a:r>
              <a:rPr lang="en-US" sz="3600" dirty="0"/>
              <a:t>Open lab in GRF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Teamwork</a:t>
            </a:r>
          </a:p>
        </p:txBody>
      </p:sp>
    </p:spTree>
    <p:extLst>
      <p:ext uri="{BB962C8B-B14F-4D97-AF65-F5344CB8AC3E}">
        <p14:creationId xmlns:p14="http://schemas.microsoft.com/office/powerpoint/2010/main" val="3786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818" y="4824153"/>
            <a:ext cx="8646429" cy="1362075"/>
          </a:xfrm>
        </p:spPr>
        <p:txBody>
          <a:bodyPr/>
          <a:lstStyle/>
          <a:p>
            <a:r>
              <a:rPr lang="en-US" sz="7200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4944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176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Georgia</vt:lpstr>
      <vt:lpstr>Wingdings 2</vt:lpstr>
      <vt:lpstr>Sales strategy  proposal presentation</vt:lpstr>
      <vt:lpstr>PC Repair Clinic Inventory System</vt:lpstr>
      <vt:lpstr>Roles</vt:lpstr>
      <vt:lpstr>Our client</vt:lpstr>
      <vt:lpstr>The Old System</vt:lpstr>
      <vt:lpstr>The New System</vt:lpstr>
      <vt:lpstr>Approach</vt:lpstr>
      <vt:lpstr>Scope</vt:lpstr>
      <vt:lpstr>Teamwork</vt:lpstr>
      <vt:lpstr>Questions and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2018-02-06T19:08:29Z</dcterms:created>
  <dcterms:modified xsi:type="dcterms:W3CDTF">2018-02-12T04:48:43Z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