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4" r:id="rId2"/>
  </p:sldMasterIdLst>
  <p:notesMasterIdLst>
    <p:notesMasterId r:id="rId12"/>
  </p:notesMasterIdLst>
  <p:handoutMasterIdLst>
    <p:handoutMasterId r:id="rId13"/>
  </p:handoutMasterIdLst>
  <p:sldIdLst>
    <p:sldId id="275" r:id="rId3"/>
    <p:sldId id="276" r:id="rId4"/>
    <p:sldId id="277" r:id="rId5"/>
    <p:sldId id="278" r:id="rId6"/>
    <p:sldId id="279" r:id="rId7"/>
    <p:sldId id="280" r:id="rId8"/>
    <p:sldId id="281" r:id="rId9"/>
    <p:sldId id="282" r:id="rId10"/>
    <p:sldId id="27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296" userDrawn="1">
          <p15:clr>
            <a:srgbClr val="A4A3A4"/>
          </p15:clr>
        </p15:guide>
        <p15:guide id="4" orient="horz" pos="41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78" autoAdjust="0"/>
  </p:normalViewPr>
  <p:slideViewPr>
    <p:cSldViewPr snapToGrid="0">
      <p:cViewPr varScale="1">
        <p:scale>
          <a:sx n="78" d="100"/>
          <a:sy n="78" d="100"/>
        </p:scale>
        <p:origin x="120" y="1992"/>
      </p:cViewPr>
      <p:guideLst>
        <p:guide orient="horz" pos="2160"/>
        <p:guide pos="3840"/>
        <p:guide pos="7296"/>
        <p:guide orient="horz" pos="412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2538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796EA6-6F25-4F19-87BA-7ADCC16DAEFF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E50CC-F33A-4EF4-9F12-93EC4A21A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2950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9C172E-A8B5-46F6-B05C-DFA3E2E0F207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674CE4-FBD8-4481-AEFB-CA53E599A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268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2806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7213577" y="3810001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4" name="Rectangle 23"/>
          <p:cNvSpPr/>
          <p:nvPr/>
        </p:nvSpPr>
        <p:spPr>
          <a:xfrm flipV="1">
            <a:off x="7213601" y="3897010"/>
            <a:ext cx="49784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5" name="Rectangle 24"/>
          <p:cNvSpPr/>
          <p:nvPr/>
        </p:nvSpPr>
        <p:spPr>
          <a:xfrm flipV="1">
            <a:off x="7213601" y="4115167"/>
            <a:ext cx="49784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6" name="Rectangle 25"/>
          <p:cNvSpPr/>
          <p:nvPr/>
        </p:nvSpPr>
        <p:spPr>
          <a:xfrm flipV="1">
            <a:off x="7213600" y="4164403"/>
            <a:ext cx="262128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7" name="Rectangle 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9835343" y="406098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12192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Rectangle 9"/>
          <p:cNvSpPr/>
          <p:nvPr/>
        </p:nvSpPr>
        <p:spPr>
          <a:xfrm>
            <a:off x="1" y="3675528"/>
            <a:ext cx="12192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Rectangle 10"/>
          <p:cNvSpPr/>
          <p:nvPr/>
        </p:nvSpPr>
        <p:spPr>
          <a:xfrm flipV="1">
            <a:off x="8552068" y="3643090"/>
            <a:ext cx="3639933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12192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8940800" y="4206240"/>
            <a:ext cx="1280160" cy="457200"/>
          </a:xfrm>
        </p:spPr>
        <p:txBody>
          <a:bodyPr/>
          <a:lstStyle/>
          <a:p>
            <a:fld id="{4E708F12-96AD-4ED4-8132-A78F5E42C1F5}" type="datetime1">
              <a:rPr lang="en-US" smtClean="0"/>
              <a:t>2/9/2018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7213600" y="4205288"/>
            <a:ext cx="1727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1093451" y="1136"/>
            <a:ext cx="996949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609600" y="3899938"/>
            <a:ext cx="6604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600" y="2401888"/>
            <a:ext cx="112776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652055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A170-8299-44AD-AEEF-FC686C3D7804}" type="datetime1">
              <a:rPr lang="en-US" smtClean="0"/>
              <a:t>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283139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1763A-68EC-4ECD-9620-D9FE9CDDD622}" type="datetime1">
              <a:rPr lang="en-US" smtClean="0"/>
              <a:t>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143000"/>
            <a:ext cx="8331200" cy="54483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1143000"/>
            <a:ext cx="2540000" cy="54483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722773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8BEDD-6160-49BB-B372-861DE7DE9BA5}" type="datetime1">
              <a:rPr lang="en-US" smtClean="0"/>
              <a:t>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619211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E819F-B7FD-4B29-8F66-9E318144BC2A}" type="datetime1">
              <a:rPr lang="en-US" smtClean="0"/>
              <a:t>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3367088"/>
            <a:ext cx="103632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981201"/>
            <a:ext cx="103632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chemeClr val="accent2"/>
                </a:solidFill>
                <a:effectLst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709858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A159C-B6E0-4F10-9F4A-2FA57003B139}" type="datetime1">
              <a:rPr lang="en-US" smtClean="0"/>
              <a:t>2/9/2018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249425"/>
            <a:ext cx="5384800" cy="43418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5384800" cy="43418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163549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170CBBB-D1D1-4386-A5E9-07F3477B78F3}" type="datetime1">
              <a:rPr lang="en-US" smtClean="0"/>
              <a:t>2/9/2018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1073" y="2708519"/>
            <a:ext cx="5389033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294968" y="2244970"/>
            <a:ext cx="5389033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508000" y="2708519"/>
            <a:ext cx="5388864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2244970"/>
            <a:ext cx="5388864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1143000"/>
            <a:ext cx="11176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918306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778240" y="612648"/>
            <a:ext cx="1276352" cy="457200"/>
          </a:xfrm>
        </p:spPr>
        <p:txBody>
          <a:bodyPr/>
          <a:lstStyle/>
          <a:p>
            <a:fld id="{9FA4CAD8-0EA7-4615-B69B-B2F199EF3A93}" type="datetime1">
              <a:rPr lang="en-US" smtClean="0"/>
              <a:t>2/9/2018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899648" y="2272"/>
            <a:ext cx="1016000" cy="365760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840604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4BD7-6953-492C-921B-E68B2D7F14C8}" type="datetime1">
              <a:rPr lang="en-US" smtClean="0"/>
              <a:t>2/9/2018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224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17D9B-D4D3-4E23-88DF-2E354FA43196}" type="datetime1">
              <a:rPr lang="en-US" smtClean="0"/>
              <a:t>2/9/2018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03200" y="776287"/>
            <a:ext cx="6803136" cy="58050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137995" y="2010727"/>
            <a:ext cx="4511040" cy="4580573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37995" y="1101970"/>
            <a:ext cx="451104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230751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F67C5-D04E-4576-B61C-12ABA14BBD6C}" type="datetime1">
              <a:rPr lang="en-US" smtClean="0"/>
              <a:t>2/9/2018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17924" y="3274309"/>
            <a:ext cx="34544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3913" y="1109161"/>
            <a:ext cx="782404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931748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9"/>
            <a:ext cx="12192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12192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0" name="Rectangle 29"/>
          <p:cNvSpPr/>
          <p:nvPr/>
        </p:nvSpPr>
        <p:spPr>
          <a:xfrm>
            <a:off x="1" y="308277"/>
            <a:ext cx="12192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1" name="Rectangle 30"/>
          <p:cNvSpPr/>
          <p:nvPr/>
        </p:nvSpPr>
        <p:spPr>
          <a:xfrm flipV="1">
            <a:off x="7213577" y="360247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2" name="Rectangle 31"/>
          <p:cNvSpPr/>
          <p:nvPr/>
        </p:nvSpPr>
        <p:spPr>
          <a:xfrm flipV="1">
            <a:off x="7213601" y="440113"/>
            <a:ext cx="49784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7209785" y="497504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9831528" y="58894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5" name="Rectangle 34"/>
          <p:cNvSpPr/>
          <p:nvPr/>
        </p:nvSpPr>
        <p:spPr bwMode="invGray">
          <a:xfrm>
            <a:off x="12113288" y="-2001"/>
            <a:ext cx="7683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12059308" y="-2001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12033904" y="-2001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8" name="Rectangle 37"/>
          <p:cNvSpPr/>
          <p:nvPr/>
        </p:nvSpPr>
        <p:spPr bwMode="invGray">
          <a:xfrm>
            <a:off x="11967231" y="-2001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9" name="Rectangle 38"/>
          <p:cNvSpPr/>
          <p:nvPr/>
        </p:nvSpPr>
        <p:spPr bwMode="invGray">
          <a:xfrm>
            <a:off x="11887569" y="380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40" name="Rectangle 39"/>
          <p:cNvSpPr/>
          <p:nvPr/>
        </p:nvSpPr>
        <p:spPr bwMode="invGray">
          <a:xfrm>
            <a:off x="11831300" y="380"/>
            <a:ext cx="1219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782048" y="612648"/>
            <a:ext cx="1276352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C20F09E4-6EA4-4BF3-9FC8-FF40373B88E6}" type="datetime1">
              <a:rPr lang="en-US" smtClean="0"/>
              <a:t>2/9/2018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899648" y="2272"/>
            <a:ext cx="1016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2249424"/>
            <a:ext cx="109728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464872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500" kern="1200">
          <a:solidFill>
            <a:schemeClr val="tx2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415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materializecss.com/" TargetMode="External"/><Relationship Id="rId2" Type="http://schemas.openxmlformats.org/officeDocument/2006/relationships/hyperlink" Target="http://lindell.me/JsBarcode/" TargetMode="Externa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841" y="4244843"/>
            <a:ext cx="5261811" cy="2388568"/>
          </a:xfrm>
        </p:spPr>
        <p:txBody>
          <a:bodyPr>
            <a:normAutofit/>
          </a:bodyPr>
          <a:lstStyle/>
          <a:p>
            <a:r>
              <a:rPr lang="en-US" sz="3600" dirty="0" smtClean="0"/>
              <a:t>Adam Stover</a:t>
            </a:r>
          </a:p>
          <a:p>
            <a:r>
              <a:rPr lang="en-US" sz="3600" dirty="0" smtClean="0"/>
              <a:t>Steven Golden</a:t>
            </a:r>
          </a:p>
          <a:p>
            <a:r>
              <a:rPr lang="en-US" sz="3600" dirty="0" smtClean="0"/>
              <a:t>Hannah </a:t>
            </a:r>
            <a:r>
              <a:rPr lang="en-US" sz="3600" dirty="0" err="1" smtClean="0"/>
              <a:t>Sartin</a:t>
            </a:r>
            <a:endParaRPr lang="en-US" sz="3600" dirty="0" smtClean="0"/>
          </a:p>
          <a:p>
            <a:endParaRPr lang="en-US" sz="3600" dirty="0" smtClean="0"/>
          </a:p>
          <a:p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842" y="2150347"/>
            <a:ext cx="11397916" cy="1470025"/>
          </a:xfrm>
        </p:spPr>
        <p:txBody>
          <a:bodyPr>
            <a:noAutofit/>
          </a:bodyPr>
          <a:lstStyle/>
          <a:p>
            <a:r>
              <a:rPr lang="en-US" sz="6600" dirty="0" smtClean="0"/>
              <a:t>PC Repair Clinic Inventory System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3415943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10871200" cy="4341875"/>
          </a:xfrm>
        </p:spPr>
        <p:txBody>
          <a:bodyPr>
            <a:normAutofit/>
          </a:bodyPr>
          <a:lstStyle/>
          <a:p>
            <a:r>
              <a:rPr lang="en-US" sz="3600" dirty="0" smtClean="0"/>
              <a:t>PC Repair Clinic on campu</a:t>
            </a:r>
            <a:r>
              <a:rPr lang="en-US" sz="3600" dirty="0"/>
              <a:t>s</a:t>
            </a:r>
            <a:endParaRPr lang="en-US" sz="3600" dirty="0" smtClean="0"/>
          </a:p>
          <a:p>
            <a:r>
              <a:rPr lang="en-US" sz="3600" dirty="0" smtClean="0"/>
              <a:t>Wants an updated inventory management system. </a:t>
            </a:r>
            <a:endParaRPr lang="en-US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08000" y="694113"/>
            <a:ext cx="10972800" cy="1066800"/>
          </a:xfrm>
        </p:spPr>
        <p:txBody>
          <a:bodyPr>
            <a:noAutofit/>
          </a:bodyPr>
          <a:lstStyle/>
          <a:p>
            <a:r>
              <a:rPr lang="en-US" sz="8000" dirty="0" smtClean="0"/>
              <a:t>Our client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3344092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8393" y="1905517"/>
            <a:ext cx="10650190" cy="4182462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08000" y="694113"/>
            <a:ext cx="10972800" cy="1066800"/>
          </a:xfrm>
        </p:spPr>
        <p:txBody>
          <a:bodyPr>
            <a:noAutofit/>
          </a:bodyPr>
          <a:lstStyle/>
          <a:p>
            <a:r>
              <a:rPr lang="en-US" sz="8000" dirty="0" smtClean="0"/>
              <a:t>The Old System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83805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599" y="2249425"/>
            <a:ext cx="10346575" cy="4341875"/>
          </a:xfrm>
        </p:spPr>
        <p:txBody>
          <a:bodyPr>
            <a:normAutofit/>
          </a:bodyPr>
          <a:lstStyle/>
          <a:p>
            <a:r>
              <a:rPr lang="en-US" sz="3600" dirty="0" smtClean="0"/>
              <a:t>Keep it similar to their current ticketing system.</a:t>
            </a:r>
          </a:p>
          <a:p>
            <a:r>
              <a:rPr lang="en-US" sz="3600" dirty="0" smtClean="0"/>
              <a:t>Web based app.</a:t>
            </a:r>
          </a:p>
          <a:p>
            <a:r>
              <a:rPr lang="en-US" sz="3600" dirty="0" smtClean="0"/>
              <a:t>Will be running on Ubuntu server.</a:t>
            </a:r>
          </a:p>
          <a:p>
            <a:r>
              <a:rPr lang="en-US" sz="3600" dirty="0" smtClean="0"/>
              <a:t>Will be </a:t>
            </a:r>
            <a:r>
              <a:rPr lang="en-US" sz="3600" dirty="0" smtClean="0"/>
              <a:t>utilized </a:t>
            </a:r>
            <a:r>
              <a:rPr lang="en-US" sz="3600" dirty="0" smtClean="0"/>
              <a:t>on both </a:t>
            </a:r>
            <a:r>
              <a:rPr lang="en-US" sz="3600" dirty="0" err="1" smtClean="0"/>
              <a:t>FireFox</a:t>
            </a:r>
            <a:r>
              <a:rPr lang="en-US" sz="3600" dirty="0" smtClean="0"/>
              <a:t> and Chrome.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08000" y="694113"/>
            <a:ext cx="10972800" cy="1066800"/>
          </a:xfrm>
        </p:spPr>
        <p:txBody>
          <a:bodyPr>
            <a:noAutofit/>
          </a:bodyPr>
          <a:lstStyle/>
          <a:p>
            <a:r>
              <a:rPr lang="en-US" sz="8000" dirty="0" smtClean="0"/>
              <a:t>The New System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2743122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760913"/>
            <a:ext cx="5384800" cy="4830387"/>
          </a:xfrm>
        </p:spPr>
        <p:txBody>
          <a:bodyPr>
            <a:normAutofit/>
          </a:bodyPr>
          <a:lstStyle/>
          <a:p>
            <a:r>
              <a:rPr lang="en-US" sz="3600" dirty="0" smtClean="0"/>
              <a:t>In Scope:</a:t>
            </a:r>
          </a:p>
          <a:p>
            <a:pPr lvl="1"/>
            <a:r>
              <a:rPr lang="en-US" sz="3500" dirty="0" smtClean="0"/>
              <a:t>Barcode generation</a:t>
            </a:r>
          </a:p>
          <a:p>
            <a:pPr lvl="1"/>
            <a:r>
              <a:rPr lang="en-US" sz="3500" dirty="0" smtClean="0"/>
              <a:t>Web-based </a:t>
            </a:r>
            <a:r>
              <a:rPr lang="en-US" sz="3500" dirty="0" smtClean="0"/>
              <a:t>app</a:t>
            </a:r>
          </a:p>
          <a:p>
            <a:pPr lvl="1"/>
            <a:r>
              <a:rPr lang="en-US" sz="3500" dirty="0" smtClean="0"/>
              <a:t>Creation of MySQL database</a:t>
            </a:r>
          </a:p>
          <a:p>
            <a:pPr lvl="1"/>
            <a:r>
              <a:rPr lang="en-US" sz="3500" dirty="0" smtClean="0"/>
              <a:t>Admin login page</a:t>
            </a:r>
          </a:p>
          <a:p>
            <a:pPr lvl="1"/>
            <a:r>
              <a:rPr lang="en-US" sz="3500" dirty="0" smtClean="0"/>
              <a:t>Barcode scanners</a:t>
            </a:r>
            <a:endParaRPr lang="en-US" sz="35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08000" y="694113"/>
            <a:ext cx="10972800" cy="1066800"/>
          </a:xfrm>
        </p:spPr>
        <p:txBody>
          <a:bodyPr>
            <a:noAutofit/>
          </a:bodyPr>
          <a:lstStyle/>
          <a:p>
            <a:r>
              <a:rPr lang="en-US" sz="8000" dirty="0" smtClean="0"/>
              <a:t>Scope</a:t>
            </a:r>
            <a:endParaRPr lang="en-US" sz="8000" dirty="0"/>
          </a:p>
        </p:txBody>
      </p:sp>
      <p:sp>
        <p:nvSpPr>
          <p:cNvPr id="5" name="Content Placeholder 2"/>
          <p:cNvSpPr>
            <a:spLocks noGrp="1"/>
          </p:cNvSpPr>
          <p:nvPr>
            <p:ph sz="half" idx="1"/>
          </p:nvPr>
        </p:nvSpPr>
        <p:spPr>
          <a:xfrm>
            <a:off x="6215149" y="1760913"/>
            <a:ext cx="5384800" cy="4830387"/>
          </a:xfrm>
        </p:spPr>
        <p:txBody>
          <a:bodyPr>
            <a:normAutofit/>
          </a:bodyPr>
          <a:lstStyle/>
          <a:p>
            <a:r>
              <a:rPr lang="en-US" sz="3600" dirty="0" smtClean="0"/>
              <a:t>Out of </a:t>
            </a:r>
            <a:r>
              <a:rPr lang="en-US" sz="3600" dirty="0"/>
              <a:t>S</a:t>
            </a:r>
            <a:r>
              <a:rPr lang="en-US" sz="3600" dirty="0" smtClean="0"/>
              <a:t>cope:</a:t>
            </a:r>
          </a:p>
          <a:p>
            <a:pPr lvl="1"/>
            <a:r>
              <a:rPr lang="en-US" sz="3500" dirty="0" smtClean="0"/>
              <a:t>Invoicing</a:t>
            </a:r>
          </a:p>
          <a:p>
            <a:pPr lvl="1"/>
            <a:r>
              <a:rPr lang="en-US" sz="3500" dirty="0" smtClean="0"/>
              <a:t>QR </a:t>
            </a:r>
            <a:r>
              <a:rPr lang="en-US" sz="3500" dirty="0" smtClean="0"/>
              <a:t>Codes and scanners</a:t>
            </a:r>
          </a:p>
          <a:p>
            <a:pPr lvl="1"/>
            <a:r>
              <a:rPr lang="en-US" sz="3500" dirty="0" smtClean="0"/>
              <a:t>Data load/conversion</a:t>
            </a:r>
            <a:endParaRPr lang="en-US" sz="3500" dirty="0"/>
          </a:p>
        </p:txBody>
      </p:sp>
    </p:spTree>
    <p:extLst>
      <p:ext uri="{BB962C8B-B14F-4D97-AF65-F5344CB8AC3E}">
        <p14:creationId xmlns:p14="http://schemas.microsoft.com/office/powerpoint/2010/main" val="2293871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609600" y="1861457"/>
            <a:ext cx="10871200" cy="4669971"/>
          </a:xfrm>
        </p:spPr>
        <p:txBody>
          <a:bodyPr>
            <a:normAutofit lnSpcReduction="10000"/>
          </a:bodyPr>
          <a:lstStyle/>
          <a:p>
            <a:r>
              <a:rPr lang="en-US" sz="4000" dirty="0" smtClean="0"/>
              <a:t>HTML, CSS, JavaScript, PHP and MySQL.</a:t>
            </a:r>
          </a:p>
          <a:p>
            <a:pPr lvl="1"/>
            <a:r>
              <a:rPr lang="en-US" sz="3600" dirty="0" smtClean="0"/>
              <a:t>MySQL </a:t>
            </a:r>
            <a:r>
              <a:rPr lang="en-US" sz="3600" dirty="0" smtClean="0"/>
              <a:t>v 5.5.59</a:t>
            </a:r>
          </a:p>
          <a:p>
            <a:r>
              <a:rPr lang="en-US" sz="4000" dirty="0" smtClean="0"/>
              <a:t>JavaScript </a:t>
            </a:r>
            <a:r>
              <a:rPr lang="en-US" sz="4000" dirty="0" smtClean="0"/>
              <a:t>barcode generator</a:t>
            </a:r>
          </a:p>
          <a:p>
            <a:pPr lvl="1"/>
            <a:r>
              <a:rPr lang="en-US" sz="3600" dirty="0">
                <a:hlinkClick r:id="rId2"/>
              </a:rPr>
              <a:t>http://lindell.me/JsBarcode</a:t>
            </a:r>
            <a:r>
              <a:rPr lang="en-US" sz="3600" dirty="0" smtClean="0">
                <a:hlinkClick r:id="rId2"/>
              </a:rPr>
              <a:t>/</a:t>
            </a:r>
            <a:endParaRPr lang="en-US" sz="3600" dirty="0"/>
          </a:p>
          <a:p>
            <a:r>
              <a:rPr lang="en-US" sz="3700" dirty="0" smtClean="0"/>
              <a:t>Materialize CSS</a:t>
            </a:r>
          </a:p>
          <a:p>
            <a:pPr lvl="1"/>
            <a:r>
              <a:rPr lang="en-US" sz="3600" dirty="0">
                <a:hlinkClick r:id="rId3"/>
              </a:rPr>
              <a:t>http://materializecss.com</a:t>
            </a:r>
            <a:r>
              <a:rPr lang="en-US" sz="3600" dirty="0" smtClean="0">
                <a:hlinkClick r:id="rId3"/>
              </a:rPr>
              <a:t>/</a:t>
            </a:r>
            <a:r>
              <a:rPr lang="en-US" sz="3600" dirty="0" smtClean="0"/>
              <a:t> </a:t>
            </a:r>
          </a:p>
          <a:p>
            <a:r>
              <a:rPr lang="en-US" sz="4000" dirty="0" smtClean="0"/>
              <a:t>Working on an Ubuntu server (14.04.3 LTS)</a:t>
            </a:r>
          </a:p>
          <a:p>
            <a:r>
              <a:rPr lang="en-US" sz="4000" dirty="0" smtClean="0"/>
              <a:t>Barcode scanners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08000" y="694113"/>
            <a:ext cx="10972800" cy="1066800"/>
          </a:xfrm>
        </p:spPr>
        <p:txBody>
          <a:bodyPr>
            <a:noAutofit/>
          </a:bodyPr>
          <a:lstStyle/>
          <a:p>
            <a:r>
              <a:rPr lang="en-US" sz="8000" dirty="0" smtClean="0"/>
              <a:t>Approach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4158384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8855242" cy="4341875"/>
          </a:xfrm>
        </p:spPr>
        <p:txBody>
          <a:bodyPr>
            <a:normAutofit/>
          </a:bodyPr>
          <a:lstStyle/>
          <a:p>
            <a:r>
              <a:rPr lang="en-US" sz="3600" dirty="0" smtClean="0"/>
              <a:t>Adam – Database Management</a:t>
            </a:r>
          </a:p>
          <a:p>
            <a:r>
              <a:rPr lang="en-US" sz="3600" dirty="0" smtClean="0"/>
              <a:t>Steve – PHP/Backend</a:t>
            </a:r>
          </a:p>
          <a:p>
            <a:r>
              <a:rPr lang="en-US" sz="3600" dirty="0" smtClean="0"/>
              <a:t>Hannah – Frontend and Design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08000" y="694113"/>
            <a:ext cx="10972800" cy="1066800"/>
          </a:xfrm>
        </p:spPr>
        <p:txBody>
          <a:bodyPr>
            <a:noAutofit/>
          </a:bodyPr>
          <a:lstStyle/>
          <a:p>
            <a:r>
              <a:rPr lang="en-US" sz="8000" dirty="0" smtClean="0"/>
              <a:t>Roles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1149301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Collaborating via Zoom</a:t>
            </a:r>
          </a:p>
          <a:p>
            <a:r>
              <a:rPr lang="en-US" sz="3600" dirty="0" smtClean="0"/>
              <a:t>Trello</a:t>
            </a:r>
          </a:p>
          <a:p>
            <a:r>
              <a:rPr lang="en-US" sz="3600" dirty="0" smtClean="0"/>
              <a:t>Slack</a:t>
            </a:r>
          </a:p>
          <a:p>
            <a:r>
              <a:rPr lang="en-US" sz="3600" dirty="0" smtClean="0"/>
              <a:t>Open lab in GRF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08000" y="694113"/>
            <a:ext cx="10972800" cy="1066800"/>
          </a:xfrm>
        </p:spPr>
        <p:txBody>
          <a:bodyPr>
            <a:noAutofit/>
          </a:bodyPr>
          <a:lstStyle/>
          <a:p>
            <a:r>
              <a:rPr lang="en-US" sz="8000" dirty="0" smtClean="0"/>
              <a:t>Teamwork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378640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>
          <a:xfrm>
            <a:off x="397818" y="4824153"/>
            <a:ext cx="8646429" cy="1362075"/>
          </a:xfrm>
        </p:spPr>
        <p:txBody>
          <a:bodyPr/>
          <a:lstStyle/>
          <a:p>
            <a:r>
              <a:rPr lang="en-US" sz="7200" dirty="0"/>
              <a:t>Questions and Answers</a:t>
            </a:r>
          </a:p>
        </p:txBody>
      </p:sp>
    </p:spTree>
    <p:extLst>
      <p:ext uri="{BB962C8B-B14F-4D97-AF65-F5344CB8AC3E}">
        <p14:creationId xmlns:p14="http://schemas.microsoft.com/office/powerpoint/2010/main" val="2494420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es strategy  proposal presentation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les strategy  proposal presentation" id="{046EAC39-0F7A-434B-A008-25AEA0734A86}" vid="{35BA20B6-3833-4B27-995B-0B2F0A323CD3}"/>
    </a:ext>
  </a:extLst>
</a:theme>
</file>

<file path=ppt/theme/theme2.xml><?xml version="1.0" encoding="utf-8"?>
<a:theme xmlns:a="http://schemas.openxmlformats.org/drawingml/2006/main" name="Office Theme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49BB7A1-C70F-403E-B471-F185B83BA82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sales strategy proposal presentation</Template>
  <TotalTime>0</TotalTime>
  <Words>153</Words>
  <Application>Microsoft Office PowerPoint</Application>
  <PresentationFormat>Widescreen</PresentationFormat>
  <Paragraphs>44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Calibri</vt:lpstr>
      <vt:lpstr>Calibri Light</vt:lpstr>
      <vt:lpstr>Georgia</vt:lpstr>
      <vt:lpstr>Wingdings 2</vt:lpstr>
      <vt:lpstr>Sales strategy  proposal presentation</vt:lpstr>
      <vt:lpstr>PC Repair Clinic Inventory System</vt:lpstr>
      <vt:lpstr>Our client</vt:lpstr>
      <vt:lpstr>The Old System</vt:lpstr>
      <vt:lpstr>The New System</vt:lpstr>
      <vt:lpstr>Scope</vt:lpstr>
      <vt:lpstr>Approach</vt:lpstr>
      <vt:lpstr>Roles</vt:lpstr>
      <vt:lpstr>Teamwork</vt:lpstr>
      <vt:lpstr>Questions and Answers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2018-02-06T19:08:29Z</dcterms:created>
  <dcterms:modified xsi:type="dcterms:W3CDTF">2018-02-09T22:48:41Z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TC034605579991</vt:lpwstr>
  </property>
</Properties>
</file>