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Action1.xml" ContentType="application/vnd.ms-office.inkAction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77" r:id="rId8"/>
    <p:sldId id="282" r:id="rId9"/>
    <p:sldId id="279" r:id="rId10"/>
    <p:sldId id="263" r:id="rId11"/>
    <p:sldId id="283" r:id="rId12"/>
    <p:sldId id="295" r:id="rId13"/>
    <p:sldId id="285" r:id="rId14"/>
    <p:sldId id="286" r:id="rId15"/>
    <p:sldId id="287" r:id="rId16"/>
    <p:sldId id="288" r:id="rId17"/>
    <p:sldId id="290" r:id="rId18"/>
    <p:sldId id="291" r:id="rId19"/>
    <p:sldId id="280" r:id="rId20"/>
    <p:sldId id="29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1F55C-13F5-44DB-8C61-0A602CABE81B}" v="40" dt="2020-04-29T22:56:12.894"/>
  </p1510:revLst>
</p1510:revInfo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lvester Brown" userId="375c4b01711cf115" providerId="LiveId" clId="{C651F55C-13F5-44DB-8C61-0A602CABE81B}"/>
    <pc:docChg chg="custSel modSld">
      <pc:chgData name="Sylvester Brown" userId="375c4b01711cf115" providerId="LiveId" clId="{C651F55C-13F5-44DB-8C61-0A602CABE81B}" dt="2020-04-29T22:56:12.894" v="71" actId="20577"/>
      <pc:docMkLst>
        <pc:docMk/>
      </pc:docMkLst>
      <pc:sldChg chg="modSp">
        <pc:chgData name="Sylvester Brown" userId="375c4b01711cf115" providerId="LiveId" clId="{C651F55C-13F5-44DB-8C61-0A602CABE81B}" dt="2020-04-29T22:35:27.521" v="7" actId="1076"/>
        <pc:sldMkLst>
          <pc:docMk/>
          <pc:sldMk cId="1030613997" sldId="256"/>
        </pc:sldMkLst>
        <pc:spChg chg="mod">
          <ac:chgData name="Sylvester Brown" userId="375c4b01711cf115" providerId="LiveId" clId="{C651F55C-13F5-44DB-8C61-0A602CABE81B}" dt="2020-04-29T22:35:27.521" v="7" actId="1076"/>
          <ac:spMkLst>
            <pc:docMk/>
            <pc:sldMk cId="1030613997" sldId="256"/>
            <ac:spMk id="2" creationId="{7C9CF2ED-A617-4194-9F1F-7486D787E9E3}"/>
          </ac:spMkLst>
        </pc:spChg>
      </pc:sldChg>
      <pc:sldChg chg="modSp">
        <pc:chgData name="Sylvester Brown" userId="375c4b01711cf115" providerId="LiveId" clId="{C651F55C-13F5-44DB-8C61-0A602CABE81B}" dt="2020-04-29T22:55:04.379" v="62" actId="20577"/>
        <pc:sldMkLst>
          <pc:docMk/>
          <pc:sldMk cId="2018212473" sldId="261"/>
        </pc:sldMkLst>
        <pc:spChg chg="mod">
          <ac:chgData name="Sylvester Brown" userId="375c4b01711cf115" providerId="LiveId" clId="{C651F55C-13F5-44DB-8C61-0A602CABE81B}" dt="2020-04-29T22:55:04.379" v="62" actId="20577"/>
          <ac:spMkLst>
            <pc:docMk/>
            <pc:sldMk cId="2018212473" sldId="261"/>
            <ac:spMk id="2" creationId="{E2EC0935-B20A-4246-82E7-E47D65698A9B}"/>
          </ac:spMkLst>
        </pc:spChg>
      </pc:sldChg>
      <pc:sldChg chg="modSp">
        <pc:chgData name="Sylvester Brown" userId="375c4b01711cf115" providerId="LiveId" clId="{C651F55C-13F5-44DB-8C61-0A602CABE81B}" dt="2020-04-29T22:56:12.894" v="71" actId="20577"/>
        <pc:sldMkLst>
          <pc:docMk/>
          <pc:sldMk cId="841551629" sldId="262"/>
        </pc:sldMkLst>
        <pc:graphicFrameChg chg="mod">
          <ac:chgData name="Sylvester Brown" userId="375c4b01711cf115" providerId="LiveId" clId="{C651F55C-13F5-44DB-8C61-0A602CABE81B}" dt="2020-04-29T22:56:12.894" v="71" actId="20577"/>
          <ac:graphicFrameMkLst>
            <pc:docMk/>
            <pc:sldMk cId="841551629" sldId="262"/>
            <ac:graphicFrameMk id="6" creationId="{1187E627-A990-4CFB-AB2B-D53FEEB280CB}"/>
          </ac:graphicFrameMkLst>
        </pc:graphicFrameChg>
      </pc:sldChg>
      <pc:sldChg chg="addSp delSp modSp">
        <pc:chgData name="Sylvester Brown" userId="375c4b01711cf115" providerId="LiveId" clId="{C651F55C-13F5-44DB-8C61-0A602CABE81B}" dt="2020-04-29T22:44:49.534" v="11" actId="27614"/>
        <pc:sldMkLst>
          <pc:docMk/>
          <pc:sldMk cId="4254225841" sldId="279"/>
        </pc:sldMkLst>
        <pc:spChg chg="add">
          <ac:chgData name="Sylvester Brown" userId="375c4b01711cf115" providerId="LiveId" clId="{C651F55C-13F5-44DB-8C61-0A602CABE81B}" dt="2020-04-29T22:44:23.331" v="10" actId="26606"/>
          <ac:spMkLst>
            <pc:docMk/>
            <pc:sldMk cId="4254225841" sldId="279"/>
            <ac:spMk id="112" creationId="{CDDE5CDF-1512-4CDA-B956-23D223F8DE44}"/>
          </ac:spMkLst>
        </pc:spChg>
        <pc:spChg chg="add">
          <ac:chgData name="Sylvester Brown" userId="375c4b01711cf115" providerId="LiveId" clId="{C651F55C-13F5-44DB-8C61-0A602CABE81B}" dt="2020-04-29T22:44:23.331" v="10" actId="26606"/>
          <ac:spMkLst>
            <pc:docMk/>
            <pc:sldMk cId="4254225841" sldId="279"/>
            <ac:spMk id="118" creationId="{F1176DA6-4BBF-42A4-9C94-E6613CCD6B37}"/>
          </ac:spMkLst>
        </pc:spChg>
        <pc:spChg chg="add">
          <ac:chgData name="Sylvester Brown" userId="375c4b01711cf115" providerId="LiveId" clId="{C651F55C-13F5-44DB-8C61-0A602CABE81B}" dt="2020-04-29T22:44:23.331" v="10" actId="26606"/>
          <ac:spMkLst>
            <pc:docMk/>
            <pc:sldMk cId="4254225841" sldId="279"/>
            <ac:spMk id="120" creationId="{99AAB0AE-172B-4FB4-80C2-86CD6B824220}"/>
          </ac:spMkLst>
        </pc:spChg>
        <pc:spChg chg="del">
          <ac:chgData name="Sylvester Brown" userId="375c4b01711cf115" providerId="LiveId" clId="{C651F55C-13F5-44DB-8C61-0A602CABE81B}" dt="2020-04-29T22:44:23.331" v="10" actId="26606"/>
          <ac:spMkLst>
            <pc:docMk/>
            <pc:sldMk cId="4254225841" sldId="279"/>
            <ac:spMk id="1127" creationId="{CDDE5CDF-1512-4CDA-B956-23D223F8DE44}"/>
          </ac:spMkLst>
        </pc:spChg>
        <pc:spChg chg="del">
          <ac:chgData name="Sylvester Brown" userId="375c4b01711cf115" providerId="LiveId" clId="{C651F55C-13F5-44DB-8C61-0A602CABE81B}" dt="2020-04-29T22:44:23.331" v="10" actId="26606"/>
          <ac:spMkLst>
            <pc:docMk/>
            <pc:sldMk cId="4254225841" sldId="279"/>
            <ac:spMk id="1130" creationId="{F1176DA6-4BBF-42A4-9C94-E6613CCD6B37}"/>
          </ac:spMkLst>
        </pc:spChg>
        <pc:spChg chg="del">
          <ac:chgData name="Sylvester Brown" userId="375c4b01711cf115" providerId="LiveId" clId="{C651F55C-13F5-44DB-8C61-0A602CABE81B}" dt="2020-04-29T22:44:23.331" v="10" actId="26606"/>
          <ac:spMkLst>
            <pc:docMk/>
            <pc:sldMk cId="4254225841" sldId="279"/>
            <ac:spMk id="1131" creationId="{99AAB0AE-172B-4FB4-80C2-86CD6B824220}"/>
          </ac:spMkLst>
        </pc:spChg>
        <pc:picChg chg="add mod">
          <ac:chgData name="Sylvester Brown" userId="375c4b01711cf115" providerId="LiveId" clId="{C651F55C-13F5-44DB-8C61-0A602CABE81B}" dt="2020-04-29T22:44:49.534" v="11" actId="27614"/>
          <ac:picMkLst>
            <pc:docMk/>
            <pc:sldMk cId="4254225841" sldId="279"/>
            <ac:picMk id="2" creationId="{4C9F1322-9C03-4E87-899F-9C983F465E12}"/>
          </ac:picMkLst>
        </pc:picChg>
        <pc:picChg chg="del">
          <ac:chgData name="Sylvester Brown" userId="375c4b01711cf115" providerId="LiveId" clId="{C651F55C-13F5-44DB-8C61-0A602CABE81B}" dt="2020-04-29T22:44:13.003" v="8" actId="478"/>
          <ac:picMkLst>
            <pc:docMk/>
            <pc:sldMk cId="4254225841" sldId="279"/>
            <ac:picMk id="10" creationId="{6BCF79D6-80B8-4671-BA74-1B297DBF9EA4}"/>
          </ac:picMkLst>
        </pc:picChg>
        <pc:picChg chg="add">
          <ac:chgData name="Sylvester Brown" userId="375c4b01711cf115" providerId="LiveId" clId="{C651F55C-13F5-44DB-8C61-0A602CABE81B}" dt="2020-04-29T22:44:23.331" v="10" actId="26606"/>
          <ac:picMkLst>
            <pc:docMk/>
            <pc:sldMk cId="4254225841" sldId="279"/>
            <ac:picMk id="114" creationId="{B029D7D8-5A6B-4C76-94C8-15798C6C5ADB}"/>
          </ac:picMkLst>
        </pc:picChg>
        <pc:picChg chg="del">
          <ac:chgData name="Sylvester Brown" userId="375c4b01711cf115" providerId="LiveId" clId="{C651F55C-13F5-44DB-8C61-0A602CABE81B}" dt="2020-04-29T22:44:23.331" v="10" actId="26606"/>
          <ac:picMkLst>
            <pc:docMk/>
            <pc:sldMk cId="4254225841" sldId="279"/>
            <ac:picMk id="1128" creationId="{B029D7D8-5A6B-4C76-94C8-15798C6C5ADB}"/>
          </ac:picMkLst>
        </pc:picChg>
        <pc:cxnChg chg="add">
          <ac:chgData name="Sylvester Brown" userId="375c4b01711cf115" providerId="LiveId" clId="{C651F55C-13F5-44DB-8C61-0A602CABE81B}" dt="2020-04-29T22:44:23.331" v="10" actId="26606"/>
          <ac:cxnSpMkLst>
            <pc:docMk/>
            <pc:sldMk cId="4254225841" sldId="279"/>
            <ac:cxnSpMk id="116" creationId="{A5C9319C-E20D-4884-952F-60B6A58C3E34}"/>
          </ac:cxnSpMkLst>
        </pc:cxnChg>
        <pc:cxnChg chg="del">
          <ac:chgData name="Sylvester Brown" userId="375c4b01711cf115" providerId="LiveId" clId="{C651F55C-13F5-44DB-8C61-0A602CABE81B}" dt="2020-04-29T22:44:23.331" v="10" actId="26606"/>
          <ac:cxnSpMkLst>
            <pc:docMk/>
            <pc:sldMk cId="4254225841" sldId="279"/>
            <ac:cxnSpMk id="1129" creationId="{A5C9319C-E20D-4884-952F-60B6A58C3E34}"/>
          </ac:cxnSpMkLst>
        </pc:cxnChg>
      </pc:sldChg>
    </pc:docChg>
  </pc:docChgLst>
  <pc:docChgLst>
    <pc:chgData name="Sylvester Brown" userId="375c4b01711cf115" providerId="LiveId" clId="{DB6DBF25-A2AE-4B0E-B35F-4DAAEC001297}"/>
    <pc:docChg chg="undo custSel mod modSld">
      <pc:chgData name="Sylvester Brown" userId="375c4b01711cf115" providerId="LiveId" clId="{DB6DBF25-A2AE-4B0E-B35F-4DAAEC001297}" dt="2020-04-25T23:41:03.952" v="238"/>
      <pc:docMkLst>
        <pc:docMk/>
      </pc:docMkLst>
      <pc:sldChg chg="addSp delSp modSp">
        <pc:chgData name="Sylvester Brown" userId="375c4b01711cf115" providerId="LiveId" clId="{DB6DBF25-A2AE-4B0E-B35F-4DAAEC001297}" dt="2020-04-25T23:11:57.070" v="4" actId="26606"/>
        <pc:sldMkLst>
          <pc:docMk/>
          <pc:sldMk cId="1030613997" sldId="256"/>
        </pc:sldMkLst>
        <pc:spChg chg="mod">
          <ac:chgData name="Sylvester Brown" userId="375c4b01711cf115" providerId="LiveId" clId="{DB6DBF25-A2AE-4B0E-B35F-4DAAEC001297}" dt="2020-04-25T23:11:57.070" v="4" actId="26606"/>
          <ac:spMkLst>
            <pc:docMk/>
            <pc:sldMk cId="1030613997" sldId="256"/>
            <ac:spMk id="2" creationId="{7C9CF2ED-A617-4194-9F1F-7486D787E9E3}"/>
          </ac:spMkLst>
        </pc:spChg>
        <pc:spChg chg="mod">
          <ac:chgData name="Sylvester Brown" userId="375c4b01711cf115" providerId="LiveId" clId="{DB6DBF25-A2AE-4B0E-B35F-4DAAEC001297}" dt="2020-04-25T23:11:57.070" v="4" actId="26606"/>
          <ac:spMkLst>
            <pc:docMk/>
            <pc:sldMk cId="1030613997" sldId="256"/>
            <ac:spMk id="3" creationId="{0702F0B2-9942-41D0-9E4D-40E4E1F6BD31}"/>
          </ac:spMkLst>
        </pc:spChg>
        <pc:spChg chg="add del">
          <ac:chgData name="Sylvester Brown" userId="375c4b01711cf115" providerId="LiveId" clId="{DB6DBF25-A2AE-4B0E-B35F-4DAAEC001297}" dt="2020-04-25T23:11:57.070" v="4" actId="26606"/>
          <ac:spMkLst>
            <pc:docMk/>
            <pc:sldMk cId="1030613997" sldId="256"/>
            <ac:spMk id="104" creationId="{56412368-7E6B-4064-B6FA-72DF6DA0C2DB}"/>
          </ac:spMkLst>
        </pc:spChg>
        <pc:spChg chg="add del">
          <ac:chgData name="Sylvester Brown" userId="375c4b01711cf115" providerId="LiveId" clId="{DB6DBF25-A2AE-4B0E-B35F-4DAAEC001297}" dt="2020-04-25T23:11:57.070" v="4" actId="26606"/>
          <ac:spMkLst>
            <pc:docMk/>
            <pc:sldMk cId="1030613997" sldId="256"/>
            <ac:spMk id="105" creationId="{8014FE20-9BCC-4219-A8AD-B1C110BD558D}"/>
          </ac:spMkLst>
        </pc:spChg>
        <pc:spChg chg="add del">
          <ac:chgData name="Sylvester Brown" userId="375c4b01711cf115" providerId="LiveId" clId="{DB6DBF25-A2AE-4B0E-B35F-4DAAEC001297}" dt="2020-04-25T23:11:57.070" v="4" actId="26606"/>
          <ac:spMkLst>
            <pc:docMk/>
            <pc:sldMk cId="1030613997" sldId="256"/>
            <ac:spMk id="109" creationId="{82388B0B-738B-4313-8674-79D97E74A005}"/>
          </ac:spMkLst>
        </pc:spChg>
        <pc:spChg chg="add del">
          <ac:chgData name="Sylvester Brown" userId="375c4b01711cf115" providerId="LiveId" clId="{DB6DBF25-A2AE-4B0E-B35F-4DAAEC001297}" dt="2020-04-25T23:11:49.957" v="1" actId="26606"/>
          <ac:spMkLst>
            <pc:docMk/>
            <pc:sldMk cId="1030613997" sldId="256"/>
            <ac:spMk id="116" creationId="{D0712110-0BC1-4B31-B3BB-63B44222E87F}"/>
          </ac:spMkLst>
        </pc:spChg>
        <pc:spChg chg="add del">
          <ac:chgData name="Sylvester Brown" userId="375c4b01711cf115" providerId="LiveId" clId="{DB6DBF25-A2AE-4B0E-B35F-4DAAEC001297}" dt="2020-04-25T23:11:49.957" v="1" actId="26606"/>
          <ac:spMkLst>
            <pc:docMk/>
            <pc:sldMk cId="1030613997" sldId="256"/>
            <ac:spMk id="118" creationId="{4466B5F3-C053-4580-B04A-1EF949888280}"/>
          </ac:spMkLst>
        </pc:spChg>
        <pc:spChg chg="add del">
          <ac:chgData name="Sylvester Brown" userId="375c4b01711cf115" providerId="LiveId" clId="{DB6DBF25-A2AE-4B0E-B35F-4DAAEC001297}" dt="2020-04-25T23:11:57.047" v="3" actId="26606"/>
          <ac:spMkLst>
            <pc:docMk/>
            <pc:sldMk cId="1030613997" sldId="256"/>
            <ac:spMk id="126" creationId="{4EAA3CF1-AFD3-42F1-885B-0D04A9E01CE9}"/>
          </ac:spMkLst>
        </pc:spChg>
        <pc:spChg chg="add del">
          <ac:chgData name="Sylvester Brown" userId="375c4b01711cf115" providerId="LiveId" clId="{DB6DBF25-A2AE-4B0E-B35F-4DAAEC001297}" dt="2020-04-25T23:11:57.047" v="3" actId="26606"/>
          <ac:spMkLst>
            <pc:docMk/>
            <pc:sldMk cId="1030613997" sldId="256"/>
            <ac:spMk id="127" creationId="{9B09DD69-E2AC-47D5-B3B5-80B971B9E89A}"/>
          </ac:spMkLst>
        </pc:spChg>
        <pc:spChg chg="add del">
          <ac:chgData name="Sylvester Brown" userId="375c4b01711cf115" providerId="LiveId" clId="{DB6DBF25-A2AE-4B0E-B35F-4DAAEC001297}" dt="2020-04-25T23:11:57.047" v="3" actId="26606"/>
          <ac:spMkLst>
            <pc:docMk/>
            <pc:sldMk cId="1030613997" sldId="256"/>
            <ac:spMk id="129" creationId="{24C39113-0D11-44C0-ABE5-101E972E106E}"/>
          </ac:spMkLst>
        </pc:spChg>
        <pc:spChg chg="add">
          <ac:chgData name="Sylvester Brown" userId="375c4b01711cf115" providerId="LiveId" clId="{DB6DBF25-A2AE-4B0E-B35F-4DAAEC001297}" dt="2020-04-25T23:11:57.070" v="4" actId="26606"/>
          <ac:spMkLst>
            <pc:docMk/>
            <pc:sldMk cId="1030613997" sldId="256"/>
            <ac:spMk id="135" creationId="{8BC298DB-2D5C-40A1-9A78-6B4A12198A9B}"/>
          </ac:spMkLst>
        </pc:spChg>
        <pc:spChg chg="add">
          <ac:chgData name="Sylvester Brown" userId="375c4b01711cf115" providerId="LiveId" clId="{DB6DBF25-A2AE-4B0E-B35F-4DAAEC001297}" dt="2020-04-25T23:11:57.070" v="4" actId="26606"/>
          <ac:spMkLst>
            <pc:docMk/>
            <pc:sldMk cId="1030613997" sldId="256"/>
            <ac:spMk id="136" creationId="{35C2355B-7CE9-4192-9142-A41CA0A0C08B}"/>
          </ac:spMkLst>
        </pc:spChg>
        <pc:grpChg chg="add del">
          <ac:chgData name="Sylvester Brown" userId="375c4b01711cf115" providerId="LiveId" clId="{DB6DBF25-A2AE-4B0E-B35F-4DAAEC001297}" dt="2020-04-25T23:11:57.070" v="4" actId="26606"/>
          <ac:grpSpMkLst>
            <pc:docMk/>
            <pc:sldMk cId="1030613997" sldId="256"/>
            <ac:grpSpMk id="107" creationId="{36439133-030D-427C-AADE-2B48B1991785}"/>
          </ac:grpSpMkLst>
        </pc:grpChg>
        <pc:grpChg chg="add del">
          <ac:chgData name="Sylvester Brown" userId="375c4b01711cf115" providerId="LiveId" clId="{DB6DBF25-A2AE-4B0E-B35F-4DAAEC001297}" dt="2020-04-25T23:11:57.047" v="3" actId="26606"/>
          <ac:grpSpMkLst>
            <pc:docMk/>
            <pc:sldMk cId="1030613997" sldId="256"/>
            <ac:grpSpMk id="132" creationId="{06ADD6B1-009A-456B-8A78-75EA83876FAE}"/>
          </ac:grpSpMkLst>
        </pc:grpChg>
        <pc:picChg chg="mod">
          <ac:chgData name="Sylvester Brown" userId="375c4b01711cf115" providerId="LiveId" clId="{DB6DBF25-A2AE-4B0E-B35F-4DAAEC001297}" dt="2020-04-25T23:11:57.070" v="4" actId="26606"/>
          <ac:picMkLst>
            <pc:docMk/>
            <pc:sldMk cId="1030613997" sldId="256"/>
            <ac:picMk id="68" creationId="{07841ACD-8012-471A-A481-FE83341B0BA0}"/>
          </ac:picMkLst>
        </pc:picChg>
        <pc:picChg chg="add del">
          <ac:chgData name="Sylvester Brown" userId="375c4b01711cf115" providerId="LiveId" clId="{DB6DBF25-A2AE-4B0E-B35F-4DAAEC001297}" dt="2020-04-25T23:11:57.070" v="4" actId="26606"/>
          <ac:picMkLst>
            <pc:docMk/>
            <pc:sldMk cId="1030613997" sldId="256"/>
            <ac:picMk id="110" creationId="{6DF84359-5DD6-461B-9519-90AA2F46C1BE}"/>
          </ac:picMkLst>
        </pc:picChg>
        <pc:picChg chg="add del">
          <ac:chgData name="Sylvester Brown" userId="375c4b01711cf115" providerId="LiveId" clId="{DB6DBF25-A2AE-4B0E-B35F-4DAAEC001297}" dt="2020-04-25T23:11:49.957" v="1" actId="26606"/>
          <ac:picMkLst>
            <pc:docMk/>
            <pc:sldMk cId="1030613997" sldId="256"/>
            <ac:picMk id="122" creationId="{25CED634-E2D0-4AB7-96DD-816C9B52C5CF}"/>
          </ac:picMkLst>
        </pc:picChg>
        <pc:picChg chg="add del">
          <ac:chgData name="Sylvester Brown" userId="375c4b01711cf115" providerId="LiveId" clId="{DB6DBF25-A2AE-4B0E-B35F-4DAAEC001297}" dt="2020-04-25T23:11:57.047" v="3" actId="26606"/>
          <ac:picMkLst>
            <pc:docMk/>
            <pc:sldMk cId="1030613997" sldId="256"/>
            <ac:picMk id="128" creationId="{CA9C5271-6015-44A6-B7AD-CFDA24379BCA}"/>
          </ac:picMkLst>
        </pc:picChg>
        <pc:picChg chg="add">
          <ac:chgData name="Sylvester Brown" userId="375c4b01711cf115" providerId="LiveId" clId="{DB6DBF25-A2AE-4B0E-B35F-4DAAEC001297}" dt="2020-04-25T23:11:57.070" v="4" actId="26606"/>
          <ac:picMkLst>
            <pc:docMk/>
            <pc:sldMk cId="1030613997" sldId="256"/>
            <ac:picMk id="138" creationId="{45CE2E7C-6AA3-4710-825D-4CDDF788C7BC}"/>
          </ac:picMkLst>
        </pc:picChg>
        <pc:cxnChg chg="add del">
          <ac:chgData name="Sylvester Brown" userId="375c4b01711cf115" providerId="LiveId" clId="{DB6DBF25-A2AE-4B0E-B35F-4DAAEC001297}" dt="2020-04-25T23:11:57.070" v="4" actId="26606"/>
          <ac:cxnSpMkLst>
            <pc:docMk/>
            <pc:sldMk cId="1030613997" sldId="256"/>
            <ac:cxnSpMk id="106" creationId="{A661C966-C6C8-4667-903D-E68521C357FC}"/>
          </ac:cxnSpMkLst>
        </pc:cxnChg>
        <pc:cxnChg chg="add del">
          <ac:chgData name="Sylvester Brown" userId="375c4b01711cf115" providerId="LiveId" clId="{DB6DBF25-A2AE-4B0E-B35F-4DAAEC001297}" dt="2020-04-25T23:11:57.070" v="4" actId="26606"/>
          <ac:cxnSpMkLst>
            <pc:docMk/>
            <pc:sldMk cId="1030613997" sldId="256"/>
            <ac:cxnSpMk id="111" creationId="{E90BC892-CE86-41EE-8A3B-2178D5170C7C}"/>
          </ac:cxnSpMkLst>
        </pc:cxnChg>
        <pc:cxnChg chg="add del">
          <ac:chgData name="Sylvester Brown" userId="375c4b01711cf115" providerId="LiveId" clId="{DB6DBF25-A2AE-4B0E-B35F-4DAAEC001297}" dt="2020-04-25T23:11:49.957" v="1" actId="26606"/>
          <ac:cxnSpMkLst>
            <pc:docMk/>
            <pc:sldMk cId="1030613997" sldId="256"/>
            <ac:cxnSpMk id="120" creationId="{FA6123F2-4B61-414F-A7E5-5B7828EACAE2}"/>
          </ac:cxnSpMkLst>
        </pc:cxnChg>
        <pc:cxnChg chg="add del">
          <ac:chgData name="Sylvester Brown" userId="375c4b01711cf115" providerId="LiveId" clId="{DB6DBF25-A2AE-4B0E-B35F-4DAAEC001297}" dt="2020-04-25T23:11:49.957" v="1" actId="26606"/>
          <ac:cxnSpMkLst>
            <pc:docMk/>
            <pc:sldMk cId="1030613997" sldId="256"/>
            <ac:cxnSpMk id="124" creationId="{FCDDCDFB-696D-4FDF-9B58-24F71B7C37BC}"/>
          </ac:cxnSpMkLst>
        </pc:cxnChg>
        <pc:cxnChg chg="add del">
          <ac:chgData name="Sylvester Brown" userId="375c4b01711cf115" providerId="LiveId" clId="{DB6DBF25-A2AE-4B0E-B35F-4DAAEC001297}" dt="2020-04-25T23:11:57.047" v="3" actId="26606"/>
          <ac:cxnSpMkLst>
            <pc:docMk/>
            <pc:sldMk cId="1030613997" sldId="256"/>
            <ac:cxnSpMk id="130" creationId="{E8FA8677-6FC4-4B57-9473-EE811D27495D}"/>
          </ac:cxnSpMkLst>
        </pc:cxnChg>
        <pc:cxnChg chg="add del">
          <ac:chgData name="Sylvester Brown" userId="375c4b01711cf115" providerId="LiveId" clId="{DB6DBF25-A2AE-4B0E-B35F-4DAAEC001297}" dt="2020-04-25T23:11:57.047" v="3" actId="26606"/>
          <ac:cxnSpMkLst>
            <pc:docMk/>
            <pc:sldMk cId="1030613997" sldId="256"/>
            <ac:cxnSpMk id="131" creationId="{1A5BCC0E-6850-40CA-929A-62CF5720FDB0}"/>
          </ac:cxnSpMkLst>
        </pc:cxnChg>
        <pc:cxnChg chg="add">
          <ac:chgData name="Sylvester Brown" userId="375c4b01711cf115" providerId="LiveId" clId="{DB6DBF25-A2AE-4B0E-B35F-4DAAEC001297}" dt="2020-04-25T23:11:57.070" v="4" actId="26606"/>
          <ac:cxnSpMkLst>
            <pc:docMk/>
            <pc:sldMk cId="1030613997" sldId="256"/>
            <ac:cxnSpMk id="137" creationId="{06D05ED8-39E4-42F8-92CB-704C2BD0D215}"/>
          </ac:cxnSpMkLst>
        </pc:cxnChg>
        <pc:cxnChg chg="add">
          <ac:chgData name="Sylvester Brown" userId="375c4b01711cf115" providerId="LiveId" clId="{DB6DBF25-A2AE-4B0E-B35F-4DAAEC001297}" dt="2020-04-25T23:11:57.070" v="4" actId="26606"/>
          <ac:cxnSpMkLst>
            <pc:docMk/>
            <pc:sldMk cId="1030613997" sldId="256"/>
            <ac:cxnSpMk id="139" creationId="{3256C6C3-0EDC-4651-AB37-9F26CFAA6C86}"/>
          </ac:cxnSpMkLst>
        </pc:cxnChg>
      </pc:sldChg>
      <pc:sldChg chg="addSp delSp modSp mod setBg modAnim setClrOvrMap">
        <pc:chgData name="Sylvester Brown" userId="375c4b01711cf115" providerId="LiveId" clId="{DB6DBF25-A2AE-4B0E-B35F-4DAAEC001297}" dt="2020-04-25T23:30:27.763" v="187"/>
        <pc:sldMkLst>
          <pc:docMk/>
          <pc:sldMk cId="2549251926" sldId="257"/>
        </pc:sldMkLst>
        <pc:spChg chg="mod">
          <ac:chgData name="Sylvester Brown" userId="375c4b01711cf115" providerId="LiveId" clId="{DB6DBF25-A2AE-4B0E-B35F-4DAAEC001297}" dt="2020-04-25T23:12:55.835" v="17" actId="26606"/>
          <ac:spMkLst>
            <pc:docMk/>
            <pc:sldMk cId="2549251926" sldId="257"/>
            <ac:spMk id="2" creationId="{21EEDB74-2CC6-4DFE-A266-9DE7CC812EF8}"/>
          </ac:spMkLst>
        </pc:spChg>
        <pc:spChg chg="mod">
          <ac:chgData name="Sylvester Brown" userId="375c4b01711cf115" providerId="LiveId" clId="{DB6DBF25-A2AE-4B0E-B35F-4DAAEC001297}" dt="2020-04-25T23:27:24.129" v="183" actId="20577"/>
          <ac:spMkLst>
            <pc:docMk/>
            <pc:sldMk cId="2549251926" sldId="257"/>
            <ac:spMk id="3" creationId="{DDB0CEFE-DBF4-44D3-BD85-565A5CB1DD06}"/>
          </ac:spMkLst>
        </pc:spChg>
        <pc:spChg chg="add del">
          <ac:chgData name="Sylvester Brown" userId="375c4b01711cf115" providerId="LiveId" clId="{DB6DBF25-A2AE-4B0E-B35F-4DAAEC001297}" dt="2020-04-25T23:12:55.837" v="18" actId="26606"/>
          <ac:spMkLst>
            <pc:docMk/>
            <pc:sldMk cId="2549251926" sldId="257"/>
            <ac:spMk id="29" creationId="{29C51009-A09A-4689-8E6C-F8FC99E6A840}"/>
          </ac:spMkLst>
        </pc:spChg>
        <pc:spChg chg="add del">
          <ac:chgData name="Sylvester Brown" userId="375c4b01711cf115" providerId="LiveId" clId="{DB6DBF25-A2AE-4B0E-B35F-4DAAEC001297}" dt="2020-04-25T23:12:46.995" v="15" actId="26606"/>
          <ac:spMkLst>
            <pc:docMk/>
            <pc:sldMk cId="2549251926" sldId="257"/>
            <ac:spMk id="35" creationId="{A5B0BB24-CF19-4E6C-AFC4-A0F18438D8B9}"/>
          </ac:spMkLst>
        </pc:spChg>
        <pc:spChg chg="add del">
          <ac:chgData name="Sylvester Brown" userId="375c4b01711cf115" providerId="LiveId" clId="{DB6DBF25-A2AE-4B0E-B35F-4DAAEC001297}" dt="2020-04-25T23:12:46.995" v="15" actId="26606"/>
          <ac:spMkLst>
            <pc:docMk/>
            <pc:sldMk cId="2549251926" sldId="257"/>
            <ac:spMk id="37" creationId="{3438CEF5-63E3-4928-9F1C-395224D24D7C}"/>
          </ac:spMkLst>
        </pc:spChg>
        <pc:spChg chg="add del">
          <ac:chgData name="Sylvester Brown" userId="375c4b01711cf115" providerId="LiveId" clId="{DB6DBF25-A2AE-4B0E-B35F-4DAAEC001297}" dt="2020-04-25T23:12:46.995" v="15" actId="26606"/>
          <ac:spMkLst>
            <pc:docMk/>
            <pc:sldMk cId="2549251926" sldId="257"/>
            <ac:spMk id="41" creationId="{A72CA9B9-8D14-4AF2-934E-21FE4A339E36}"/>
          </ac:spMkLst>
        </pc:spChg>
        <pc:spChg chg="add del">
          <ac:chgData name="Sylvester Brown" userId="375c4b01711cf115" providerId="LiveId" clId="{DB6DBF25-A2AE-4B0E-B35F-4DAAEC001297}" dt="2020-04-25T23:12:55.835" v="17" actId="26606"/>
          <ac:spMkLst>
            <pc:docMk/>
            <pc:sldMk cId="2549251926" sldId="257"/>
            <ac:spMk id="43" creationId="{F63C748C-967B-4A7B-A90F-3EDD0F485AC6}"/>
          </ac:spMkLst>
        </pc:spChg>
        <pc:spChg chg="add del">
          <ac:chgData name="Sylvester Brown" userId="375c4b01711cf115" providerId="LiveId" clId="{DB6DBF25-A2AE-4B0E-B35F-4DAAEC001297}" dt="2020-04-25T23:12:55.835" v="17" actId="26606"/>
          <ac:spMkLst>
            <pc:docMk/>
            <pc:sldMk cId="2549251926" sldId="257"/>
            <ac:spMk id="44" creationId="{C0143637-4934-44E4-B909-BAF1E7B27972}"/>
          </ac:spMkLst>
        </pc:spChg>
        <pc:spChg chg="add">
          <ac:chgData name="Sylvester Brown" userId="375c4b01711cf115" providerId="LiveId" clId="{DB6DBF25-A2AE-4B0E-B35F-4DAAEC001297}" dt="2020-04-25T23:12:55.837" v="18" actId="26606"/>
          <ac:spMkLst>
            <pc:docMk/>
            <pc:sldMk cId="2549251926" sldId="257"/>
            <ac:spMk id="46" creationId="{29C51009-A09A-4689-8E6C-F8FC99E6A840}"/>
          </ac:spMkLst>
        </pc:spChg>
        <pc:cxnChg chg="add del">
          <ac:chgData name="Sylvester Brown" userId="375c4b01711cf115" providerId="LiveId" clId="{DB6DBF25-A2AE-4B0E-B35F-4DAAEC001297}" dt="2020-04-25T23:12:55.837" v="18" actId="26606"/>
          <ac:cxnSpMkLst>
            <pc:docMk/>
            <pc:sldMk cId="2549251926" sldId="257"/>
            <ac:cxnSpMk id="30" creationId="{9EC65442-F244-409C-BF44-C5D6472E810A}"/>
          </ac:cxnSpMkLst>
        </pc:cxnChg>
        <pc:cxnChg chg="add del">
          <ac:chgData name="Sylvester Brown" userId="375c4b01711cf115" providerId="LiveId" clId="{DB6DBF25-A2AE-4B0E-B35F-4DAAEC001297}" dt="2020-04-25T23:12:46.995" v="15" actId="26606"/>
          <ac:cxnSpMkLst>
            <pc:docMk/>
            <pc:sldMk cId="2549251926" sldId="257"/>
            <ac:cxnSpMk id="39" creationId="{F328CB6C-F677-4C0B-9EE8-4D1C44DDF8DC}"/>
          </ac:cxnSpMkLst>
        </pc:cxnChg>
        <pc:cxnChg chg="add">
          <ac:chgData name="Sylvester Brown" userId="375c4b01711cf115" providerId="LiveId" clId="{DB6DBF25-A2AE-4B0E-B35F-4DAAEC001297}" dt="2020-04-25T23:12:55.837" v="18" actId="26606"/>
          <ac:cxnSpMkLst>
            <pc:docMk/>
            <pc:sldMk cId="2549251926" sldId="257"/>
            <ac:cxnSpMk id="47" creationId="{9EC65442-F244-409C-BF44-C5D6472E810A}"/>
          </ac:cxnSpMkLst>
        </pc:cxnChg>
      </pc:sldChg>
      <pc:sldChg chg="addSp delSp modSp mod setBg setClrOvrMap">
        <pc:chgData name="Sylvester Brown" userId="375c4b01711cf115" providerId="LiveId" clId="{DB6DBF25-A2AE-4B0E-B35F-4DAAEC001297}" dt="2020-04-25T23:12:29.653" v="13" actId="26606"/>
        <pc:sldMkLst>
          <pc:docMk/>
          <pc:sldMk cId="2741678972" sldId="258"/>
        </pc:sldMkLst>
        <pc:spChg chg="mod">
          <ac:chgData name="Sylvester Brown" userId="375c4b01711cf115" providerId="LiveId" clId="{DB6DBF25-A2AE-4B0E-B35F-4DAAEC001297}" dt="2020-04-25T23:12:29.618" v="12" actId="26606"/>
          <ac:spMkLst>
            <pc:docMk/>
            <pc:sldMk cId="2741678972" sldId="258"/>
            <ac:spMk id="2" creationId="{C2BB9987-4915-44DD-9827-FD5676884B8C}"/>
          </ac:spMkLst>
        </pc:spChg>
        <pc:spChg chg="add del">
          <ac:chgData name="Sylvester Brown" userId="375c4b01711cf115" providerId="LiveId" clId="{DB6DBF25-A2AE-4B0E-B35F-4DAAEC001297}" dt="2020-04-25T23:12:29.653" v="13" actId="26606"/>
          <ac:spMkLst>
            <pc:docMk/>
            <pc:sldMk cId="2741678972" sldId="258"/>
            <ac:spMk id="61" creationId="{23522FE7-5A29-4EF6-B1EF-2CA55748A772}"/>
          </ac:spMkLst>
        </pc:spChg>
        <pc:spChg chg="add del">
          <ac:chgData name="Sylvester Brown" userId="375c4b01711cf115" providerId="LiveId" clId="{DB6DBF25-A2AE-4B0E-B35F-4DAAEC001297}" dt="2020-04-25T23:12:29.653" v="13" actId="26606"/>
          <ac:spMkLst>
            <pc:docMk/>
            <pc:sldMk cId="2741678972" sldId="258"/>
            <ac:spMk id="65" creationId="{1BF0792A-0F2B-4A2E-AB38-0A4F18A3072D}"/>
          </ac:spMkLst>
        </pc:spChg>
        <pc:spChg chg="add del">
          <ac:chgData name="Sylvester Brown" userId="375c4b01711cf115" providerId="LiveId" clId="{DB6DBF25-A2AE-4B0E-B35F-4DAAEC001297}" dt="2020-04-25T23:12:29.653" v="13" actId="26606"/>
          <ac:spMkLst>
            <pc:docMk/>
            <pc:sldMk cId="2741678972" sldId="258"/>
            <ac:spMk id="66" creationId="{F57DB18D-C2F1-4C8C-8808-9C01ECE6834E}"/>
          </ac:spMkLst>
        </pc:spChg>
        <pc:spChg chg="add del">
          <ac:chgData name="Sylvester Brown" userId="375c4b01711cf115" providerId="LiveId" clId="{DB6DBF25-A2AE-4B0E-B35F-4DAAEC001297}" dt="2020-04-25T23:12:21.147" v="6" actId="26606"/>
          <ac:spMkLst>
            <pc:docMk/>
            <pc:sldMk cId="2741678972" sldId="258"/>
            <ac:spMk id="76" creationId="{23522FE7-5A29-4EF6-B1EF-2CA55748A772}"/>
          </ac:spMkLst>
        </pc:spChg>
        <pc:spChg chg="add del">
          <ac:chgData name="Sylvester Brown" userId="375c4b01711cf115" providerId="LiveId" clId="{DB6DBF25-A2AE-4B0E-B35F-4DAAEC001297}" dt="2020-04-25T23:12:21.147" v="6" actId="26606"/>
          <ac:spMkLst>
            <pc:docMk/>
            <pc:sldMk cId="2741678972" sldId="258"/>
            <ac:spMk id="84" creationId="{1BF0792A-0F2B-4A2E-AB38-0A4F18A3072D}"/>
          </ac:spMkLst>
        </pc:spChg>
        <pc:spChg chg="add del">
          <ac:chgData name="Sylvester Brown" userId="375c4b01711cf115" providerId="LiveId" clId="{DB6DBF25-A2AE-4B0E-B35F-4DAAEC001297}" dt="2020-04-25T23:12:21.147" v="6" actId="26606"/>
          <ac:spMkLst>
            <pc:docMk/>
            <pc:sldMk cId="2741678972" sldId="258"/>
            <ac:spMk id="86" creationId="{F57DB18D-C2F1-4C8C-8808-9C01ECE6834E}"/>
          </ac:spMkLst>
        </pc:spChg>
        <pc:spChg chg="add del">
          <ac:chgData name="Sylvester Brown" userId="375c4b01711cf115" providerId="LiveId" clId="{DB6DBF25-A2AE-4B0E-B35F-4DAAEC001297}" dt="2020-04-25T23:12:23.833" v="8" actId="26606"/>
          <ac:spMkLst>
            <pc:docMk/>
            <pc:sldMk cId="2741678972" sldId="258"/>
            <ac:spMk id="98" creationId="{23522FE7-5A29-4EF6-B1EF-2CA55748A772}"/>
          </ac:spMkLst>
        </pc:spChg>
        <pc:spChg chg="add del">
          <ac:chgData name="Sylvester Brown" userId="375c4b01711cf115" providerId="LiveId" clId="{DB6DBF25-A2AE-4B0E-B35F-4DAAEC001297}" dt="2020-04-25T23:12:23.833" v="8" actId="26606"/>
          <ac:spMkLst>
            <pc:docMk/>
            <pc:sldMk cId="2741678972" sldId="258"/>
            <ac:spMk id="102" creationId="{F8454B2E-D2DB-42C2-A224-BCEC47B86468}"/>
          </ac:spMkLst>
        </pc:spChg>
        <pc:spChg chg="add del">
          <ac:chgData name="Sylvester Brown" userId="375c4b01711cf115" providerId="LiveId" clId="{DB6DBF25-A2AE-4B0E-B35F-4DAAEC001297}" dt="2020-04-25T23:12:23.833" v="8" actId="26606"/>
          <ac:spMkLst>
            <pc:docMk/>
            <pc:sldMk cId="2741678972" sldId="258"/>
            <ac:spMk id="103" creationId="{08B61146-1CF0-40E1-B66E-C22BD9207E37}"/>
          </ac:spMkLst>
        </pc:spChg>
        <pc:spChg chg="add del">
          <ac:chgData name="Sylvester Brown" userId="375c4b01711cf115" providerId="LiveId" clId="{DB6DBF25-A2AE-4B0E-B35F-4DAAEC001297}" dt="2020-04-25T23:12:27.806" v="10" actId="26606"/>
          <ac:spMkLst>
            <pc:docMk/>
            <pc:sldMk cId="2741678972" sldId="258"/>
            <ac:spMk id="106" creationId="{23522FE7-5A29-4EF6-B1EF-2CA55748A772}"/>
          </ac:spMkLst>
        </pc:spChg>
        <pc:spChg chg="add del">
          <ac:chgData name="Sylvester Brown" userId="375c4b01711cf115" providerId="LiveId" clId="{DB6DBF25-A2AE-4B0E-B35F-4DAAEC001297}" dt="2020-04-25T23:12:27.806" v="10" actId="26606"/>
          <ac:spMkLst>
            <pc:docMk/>
            <pc:sldMk cId="2741678972" sldId="258"/>
            <ac:spMk id="110" creationId="{B5F9E98A-4FF4-43D6-9C48-6DF0E7F2D272}"/>
          </ac:spMkLst>
        </pc:spChg>
        <pc:spChg chg="add del">
          <ac:chgData name="Sylvester Brown" userId="375c4b01711cf115" providerId="LiveId" clId="{DB6DBF25-A2AE-4B0E-B35F-4DAAEC001297}" dt="2020-04-25T23:12:27.806" v="10" actId="26606"/>
          <ac:spMkLst>
            <pc:docMk/>
            <pc:sldMk cId="2741678972" sldId="258"/>
            <ac:spMk id="111" creationId="{D207A636-DC99-4588-80C4-9E069B97C3FD}"/>
          </ac:spMkLst>
        </pc:spChg>
        <pc:spChg chg="add del">
          <ac:chgData name="Sylvester Brown" userId="375c4b01711cf115" providerId="LiveId" clId="{DB6DBF25-A2AE-4B0E-B35F-4DAAEC001297}" dt="2020-04-25T23:12:29.618" v="12" actId="26606"/>
          <ac:spMkLst>
            <pc:docMk/>
            <pc:sldMk cId="2741678972" sldId="258"/>
            <ac:spMk id="116" creationId="{23522FE7-5A29-4EF6-B1EF-2CA55748A772}"/>
          </ac:spMkLst>
        </pc:spChg>
        <pc:spChg chg="add del">
          <ac:chgData name="Sylvester Brown" userId="375c4b01711cf115" providerId="LiveId" clId="{DB6DBF25-A2AE-4B0E-B35F-4DAAEC001297}" dt="2020-04-25T23:12:29.618" v="12" actId="26606"/>
          <ac:spMkLst>
            <pc:docMk/>
            <pc:sldMk cId="2741678972" sldId="258"/>
            <ac:spMk id="120" creationId="{50FD0717-BEEE-48D4-8750-E44E166E9787}"/>
          </ac:spMkLst>
        </pc:spChg>
        <pc:spChg chg="add del">
          <ac:chgData name="Sylvester Brown" userId="375c4b01711cf115" providerId="LiveId" clId="{DB6DBF25-A2AE-4B0E-B35F-4DAAEC001297}" dt="2020-04-25T23:12:29.618" v="12" actId="26606"/>
          <ac:spMkLst>
            <pc:docMk/>
            <pc:sldMk cId="2741678972" sldId="258"/>
            <ac:spMk id="121" creationId="{E4CBA4EB-F997-4F56-9436-88F607540DE6}"/>
          </ac:spMkLst>
        </pc:spChg>
        <pc:spChg chg="add del">
          <ac:chgData name="Sylvester Brown" userId="375c4b01711cf115" providerId="LiveId" clId="{DB6DBF25-A2AE-4B0E-B35F-4DAAEC001297}" dt="2020-04-25T23:12:29.618" v="12" actId="26606"/>
          <ac:spMkLst>
            <pc:docMk/>
            <pc:sldMk cId="2741678972" sldId="258"/>
            <ac:spMk id="124" creationId="{37EE4B41-0C22-468A-BCFF-66786B9C8986}"/>
          </ac:spMkLst>
        </pc:spChg>
        <pc:spChg chg="add">
          <ac:chgData name="Sylvester Brown" userId="375c4b01711cf115" providerId="LiveId" clId="{DB6DBF25-A2AE-4B0E-B35F-4DAAEC001297}" dt="2020-04-25T23:12:29.653" v="13" actId="26606"/>
          <ac:spMkLst>
            <pc:docMk/>
            <pc:sldMk cId="2741678972" sldId="258"/>
            <ac:spMk id="128" creationId="{23522FE7-5A29-4EF6-B1EF-2CA55748A772}"/>
          </ac:spMkLst>
        </pc:spChg>
        <pc:spChg chg="add">
          <ac:chgData name="Sylvester Brown" userId="375c4b01711cf115" providerId="LiveId" clId="{DB6DBF25-A2AE-4B0E-B35F-4DAAEC001297}" dt="2020-04-25T23:12:29.653" v="13" actId="26606"/>
          <ac:spMkLst>
            <pc:docMk/>
            <pc:sldMk cId="2741678972" sldId="258"/>
            <ac:spMk id="132" creationId="{1BF0792A-0F2B-4A2E-AB38-0A4F18A3072D}"/>
          </ac:spMkLst>
        </pc:spChg>
        <pc:spChg chg="add">
          <ac:chgData name="Sylvester Brown" userId="375c4b01711cf115" providerId="LiveId" clId="{DB6DBF25-A2AE-4B0E-B35F-4DAAEC001297}" dt="2020-04-25T23:12:29.653" v="13" actId="26606"/>
          <ac:spMkLst>
            <pc:docMk/>
            <pc:sldMk cId="2741678972" sldId="258"/>
            <ac:spMk id="133" creationId="{F57DB18D-C2F1-4C8C-8808-9C01ECE6834E}"/>
          </ac:spMkLst>
        </pc:spChg>
        <pc:grpChg chg="add del">
          <ac:chgData name="Sylvester Brown" userId="375c4b01711cf115" providerId="LiveId" clId="{DB6DBF25-A2AE-4B0E-B35F-4DAAEC001297}" dt="2020-04-25T23:12:29.653" v="13" actId="26606"/>
          <ac:grpSpMkLst>
            <pc:docMk/>
            <pc:sldMk cId="2741678972" sldId="258"/>
            <ac:grpSpMk id="67" creationId="{E5D935FA-3336-4941-9214-E250A5727F40}"/>
          </ac:grpSpMkLst>
        </pc:grpChg>
        <pc:grpChg chg="add del">
          <ac:chgData name="Sylvester Brown" userId="375c4b01711cf115" providerId="LiveId" clId="{DB6DBF25-A2AE-4B0E-B35F-4DAAEC001297}" dt="2020-04-25T23:12:21.147" v="6" actId="26606"/>
          <ac:grpSpMkLst>
            <pc:docMk/>
            <pc:sldMk cId="2741678972" sldId="258"/>
            <ac:grpSpMk id="88" creationId="{E5D935FA-3336-4941-9214-E250A5727F40}"/>
          </ac:grpSpMkLst>
        </pc:grpChg>
        <pc:grpChg chg="add del">
          <ac:chgData name="Sylvester Brown" userId="375c4b01711cf115" providerId="LiveId" clId="{DB6DBF25-A2AE-4B0E-B35F-4DAAEC001297}" dt="2020-04-25T23:12:29.618" v="12" actId="26606"/>
          <ac:grpSpMkLst>
            <pc:docMk/>
            <pc:sldMk cId="2741678972" sldId="258"/>
            <ac:grpSpMk id="122" creationId="{C2DA450E-1EDD-4D4A-8257-4808EB93716D}"/>
          </ac:grpSpMkLst>
        </pc:grpChg>
        <pc:grpChg chg="add">
          <ac:chgData name="Sylvester Brown" userId="375c4b01711cf115" providerId="LiveId" clId="{DB6DBF25-A2AE-4B0E-B35F-4DAAEC001297}" dt="2020-04-25T23:12:29.653" v="13" actId="26606"/>
          <ac:grpSpMkLst>
            <pc:docMk/>
            <pc:sldMk cId="2741678972" sldId="258"/>
            <ac:grpSpMk id="134" creationId="{E5D935FA-3336-4941-9214-E250A5727F40}"/>
          </ac:grpSpMkLst>
        </pc:grpChg>
        <pc:picChg chg="add del">
          <ac:chgData name="Sylvester Brown" userId="375c4b01711cf115" providerId="LiveId" clId="{DB6DBF25-A2AE-4B0E-B35F-4DAAEC001297}" dt="2020-04-25T23:12:29.653" v="13" actId="26606"/>
          <ac:picMkLst>
            <pc:docMk/>
            <pc:sldMk cId="2741678972" sldId="258"/>
            <ac:picMk id="62" creationId="{C2192E09-EBC7-416C-B887-DFF915D7F43D}"/>
          </ac:picMkLst>
        </pc:picChg>
        <pc:picChg chg="add del">
          <ac:chgData name="Sylvester Brown" userId="375c4b01711cf115" providerId="LiveId" clId="{DB6DBF25-A2AE-4B0E-B35F-4DAAEC001297}" dt="2020-04-25T23:12:29.653" v="13" actId="26606"/>
          <ac:picMkLst>
            <pc:docMk/>
            <pc:sldMk cId="2741678972" sldId="258"/>
            <ac:picMk id="71" creationId="{75CC23F7-9F20-4C4B-8608-BD4DE9728FA5}"/>
          </ac:picMkLst>
        </pc:picChg>
        <pc:picChg chg="add del">
          <ac:chgData name="Sylvester Brown" userId="375c4b01711cf115" providerId="LiveId" clId="{DB6DBF25-A2AE-4B0E-B35F-4DAAEC001297}" dt="2020-04-25T23:12:21.147" v="6" actId="26606"/>
          <ac:picMkLst>
            <pc:docMk/>
            <pc:sldMk cId="2741678972" sldId="258"/>
            <ac:picMk id="78" creationId="{C2192E09-EBC7-416C-B887-DFF915D7F43D}"/>
          </ac:picMkLst>
        </pc:picChg>
        <pc:picChg chg="add del">
          <ac:chgData name="Sylvester Brown" userId="375c4b01711cf115" providerId="LiveId" clId="{DB6DBF25-A2AE-4B0E-B35F-4DAAEC001297}" dt="2020-04-25T23:12:23.833" v="8" actId="26606"/>
          <ac:picMkLst>
            <pc:docMk/>
            <pc:sldMk cId="2741678972" sldId="258"/>
            <ac:picMk id="90" creationId="{2F948680-1810-4961-805C-D0C28E7E93EE}"/>
          </ac:picMkLst>
        </pc:picChg>
        <pc:picChg chg="add del">
          <ac:chgData name="Sylvester Brown" userId="375c4b01711cf115" providerId="LiveId" clId="{DB6DBF25-A2AE-4B0E-B35F-4DAAEC001297}" dt="2020-04-25T23:12:21.147" v="6" actId="26606"/>
          <ac:picMkLst>
            <pc:docMk/>
            <pc:sldMk cId="2741678972" sldId="258"/>
            <ac:picMk id="96" creationId="{75CC23F7-9F20-4C4B-8608-BD4DE9728FA5}"/>
          </ac:picMkLst>
        </pc:picChg>
        <pc:picChg chg="add del">
          <ac:chgData name="Sylvester Brown" userId="375c4b01711cf115" providerId="LiveId" clId="{DB6DBF25-A2AE-4B0E-B35F-4DAAEC001297}" dt="2020-04-25T23:12:23.833" v="8" actId="26606"/>
          <ac:picMkLst>
            <pc:docMk/>
            <pc:sldMk cId="2741678972" sldId="258"/>
            <ac:picMk id="99" creationId="{C2192E09-EBC7-416C-B887-DFF915D7F43D}"/>
          </ac:picMkLst>
        </pc:picChg>
        <pc:picChg chg="add del">
          <ac:chgData name="Sylvester Brown" userId="375c4b01711cf115" providerId="LiveId" clId="{DB6DBF25-A2AE-4B0E-B35F-4DAAEC001297}" dt="2020-04-25T23:12:27.806" v="10" actId="26606"/>
          <ac:picMkLst>
            <pc:docMk/>
            <pc:sldMk cId="2741678972" sldId="258"/>
            <ac:picMk id="107" creationId="{C2192E09-EBC7-416C-B887-DFF915D7F43D}"/>
          </ac:picMkLst>
        </pc:picChg>
        <pc:picChg chg="add del">
          <ac:chgData name="Sylvester Brown" userId="375c4b01711cf115" providerId="LiveId" clId="{DB6DBF25-A2AE-4B0E-B35F-4DAAEC001297}" dt="2020-04-25T23:12:27.806" v="10" actId="26606"/>
          <ac:picMkLst>
            <pc:docMk/>
            <pc:sldMk cId="2741678972" sldId="258"/>
            <ac:picMk id="113" creationId="{D4ED6A5F-3B06-48C5-850F-8045C4DF69AE}"/>
          </ac:picMkLst>
        </pc:picChg>
        <pc:picChg chg="add del">
          <ac:chgData name="Sylvester Brown" userId="375c4b01711cf115" providerId="LiveId" clId="{DB6DBF25-A2AE-4B0E-B35F-4DAAEC001297}" dt="2020-04-25T23:12:29.618" v="12" actId="26606"/>
          <ac:picMkLst>
            <pc:docMk/>
            <pc:sldMk cId="2741678972" sldId="258"/>
            <ac:picMk id="117" creationId="{C2192E09-EBC7-416C-B887-DFF915D7F43D}"/>
          </ac:picMkLst>
        </pc:picChg>
        <pc:picChg chg="add del">
          <ac:chgData name="Sylvester Brown" userId="375c4b01711cf115" providerId="LiveId" clId="{DB6DBF25-A2AE-4B0E-B35F-4DAAEC001297}" dt="2020-04-25T23:12:29.618" v="12" actId="26606"/>
          <ac:picMkLst>
            <pc:docMk/>
            <pc:sldMk cId="2741678972" sldId="258"/>
            <ac:picMk id="125" creationId="{8B060F31-12EA-4404-8435-DA25F36C8961}"/>
          </ac:picMkLst>
        </pc:picChg>
        <pc:picChg chg="add">
          <ac:chgData name="Sylvester Brown" userId="375c4b01711cf115" providerId="LiveId" clId="{DB6DBF25-A2AE-4B0E-B35F-4DAAEC001297}" dt="2020-04-25T23:12:29.653" v="13" actId="26606"/>
          <ac:picMkLst>
            <pc:docMk/>
            <pc:sldMk cId="2741678972" sldId="258"/>
            <ac:picMk id="129" creationId="{C2192E09-EBC7-416C-B887-DFF915D7F43D}"/>
          </ac:picMkLst>
        </pc:picChg>
        <pc:picChg chg="add">
          <ac:chgData name="Sylvester Brown" userId="375c4b01711cf115" providerId="LiveId" clId="{DB6DBF25-A2AE-4B0E-B35F-4DAAEC001297}" dt="2020-04-25T23:12:29.653" v="13" actId="26606"/>
          <ac:picMkLst>
            <pc:docMk/>
            <pc:sldMk cId="2741678972" sldId="258"/>
            <ac:picMk id="138" creationId="{75CC23F7-9F20-4C4B-8608-BD4DE9728FA5}"/>
          </ac:picMkLst>
        </pc:picChg>
        <pc:cxnChg chg="add del">
          <ac:chgData name="Sylvester Brown" userId="375c4b01711cf115" providerId="LiveId" clId="{DB6DBF25-A2AE-4B0E-B35F-4DAAEC001297}" dt="2020-04-25T23:12:29.653" v="13" actId="26606"/>
          <ac:cxnSpMkLst>
            <pc:docMk/>
            <pc:sldMk cId="2741678972" sldId="258"/>
            <ac:cxnSpMk id="63" creationId="{2924498D-E084-44BE-A196-CFCE35564350}"/>
          </ac:cxnSpMkLst>
        </pc:cxnChg>
        <pc:cxnChg chg="add del">
          <ac:chgData name="Sylvester Brown" userId="375c4b01711cf115" providerId="LiveId" clId="{DB6DBF25-A2AE-4B0E-B35F-4DAAEC001297}" dt="2020-04-25T23:12:29.653" v="13" actId="26606"/>
          <ac:cxnSpMkLst>
            <pc:docMk/>
            <pc:sldMk cId="2741678972" sldId="258"/>
            <ac:cxnSpMk id="64" creationId="{3BBC7667-C352-4842-9AFD-E5C16AD002F4}"/>
          </ac:cxnSpMkLst>
        </pc:cxnChg>
        <pc:cxnChg chg="add del">
          <ac:chgData name="Sylvester Brown" userId="375c4b01711cf115" providerId="LiveId" clId="{DB6DBF25-A2AE-4B0E-B35F-4DAAEC001297}" dt="2020-04-25T23:12:29.653" v="13" actId="26606"/>
          <ac:cxnSpMkLst>
            <pc:docMk/>
            <pc:sldMk cId="2741678972" sldId="258"/>
            <ac:cxnSpMk id="69" creationId="{87F797D1-251E-41FE-9FF8-AD487DEF28AC}"/>
          </ac:cxnSpMkLst>
        </pc:cxnChg>
        <pc:cxnChg chg="add del">
          <ac:chgData name="Sylvester Brown" userId="375c4b01711cf115" providerId="LiveId" clId="{DB6DBF25-A2AE-4B0E-B35F-4DAAEC001297}" dt="2020-04-25T23:12:29.653" v="13" actId="26606"/>
          <ac:cxnSpMkLst>
            <pc:docMk/>
            <pc:sldMk cId="2741678972" sldId="258"/>
            <ac:cxnSpMk id="70" creationId="{09A0CE28-0E59-4F4D-9855-8A8DCE9A8EFE}"/>
          </ac:cxnSpMkLst>
        </pc:cxnChg>
        <pc:cxnChg chg="add del">
          <ac:chgData name="Sylvester Brown" userId="375c4b01711cf115" providerId="LiveId" clId="{DB6DBF25-A2AE-4B0E-B35F-4DAAEC001297}" dt="2020-04-25T23:12:21.147" v="6" actId="26606"/>
          <ac:cxnSpMkLst>
            <pc:docMk/>
            <pc:sldMk cId="2741678972" sldId="258"/>
            <ac:cxnSpMk id="80" creationId="{2924498D-E084-44BE-A196-CFCE35564350}"/>
          </ac:cxnSpMkLst>
        </pc:cxnChg>
        <pc:cxnChg chg="add del">
          <ac:chgData name="Sylvester Brown" userId="375c4b01711cf115" providerId="LiveId" clId="{DB6DBF25-A2AE-4B0E-B35F-4DAAEC001297}" dt="2020-04-25T23:12:21.147" v="6" actId="26606"/>
          <ac:cxnSpMkLst>
            <pc:docMk/>
            <pc:sldMk cId="2741678972" sldId="258"/>
            <ac:cxnSpMk id="82" creationId="{3BBC7667-C352-4842-9AFD-E5C16AD002F4}"/>
          </ac:cxnSpMkLst>
        </pc:cxnChg>
        <pc:cxnChg chg="add del">
          <ac:chgData name="Sylvester Brown" userId="375c4b01711cf115" providerId="LiveId" clId="{DB6DBF25-A2AE-4B0E-B35F-4DAAEC001297}" dt="2020-04-25T23:12:21.147" v="6" actId="26606"/>
          <ac:cxnSpMkLst>
            <pc:docMk/>
            <pc:sldMk cId="2741678972" sldId="258"/>
            <ac:cxnSpMk id="92" creationId="{87F797D1-251E-41FE-9FF8-AD487DEF28AC}"/>
          </ac:cxnSpMkLst>
        </pc:cxnChg>
        <pc:cxnChg chg="add del">
          <ac:chgData name="Sylvester Brown" userId="375c4b01711cf115" providerId="LiveId" clId="{DB6DBF25-A2AE-4B0E-B35F-4DAAEC001297}" dt="2020-04-25T23:12:21.147" v="6" actId="26606"/>
          <ac:cxnSpMkLst>
            <pc:docMk/>
            <pc:sldMk cId="2741678972" sldId="258"/>
            <ac:cxnSpMk id="94" creationId="{09A0CE28-0E59-4F4D-9855-8A8DCE9A8EFE}"/>
          </ac:cxnSpMkLst>
        </pc:cxnChg>
        <pc:cxnChg chg="add del">
          <ac:chgData name="Sylvester Brown" userId="375c4b01711cf115" providerId="LiveId" clId="{DB6DBF25-A2AE-4B0E-B35F-4DAAEC001297}" dt="2020-04-25T23:12:23.833" v="8" actId="26606"/>
          <ac:cxnSpMkLst>
            <pc:docMk/>
            <pc:sldMk cId="2741678972" sldId="258"/>
            <ac:cxnSpMk id="100" creationId="{2924498D-E084-44BE-A196-CFCE35564350}"/>
          </ac:cxnSpMkLst>
        </pc:cxnChg>
        <pc:cxnChg chg="add del">
          <ac:chgData name="Sylvester Brown" userId="375c4b01711cf115" providerId="LiveId" clId="{DB6DBF25-A2AE-4B0E-B35F-4DAAEC001297}" dt="2020-04-25T23:12:23.833" v="8" actId="26606"/>
          <ac:cxnSpMkLst>
            <pc:docMk/>
            <pc:sldMk cId="2741678972" sldId="258"/>
            <ac:cxnSpMk id="101" creationId="{3BBC7667-C352-4842-9AFD-E5C16AD002F4}"/>
          </ac:cxnSpMkLst>
        </pc:cxnChg>
        <pc:cxnChg chg="add del">
          <ac:chgData name="Sylvester Brown" userId="375c4b01711cf115" providerId="LiveId" clId="{DB6DBF25-A2AE-4B0E-B35F-4DAAEC001297}" dt="2020-04-25T23:12:23.833" v="8" actId="26606"/>
          <ac:cxnSpMkLst>
            <pc:docMk/>
            <pc:sldMk cId="2741678972" sldId="258"/>
            <ac:cxnSpMk id="104" creationId="{7AE5065C-30A9-480A-9E93-74CC1490293D}"/>
          </ac:cxnSpMkLst>
        </pc:cxnChg>
        <pc:cxnChg chg="add del">
          <ac:chgData name="Sylvester Brown" userId="375c4b01711cf115" providerId="LiveId" clId="{DB6DBF25-A2AE-4B0E-B35F-4DAAEC001297}" dt="2020-04-25T23:12:27.806" v="10" actId="26606"/>
          <ac:cxnSpMkLst>
            <pc:docMk/>
            <pc:sldMk cId="2741678972" sldId="258"/>
            <ac:cxnSpMk id="108" creationId="{2924498D-E084-44BE-A196-CFCE35564350}"/>
          </ac:cxnSpMkLst>
        </pc:cxnChg>
        <pc:cxnChg chg="add del">
          <ac:chgData name="Sylvester Brown" userId="375c4b01711cf115" providerId="LiveId" clId="{DB6DBF25-A2AE-4B0E-B35F-4DAAEC001297}" dt="2020-04-25T23:12:27.806" v="10" actId="26606"/>
          <ac:cxnSpMkLst>
            <pc:docMk/>
            <pc:sldMk cId="2741678972" sldId="258"/>
            <ac:cxnSpMk id="109" creationId="{3BBC7667-C352-4842-9AFD-E5C16AD002F4}"/>
          </ac:cxnSpMkLst>
        </pc:cxnChg>
        <pc:cxnChg chg="add del">
          <ac:chgData name="Sylvester Brown" userId="375c4b01711cf115" providerId="LiveId" clId="{DB6DBF25-A2AE-4B0E-B35F-4DAAEC001297}" dt="2020-04-25T23:12:27.806" v="10" actId="26606"/>
          <ac:cxnSpMkLst>
            <pc:docMk/>
            <pc:sldMk cId="2741678972" sldId="258"/>
            <ac:cxnSpMk id="112" creationId="{0F2BAA51-3181-4303-929A-FCD9C33F8900}"/>
          </ac:cxnSpMkLst>
        </pc:cxnChg>
        <pc:cxnChg chg="add del">
          <ac:chgData name="Sylvester Brown" userId="375c4b01711cf115" providerId="LiveId" clId="{DB6DBF25-A2AE-4B0E-B35F-4DAAEC001297}" dt="2020-04-25T23:12:27.806" v="10" actId="26606"/>
          <ac:cxnSpMkLst>
            <pc:docMk/>
            <pc:sldMk cId="2741678972" sldId="258"/>
            <ac:cxnSpMk id="114" creationId="{C9A60B9D-8DAC-4DA9-88DE-9911621A2B96}"/>
          </ac:cxnSpMkLst>
        </pc:cxnChg>
        <pc:cxnChg chg="add del">
          <ac:chgData name="Sylvester Brown" userId="375c4b01711cf115" providerId="LiveId" clId="{DB6DBF25-A2AE-4B0E-B35F-4DAAEC001297}" dt="2020-04-25T23:12:29.618" v="12" actId="26606"/>
          <ac:cxnSpMkLst>
            <pc:docMk/>
            <pc:sldMk cId="2741678972" sldId="258"/>
            <ac:cxnSpMk id="118" creationId="{2924498D-E084-44BE-A196-CFCE35564350}"/>
          </ac:cxnSpMkLst>
        </pc:cxnChg>
        <pc:cxnChg chg="add del">
          <ac:chgData name="Sylvester Brown" userId="375c4b01711cf115" providerId="LiveId" clId="{DB6DBF25-A2AE-4B0E-B35F-4DAAEC001297}" dt="2020-04-25T23:12:29.618" v="12" actId="26606"/>
          <ac:cxnSpMkLst>
            <pc:docMk/>
            <pc:sldMk cId="2741678972" sldId="258"/>
            <ac:cxnSpMk id="119" creationId="{3BBC7667-C352-4842-9AFD-E5C16AD002F4}"/>
          </ac:cxnSpMkLst>
        </pc:cxnChg>
        <pc:cxnChg chg="add del">
          <ac:chgData name="Sylvester Brown" userId="375c4b01711cf115" providerId="LiveId" clId="{DB6DBF25-A2AE-4B0E-B35F-4DAAEC001297}" dt="2020-04-25T23:12:29.618" v="12" actId="26606"/>
          <ac:cxnSpMkLst>
            <pc:docMk/>
            <pc:sldMk cId="2741678972" sldId="258"/>
            <ac:cxnSpMk id="126" creationId="{E4F1CB68-9DEB-4A71-8E7C-DE9278F0359E}"/>
          </ac:cxnSpMkLst>
        </pc:cxnChg>
        <pc:cxnChg chg="add">
          <ac:chgData name="Sylvester Brown" userId="375c4b01711cf115" providerId="LiveId" clId="{DB6DBF25-A2AE-4B0E-B35F-4DAAEC001297}" dt="2020-04-25T23:12:29.653" v="13" actId="26606"/>
          <ac:cxnSpMkLst>
            <pc:docMk/>
            <pc:sldMk cId="2741678972" sldId="258"/>
            <ac:cxnSpMk id="130" creationId="{2924498D-E084-44BE-A196-CFCE35564350}"/>
          </ac:cxnSpMkLst>
        </pc:cxnChg>
        <pc:cxnChg chg="add">
          <ac:chgData name="Sylvester Brown" userId="375c4b01711cf115" providerId="LiveId" clId="{DB6DBF25-A2AE-4B0E-B35F-4DAAEC001297}" dt="2020-04-25T23:12:29.653" v="13" actId="26606"/>
          <ac:cxnSpMkLst>
            <pc:docMk/>
            <pc:sldMk cId="2741678972" sldId="258"/>
            <ac:cxnSpMk id="131" creationId="{3BBC7667-C352-4842-9AFD-E5C16AD002F4}"/>
          </ac:cxnSpMkLst>
        </pc:cxnChg>
        <pc:cxnChg chg="add">
          <ac:chgData name="Sylvester Brown" userId="375c4b01711cf115" providerId="LiveId" clId="{DB6DBF25-A2AE-4B0E-B35F-4DAAEC001297}" dt="2020-04-25T23:12:29.653" v="13" actId="26606"/>
          <ac:cxnSpMkLst>
            <pc:docMk/>
            <pc:sldMk cId="2741678972" sldId="258"/>
            <ac:cxnSpMk id="136" creationId="{87F797D1-251E-41FE-9FF8-AD487DEF28AC}"/>
          </ac:cxnSpMkLst>
        </pc:cxnChg>
        <pc:cxnChg chg="add">
          <ac:chgData name="Sylvester Brown" userId="375c4b01711cf115" providerId="LiveId" clId="{DB6DBF25-A2AE-4B0E-B35F-4DAAEC001297}" dt="2020-04-25T23:12:29.653" v="13" actId="26606"/>
          <ac:cxnSpMkLst>
            <pc:docMk/>
            <pc:sldMk cId="2741678972" sldId="258"/>
            <ac:cxnSpMk id="137" creationId="{09A0CE28-0E59-4F4D-9855-8A8DCE9A8EFE}"/>
          </ac:cxnSpMkLst>
        </pc:cxnChg>
      </pc:sldChg>
      <pc:sldChg chg="modAnim">
        <pc:chgData name="Sylvester Brown" userId="375c4b01711cf115" providerId="LiveId" clId="{DB6DBF25-A2AE-4B0E-B35F-4DAAEC001297}" dt="2020-04-25T23:34:12.046" v="204"/>
        <pc:sldMkLst>
          <pc:docMk/>
          <pc:sldMk cId="4093358165" sldId="259"/>
        </pc:sldMkLst>
      </pc:sldChg>
      <pc:sldChg chg="modSp">
        <pc:chgData name="Sylvester Brown" userId="375c4b01711cf115" providerId="LiveId" clId="{DB6DBF25-A2AE-4B0E-B35F-4DAAEC001297}" dt="2020-04-25T23:14:52.794" v="31" actId="1076"/>
        <pc:sldMkLst>
          <pc:docMk/>
          <pc:sldMk cId="2018212473" sldId="261"/>
        </pc:sldMkLst>
        <pc:spChg chg="mod">
          <ac:chgData name="Sylvester Brown" userId="375c4b01711cf115" providerId="LiveId" clId="{DB6DBF25-A2AE-4B0E-B35F-4DAAEC001297}" dt="2020-04-25T23:14:52.794" v="31" actId="1076"/>
          <ac:spMkLst>
            <pc:docMk/>
            <pc:sldMk cId="2018212473" sldId="261"/>
            <ac:spMk id="2" creationId="{E2EC0935-B20A-4246-82E7-E47D65698A9B}"/>
          </ac:spMkLst>
        </pc:spChg>
      </pc:sldChg>
      <pc:sldChg chg="modAnim">
        <pc:chgData name="Sylvester Brown" userId="375c4b01711cf115" providerId="LiveId" clId="{DB6DBF25-A2AE-4B0E-B35F-4DAAEC001297}" dt="2020-04-25T23:34:49.907" v="206"/>
        <pc:sldMkLst>
          <pc:docMk/>
          <pc:sldMk cId="841551629" sldId="262"/>
        </pc:sldMkLst>
      </pc:sldChg>
      <pc:sldChg chg="modAnim">
        <pc:chgData name="Sylvester Brown" userId="375c4b01711cf115" providerId="LiveId" clId="{DB6DBF25-A2AE-4B0E-B35F-4DAAEC001297}" dt="2020-04-25T23:36:07.206" v="209"/>
        <pc:sldMkLst>
          <pc:docMk/>
          <pc:sldMk cId="3347357246" sldId="263"/>
        </pc:sldMkLst>
      </pc:sldChg>
      <pc:sldChg chg="addSp delSp modSp">
        <pc:chgData name="Sylvester Brown" userId="375c4b01711cf115" providerId="LiveId" clId="{DB6DBF25-A2AE-4B0E-B35F-4DAAEC001297}" dt="2020-04-25T23:17:06.167" v="60" actId="26606"/>
        <pc:sldMkLst>
          <pc:docMk/>
          <pc:sldMk cId="4254225841" sldId="279"/>
        </pc:sldMkLst>
        <pc:spChg chg="add del">
          <ac:chgData name="Sylvester Brown" userId="375c4b01711cf115" providerId="LiveId" clId="{DB6DBF25-A2AE-4B0E-B35F-4DAAEC001297}" dt="2020-04-25T23:16:22.254" v="33" actId="26606"/>
          <ac:spMkLst>
            <pc:docMk/>
            <pc:sldMk cId="4254225841" sldId="279"/>
            <ac:spMk id="93" creationId="{CDDE5CDF-1512-4CDA-B956-23D223F8DE44}"/>
          </ac:spMkLst>
        </pc:spChg>
        <pc:spChg chg="add del">
          <ac:chgData name="Sylvester Brown" userId="375c4b01711cf115" providerId="LiveId" clId="{DB6DBF25-A2AE-4B0E-B35F-4DAAEC001297}" dt="2020-04-25T23:16:22.254" v="33" actId="26606"/>
          <ac:spMkLst>
            <pc:docMk/>
            <pc:sldMk cId="4254225841" sldId="279"/>
            <ac:spMk id="99" creationId="{F1176DA6-4BBF-42A4-9C94-E6613CCD6B37}"/>
          </ac:spMkLst>
        </pc:spChg>
        <pc:spChg chg="add del">
          <ac:chgData name="Sylvester Brown" userId="375c4b01711cf115" providerId="LiveId" clId="{DB6DBF25-A2AE-4B0E-B35F-4DAAEC001297}" dt="2020-04-25T23:16:22.254" v="33" actId="26606"/>
          <ac:spMkLst>
            <pc:docMk/>
            <pc:sldMk cId="4254225841" sldId="279"/>
            <ac:spMk id="101" creationId="{99AAB0AE-172B-4FB4-80C2-86CD6B824220}"/>
          </ac:spMkLst>
        </pc:spChg>
        <pc:spChg chg="add del">
          <ac:chgData name="Sylvester Brown" userId="375c4b01711cf115" providerId="LiveId" clId="{DB6DBF25-A2AE-4B0E-B35F-4DAAEC001297}" dt="2020-04-25T23:16:26.163" v="35" actId="26606"/>
          <ac:spMkLst>
            <pc:docMk/>
            <pc:sldMk cId="4254225841" sldId="279"/>
            <ac:spMk id="103" creationId="{18E8515E-B8C8-482A-A9B5-CE57BC080AAD}"/>
          </ac:spMkLst>
        </pc:spChg>
        <pc:spChg chg="add del">
          <ac:chgData name="Sylvester Brown" userId="375c4b01711cf115" providerId="LiveId" clId="{DB6DBF25-A2AE-4B0E-B35F-4DAAEC001297}" dt="2020-04-25T23:17:06.167" v="60" actId="26606"/>
          <ac:spMkLst>
            <pc:docMk/>
            <pc:sldMk cId="4254225841" sldId="279"/>
            <ac:spMk id="1041" creationId="{84C75E2B-CACA-478C-B26B-182AF87A18E3}"/>
          </ac:spMkLst>
        </pc:spChg>
        <pc:spChg chg="add del">
          <ac:chgData name="Sylvester Brown" userId="375c4b01711cf115" providerId="LiveId" clId="{DB6DBF25-A2AE-4B0E-B35F-4DAAEC001297}" dt="2020-04-25T23:17:06.167" v="60" actId="26606"/>
          <ac:spMkLst>
            <pc:docMk/>
            <pc:sldMk cId="4254225841" sldId="279"/>
            <ac:spMk id="1045" creationId="{3F9C0852-4C70-4A1E-A857-A7AA58559DCB}"/>
          </ac:spMkLst>
        </pc:spChg>
        <pc:spChg chg="add del">
          <ac:chgData name="Sylvester Brown" userId="375c4b01711cf115" providerId="LiveId" clId="{DB6DBF25-A2AE-4B0E-B35F-4DAAEC001297}" dt="2020-04-25T23:17:06.167" v="60" actId="26606"/>
          <ac:spMkLst>
            <pc:docMk/>
            <pc:sldMk cId="4254225841" sldId="279"/>
            <ac:spMk id="1046" creationId="{B2CEB096-638F-4BA7-AB38-E3BBE9FB108A}"/>
          </ac:spMkLst>
        </pc:spChg>
        <pc:spChg chg="add del">
          <ac:chgData name="Sylvester Brown" userId="375c4b01711cf115" providerId="LiveId" clId="{DB6DBF25-A2AE-4B0E-B35F-4DAAEC001297}" dt="2020-04-25T23:16:26.163" v="35" actId="26606"/>
          <ac:spMkLst>
            <pc:docMk/>
            <pc:sldMk cId="4254225841" sldId="279"/>
            <ac:spMk id="1050" creationId="{CDDE5CDF-1512-4CDA-B956-23D223F8DE44}"/>
          </ac:spMkLst>
        </pc:spChg>
        <pc:spChg chg="add del">
          <ac:chgData name="Sylvester Brown" userId="375c4b01711cf115" providerId="LiveId" clId="{DB6DBF25-A2AE-4B0E-B35F-4DAAEC001297}" dt="2020-04-25T23:16:26.163" v="35" actId="26606"/>
          <ac:spMkLst>
            <pc:docMk/>
            <pc:sldMk cId="4254225841" sldId="279"/>
            <ac:spMk id="1053" creationId="{2C6F198E-F7A1-4125-910D-641C0C2A76D5}"/>
          </ac:spMkLst>
        </pc:spChg>
        <pc:spChg chg="add del">
          <ac:chgData name="Sylvester Brown" userId="375c4b01711cf115" providerId="LiveId" clId="{DB6DBF25-A2AE-4B0E-B35F-4DAAEC001297}" dt="2020-04-25T23:16:26.163" v="35" actId="26606"/>
          <ac:spMkLst>
            <pc:docMk/>
            <pc:sldMk cId="4254225841" sldId="279"/>
            <ac:spMk id="1054" creationId="{907C3A25-D9A7-4F2D-B44C-FA8EB24C7AFD}"/>
          </ac:spMkLst>
        </pc:spChg>
        <pc:spChg chg="add del">
          <ac:chgData name="Sylvester Brown" userId="375c4b01711cf115" providerId="LiveId" clId="{DB6DBF25-A2AE-4B0E-B35F-4DAAEC001297}" dt="2020-04-25T23:16:30.212" v="37" actId="26606"/>
          <ac:spMkLst>
            <pc:docMk/>
            <pc:sldMk cId="4254225841" sldId="279"/>
            <ac:spMk id="1056" creationId="{CDDE5CDF-1512-4CDA-B956-23D223F8DE44}"/>
          </ac:spMkLst>
        </pc:spChg>
        <pc:spChg chg="add del">
          <ac:chgData name="Sylvester Brown" userId="375c4b01711cf115" providerId="LiveId" clId="{DB6DBF25-A2AE-4B0E-B35F-4DAAEC001297}" dt="2020-04-25T23:16:30.212" v="37" actId="26606"/>
          <ac:spMkLst>
            <pc:docMk/>
            <pc:sldMk cId="4254225841" sldId="279"/>
            <ac:spMk id="1059" creationId="{882C17D0-0115-4E43-AF4A-3BA36E80919D}"/>
          </ac:spMkLst>
        </pc:spChg>
        <pc:spChg chg="add del">
          <ac:chgData name="Sylvester Brown" userId="375c4b01711cf115" providerId="LiveId" clId="{DB6DBF25-A2AE-4B0E-B35F-4DAAEC001297}" dt="2020-04-25T23:16:30.212" v="37" actId="26606"/>
          <ac:spMkLst>
            <pc:docMk/>
            <pc:sldMk cId="4254225841" sldId="279"/>
            <ac:spMk id="1060" creationId="{A2982B51-6FEC-4000-8197-30B2EE78ADE0}"/>
          </ac:spMkLst>
        </pc:spChg>
        <pc:spChg chg="add del">
          <ac:chgData name="Sylvester Brown" userId="375c4b01711cf115" providerId="LiveId" clId="{DB6DBF25-A2AE-4B0E-B35F-4DAAEC001297}" dt="2020-04-25T23:16:30.212" v="37" actId="26606"/>
          <ac:spMkLst>
            <pc:docMk/>
            <pc:sldMk cId="4254225841" sldId="279"/>
            <ac:spMk id="1061" creationId="{E5DFB8AC-1A2A-4330-B50D-AAE63C682328}"/>
          </ac:spMkLst>
        </pc:spChg>
        <pc:spChg chg="add del">
          <ac:chgData name="Sylvester Brown" userId="375c4b01711cf115" providerId="LiveId" clId="{DB6DBF25-A2AE-4B0E-B35F-4DAAEC001297}" dt="2020-04-25T23:16:35.229" v="39" actId="26606"/>
          <ac:spMkLst>
            <pc:docMk/>
            <pc:sldMk cId="4254225841" sldId="279"/>
            <ac:spMk id="1063" creationId="{6738F172-08B9-4BA5-B753-7D93472C0B11}"/>
          </ac:spMkLst>
        </pc:spChg>
        <pc:spChg chg="add del">
          <ac:chgData name="Sylvester Brown" userId="375c4b01711cf115" providerId="LiveId" clId="{DB6DBF25-A2AE-4B0E-B35F-4DAAEC001297}" dt="2020-04-25T23:16:36.883" v="41" actId="26606"/>
          <ac:spMkLst>
            <pc:docMk/>
            <pc:sldMk cId="4254225841" sldId="279"/>
            <ac:spMk id="1067" creationId="{CDDE5CDF-1512-4CDA-B956-23D223F8DE44}"/>
          </ac:spMkLst>
        </pc:spChg>
        <pc:spChg chg="add del">
          <ac:chgData name="Sylvester Brown" userId="375c4b01711cf115" providerId="LiveId" clId="{DB6DBF25-A2AE-4B0E-B35F-4DAAEC001297}" dt="2020-04-25T23:16:36.883" v="41" actId="26606"/>
          <ac:spMkLst>
            <pc:docMk/>
            <pc:sldMk cId="4254225841" sldId="279"/>
            <ac:spMk id="1070" creationId="{882C17D0-0115-4E43-AF4A-3BA36E80919D}"/>
          </ac:spMkLst>
        </pc:spChg>
        <pc:spChg chg="add del">
          <ac:chgData name="Sylvester Brown" userId="375c4b01711cf115" providerId="LiveId" clId="{DB6DBF25-A2AE-4B0E-B35F-4DAAEC001297}" dt="2020-04-25T23:16:36.883" v="41" actId="26606"/>
          <ac:spMkLst>
            <pc:docMk/>
            <pc:sldMk cId="4254225841" sldId="279"/>
            <ac:spMk id="1071" creationId="{A2982B51-6FEC-4000-8197-30B2EE78ADE0}"/>
          </ac:spMkLst>
        </pc:spChg>
        <pc:spChg chg="add del">
          <ac:chgData name="Sylvester Brown" userId="375c4b01711cf115" providerId="LiveId" clId="{DB6DBF25-A2AE-4B0E-B35F-4DAAEC001297}" dt="2020-04-25T23:16:36.883" v="41" actId="26606"/>
          <ac:spMkLst>
            <pc:docMk/>
            <pc:sldMk cId="4254225841" sldId="279"/>
            <ac:spMk id="1072" creationId="{E5DFB8AC-1A2A-4330-B50D-AAE63C682328}"/>
          </ac:spMkLst>
        </pc:spChg>
        <pc:spChg chg="add del">
          <ac:chgData name="Sylvester Brown" userId="375c4b01711cf115" providerId="LiveId" clId="{DB6DBF25-A2AE-4B0E-B35F-4DAAEC001297}" dt="2020-04-25T23:16:39.395" v="43" actId="26606"/>
          <ac:spMkLst>
            <pc:docMk/>
            <pc:sldMk cId="4254225841" sldId="279"/>
            <ac:spMk id="1074" creationId="{CDDE5CDF-1512-4CDA-B956-23D223F8DE44}"/>
          </ac:spMkLst>
        </pc:spChg>
        <pc:spChg chg="add del">
          <ac:chgData name="Sylvester Brown" userId="375c4b01711cf115" providerId="LiveId" clId="{DB6DBF25-A2AE-4B0E-B35F-4DAAEC001297}" dt="2020-04-25T23:16:39.395" v="43" actId="26606"/>
          <ac:spMkLst>
            <pc:docMk/>
            <pc:sldMk cId="4254225841" sldId="279"/>
            <ac:spMk id="1077" creationId="{7013A21A-6440-4CD4-9FC7-9EB2C702042A}"/>
          </ac:spMkLst>
        </pc:spChg>
        <pc:spChg chg="add del">
          <ac:chgData name="Sylvester Brown" userId="375c4b01711cf115" providerId="LiveId" clId="{DB6DBF25-A2AE-4B0E-B35F-4DAAEC001297}" dt="2020-04-25T23:16:41.348" v="45" actId="26606"/>
          <ac:spMkLst>
            <pc:docMk/>
            <pc:sldMk cId="4254225841" sldId="279"/>
            <ac:spMk id="1079" creationId="{6738F172-08B9-4BA5-B753-7D93472C0B11}"/>
          </ac:spMkLst>
        </pc:spChg>
        <pc:spChg chg="add del">
          <ac:chgData name="Sylvester Brown" userId="375c4b01711cf115" providerId="LiveId" clId="{DB6DBF25-A2AE-4B0E-B35F-4DAAEC001297}" dt="2020-04-25T23:16:43.861" v="47" actId="26606"/>
          <ac:spMkLst>
            <pc:docMk/>
            <pc:sldMk cId="4254225841" sldId="279"/>
            <ac:spMk id="1083" creationId="{CDDE5CDF-1512-4CDA-B956-23D223F8DE44}"/>
          </ac:spMkLst>
        </pc:spChg>
        <pc:spChg chg="add del">
          <ac:chgData name="Sylvester Brown" userId="375c4b01711cf115" providerId="LiveId" clId="{DB6DBF25-A2AE-4B0E-B35F-4DAAEC001297}" dt="2020-04-25T23:16:43.861" v="47" actId="26606"/>
          <ac:spMkLst>
            <pc:docMk/>
            <pc:sldMk cId="4254225841" sldId="279"/>
            <ac:spMk id="1086" creationId="{2C6F198E-F7A1-4125-910D-641C0C2A76D5}"/>
          </ac:spMkLst>
        </pc:spChg>
        <pc:spChg chg="add del">
          <ac:chgData name="Sylvester Brown" userId="375c4b01711cf115" providerId="LiveId" clId="{DB6DBF25-A2AE-4B0E-B35F-4DAAEC001297}" dt="2020-04-25T23:16:43.861" v="47" actId="26606"/>
          <ac:spMkLst>
            <pc:docMk/>
            <pc:sldMk cId="4254225841" sldId="279"/>
            <ac:spMk id="1087" creationId="{907C3A25-D9A7-4F2D-B44C-FA8EB24C7AFD}"/>
          </ac:spMkLst>
        </pc:spChg>
        <pc:spChg chg="add del">
          <ac:chgData name="Sylvester Brown" userId="375c4b01711cf115" providerId="LiveId" clId="{DB6DBF25-A2AE-4B0E-B35F-4DAAEC001297}" dt="2020-04-25T23:16:43.861" v="47" actId="26606"/>
          <ac:spMkLst>
            <pc:docMk/>
            <pc:sldMk cId="4254225841" sldId="279"/>
            <ac:spMk id="1088" creationId="{18E8515E-B8C8-482A-A9B5-CE57BC080AAD}"/>
          </ac:spMkLst>
        </pc:spChg>
        <pc:spChg chg="add del">
          <ac:chgData name="Sylvester Brown" userId="375c4b01711cf115" providerId="LiveId" clId="{DB6DBF25-A2AE-4B0E-B35F-4DAAEC001297}" dt="2020-04-25T23:16:46.857" v="49" actId="26606"/>
          <ac:spMkLst>
            <pc:docMk/>
            <pc:sldMk cId="4254225841" sldId="279"/>
            <ac:spMk id="1090" creationId="{CDDE5CDF-1512-4CDA-B956-23D223F8DE44}"/>
          </ac:spMkLst>
        </pc:spChg>
        <pc:spChg chg="add del">
          <ac:chgData name="Sylvester Brown" userId="375c4b01711cf115" providerId="LiveId" clId="{DB6DBF25-A2AE-4B0E-B35F-4DAAEC001297}" dt="2020-04-25T23:16:46.857" v="49" actId="26606"/>
          <ac:spMkLst>
            <pc:docMk/>
            <pc:sldMk cId="4254225841" sldId="279"/>
            <ac:spMk id="1093" creationId="{B6E6531A-0776-43BA-A852-5FB5C77534D5}"/>
          </ac:spMkLst>
        </pc:spChg>
        <pc:spChg chg="add del">
          <ac:chgData name="Sylvester Brown" userId="375c4b01711cf115" providerId="LiveId" clId="{DB6DBF25-A2AE-4B0E-B35F-4DAAEC001297}" dt="2020-04-25T23:16:46.857" v="49" actId="26606"/>
          <ac:spMkLst>
            <pc:docMk/>
            <pc:sldMk cId="4254225841" sldId="279"/>
            <ac:spMk id="1094" creationId="{F8C5273F-2B84-46BF-A94F-1A20E13B3AA1}"/>
          </ac:spMkLst>
        </pc:spChg>
        <pc:spChg chg="add del">
          <ac:chgData name="Sylvester Brown" userId="375c4b01711cf115" providerId="LiveId" clId="{DB6DBF25-A2AE-4B0E-B35F-4DAAEC001297}" dt="2020-04-25T23:16:52.748" v="51" actId="26606"/>
          <ac:spMkLst>
            <pc:docMk/>
            <pc:sldMk cId="4254225841" sldId="279"/>
            <ac:spMk id="1096" creationId="{CDDE5CDF-1512-4CDA-B956-23D223F8DE44}"/>
          </ac:spMkLst>
        </pc:spChg>
        <pc:spChg chg="add del">
          <ac:chgData name="Sylvester Brown" userId="375c4b01711cf115" providerId="LiveId" clId="{DB6DBF25-A2AE-4B0E-B35F-4DAAEC001297}" dt="2020-04-25T23:16:52.748" v="51" actId="26606"/>
          <ac:spMkLst>
            <pc:docMk/>
            <pc:sldMk cId="4254225841" sldId="279"/>
            <ac:spMk id="1099" creationId="{2C6F198E-F7A1-4125-910D-641C0C2A76D5}"/>
          </ac:spMkLst>
        </pc:spChg>
        <pc:spChg chg="add del">
          <ac:chgData name="Sylvester Brown" userId="375c4b01711cf115" providerId="LiveId" clId="{DB6DBF25-A2AE-4B0E-B35F-4DAAEC001297}" dt="2020-04-25T23:16:52.748" v="51" actId="26606"/>
          <ac:spMkLst>
            <pc:docMk/>
            <pc:sldMk cId="4254225841" sldId="279"/>
            <ac:spMk id="1100" creationId="{907C3A25-D9A7-4F2D-B44C-FA8EB24C7AFD}"/>
          </ac:spMkLst>
        </pc:spChg>
        <pc:spChg chg="add del">
          <ac:chgData name="Sylvester Brown" userId="375c4b01711cf115" providerId="LiveId" clId="{DB6DBF25-A2AE-4B0E-B35F-4DAAEC001297}" dt="2020-04-25T23:16:52.748" v="51" actId="26606"/>
          <ac:spMkLst>
            <pc:docMk/>
            <pc:sldMk cId="4254225841" sldId="279"/>
            <ac:spMk id="1101" creationId="{18E8515E-B8C8-482A-A9B5-CE57BC080AAD}"/>
          </ac:spMkLst>
        </pc:spChg>
        <pc:spChg chg="add del">
          <ac:chgData name="Sylvester Brown" userId="375c4b01711cf115" providerId="LiveId" clId="{DB6DBF25-A2AE-4B0E-B35F-4DAAEC001297}" dt="2020-04-25T23:16:55.789" v="53" actId="26606"/>
          <ac:spMkLst>
            <pc:docMk/>
            <pc:sldMk cId="4254225841" sldId="279"/>
            <ac:spMk id="1103" creationId="{CDDE5CDF-1512-4CDA-B956-23D223F8DE44}"/>
          </ac:spMkLst>
        </pc:spChg>
        <pc:spChg chg="add del">
          <ac:chgData name="Sylvester Brown" userId="375c4b01711cf115" providerId="LiveId" clId="{DB6DBF25-A2AE-4B0E-B35F-4DAAEC001297}" dt="2020-04-25T23:16:55.789" v="53" actId="26606"/>
          <ac:spMkLst>
            <pc:docMk/>
            <pc:sldMk cId="4254225841" sldId="279"/>
            <ac:spMk id="1106" creationId="{F1176DA6-4BBF-42A4-9C94-E6613CCD6B37}"/>
          </ac:spMkLst>
        </pc:spChg>
        <pc:spChg chg="add del">
          <ac:chgData name="Sylvester Brown" userId="375c4b01711cf115" providerId="LiveId" clId="{DB6DBF25-A2AE-4B0E-B35F-4DAAEC001297}" dt="2020-04-25T23:16:55.789" v="53" actId="26606"/>
          <ac:spMkLst>
            <pc:docMk/>
            <pc:sldMk cId="4254225841" sldId="279"/>
            <ac:spMk id="1107" creationId="{99AAB0AE-172B-4FB4-80C2-86CD6B824220}"/>
          </ac:spMkLst>
        </pc:spChg>
        <pc:spChg chg="add del">
          <ac:chgData name="Sylvester Brown" userId="375c4b01711cf115" providerId="LiveId" clId="{DB6DBF25-A2AE-4B0E-B35F-4DAAEC001297}" dt="2020-04-25T23:17:02.386" v="55" actId="26606"/>
          <ac:spMkLst>
            <pc:docMk/>
            <pc:sldMk cId="4254225841" sldId="279"/>
            <ac:spMk id="1109" creationId="{CDDE5CDF-1512-4CDA-B956-23D223F8DE44}"/>
          </ac:spMkLst>
        </pc:spChg>
        <pc:spChg chg="add del">
          <ac:chgData name="Sylvester Brown" userId="375c4b01711cf115" providerId="LiveId" clId="{DB6DBF25-A2AE-4B0E-B35F-4DAAEC001297}" dt="2020-04-25T23:17:02.386" v="55" actId="26606"/>
          <ac:spMkLst>
            <pc:docMk/>
            <pc:sldMk cId="4254225841" sldId="279"/>
            <ac:spMk id="1112" creationId="{62C9703D-C8F9-44AD-A7C0-C2F3871F8C1B}"/>
          </ac:spMkLst>
        </pc:spChg>
        <pc:spChg chg="add del">
          <ac:chgData name="Sylvester Brown" userId="375c4b01711cf115" providerId="LiveId" clId="{DB6DBF25-A2AE-4B0E-B35F-4DAAEC001297}" dt="2020-04-25T23:17:04.385" v="57" actId="26606"/>
          <ac:spMkLst>
            <pc:docMk/>
            <pc:sldMk cId="4254225841" sldId="279"/>
            <ac:spMk id="1114" creationId="{CDDE5CDF-1512-4CDA-B956-23D223F8DE44}"/>
          </ac:spMkLst>
        </pc:spChg>
        <pc:spChg chg="add del">
          <ac:chgData name="Sylvester Brown" userId="375c4b01711cf115" providerId="LiveId" clId="{DB6DBF25-A2AE-4B0E-B35F-4DAAEC001297}" dt="2020-04-25T23:17:04.385" v="57" actId="26606"/>
          <ac:spMkLst>
            <pc:docMk/>
            <pc:sldMk cId="4254225841" sldId="279"/>
            <ac:spMk id="1117" creationId="{F1176DA6-4BBF-42A4-9C94-E6613CCD6B37}"/>
          </ac:spMkLst>
        </pc:spChg>
        <pc:spChg chg="add del">
          <ac:chgData name="Sylvester Brown" userId="375c4b01711cf115" providerId="LiveId" clId="{DB6DBF25-A2AE-4B0E-B35F-4DAAEC001297}" dt="2020-04-25T23:17:04.385" v="57" actId="26606"/>
          <ac:spMkLst>
            <pc:docMk/>
            <pc:sldMk cId="4254225841" sldId="279"/>
            <ac:spMk id="1118" creationId="{99AAB0AE-172B-4FB4-80C2-86CD6B824220}"/>
          </ac:spMkLst>
        </pc:spChg>
        <pc:spChg chg="add del">
          <ac:chgData name="Sylvester Brown" userId="375c4b01711cf115" providerId="LiveId" clId="{DB6DBF25-A2AE-4B0E-B35F-4DAAEC001297}" dt="2020-04-25T23:17:06.147" v="59" actId="26606"/>
          <ac:spMkLst>
            <pc:docMk/>
            <pc:sldMk cId="4254225841" sldId="279"/>
            <ac:spMk id="1120" creationId="{CDDE5CDF-1512-4CDA-B956-23D223F8DE44}"/>
          </ac:spMkLst>
        </pc:spChg>
        <pc:spChg chg="add del">
          <ac:chgData name="Sylvester Brown" userId="375c4b01711cf115" providerId="LiveId" clId="{DB6DBF25-A2AE-4B0E-B35F-4DAAEC001297}" dt="2020-04-25T23:17:06.147" v="59" actId="26606"/>
          <ac:spMkLst>
            <pc:docMk/>
            <pc:sldMk cId="4254225841" sldId="279"/>
            <ac:spMk id="1123" creationId="{2C6F198E-F7A1-4125-910D-641C0C2A76D5}"/>
          </ac:spMkLst>
        </pc:spChg>
        <pc:spChg chg="add del">
          <ac:chgData name="Sylvester Brown" userId="375c4b01711cf115" providerId="LiveId" clId="{DB6DBF25-A2AE-4B0E-B35F-4DAAEC001297}" dt="2020-04-25T23:17:06.147" v="59" actId="26606"/>
          <ac:spMkLst>
            <pc:docMk/>
            <pc:sldMk cId="4254225841" sldId="279"/>
            <ac:spMk id="1124" creationId="{907C3A25-D9A7-4F2D-B44C-FA8EB24C7AFD}"/>
          </ac:spMkLst>
        </pc:spChg>
        <pc:spChg chg="add del">
          <ac:chgData name="Sylvester Brown" userId="375c4b01711cf115" providerId="LiveId" clId="{DB6DBF25-A2AE-4B0E-B35F-4DAAEC001297}" dt="2020-04-25T23:17:06.147" v="59" actId="26606"/>
          <ac:spMkLst>
            <pc:docMk/>
            <pc:sldMk cId="4254225841" sldId="279"/>
            <ac:spMk id="1125" creationId="{18E8515E-B8C8-482A-A9B5-CE57BC080AAD}"/>
          </ac:spMkLst>
        </pc:spChg>
        <pc:spChg chg="add">
          <ac:chgData name="Sylvester Brown" userId="375c4b01711cf115" providerId="LiveId" clId="{DB6DBF25-A2AE-4B0E-B35F-4DAAEC001297}" dt="2020-04-25T23:17:06.167" v="60" actId="26606"/>
          <ac:spMkLst>
            <pc:docMk/>
            <pc:sldMk cId="4254225841" sldId="279"/>
            <ac:spMk id="1127" creationId="{CDDE5CDF-1512-4CDA-B956-23D223F8DE44}"/>
          </ac:spMkLst>
        </pc:spChg>
        <pc:spChg chg="add">
          <ac:chgData name="Sylvester Brown" userId="375c4b01711cf115" providerId="LiveId" clId="{DB6DBF25-A2AE-4B0E-B35F-4DAAEC001297}" dt="2020-04-25T23:17:06.167" v="60" actId="26606"/>
          <ac:spMkLst>
            <pc:docMk/>
            <pc:sldMk cId="4254225841" sldId="279"/>
            <ac:spMk id="1130" creationId="{F1176DA6-4BBF-42A4-9C94-E6613CCD6B37}"/>
          </ac:spMkLst>
        </pc:spChg>
        <pc:spChg chg="add">
          <ac:chgData name="Sylvester Brown" userId="375c4b01711cf115" providerId="LiveId" clId="{DB6DBF25-A2AE-4B0E-B35F-4DAAEC001297}" dt="2020-04-25T23:17:06.167" v="60" actId="26606"/>
          <ac:spMkLst>
            <pc:docMk/>
            <pc:sldMk cId="4254225841" sldId="279"/>
            <ac:spMk id="1131" creationId="{99AAB0AE-172B-4FB4-80C2-86CD6B824220}"/>
          </ac:spMkLst>
        </pc:spChg>
        <pc:picChg chg="mod">
          <ac:chgData name="Sylvester Brown" userId="375c4b01711cf115" providerId="LiveId" clId="{DB6DBF25-A2AE-4B0E-B35F-4DAAEC001297}" dt="2020-04-25T23:17:06.167" v="60" actId="26606"/>
          <ac:picMkLst>
            <pc:docMk/>
            <pc:sldMk cId="4254225841" sldId="279"/>
            <ac:picMk id="10" creationId="{6BCF79D6-80B8-4671-BA74-1B297DBF9EA4}"/>
          </ac:picMkLst>
        </pc:picChg>
        <pc:picChg chg="add del">
          <ac:chgData name="Sylvester Brown" userId="375c4b01711cf115" providerId="LiveId" clId="{DB6DBF25-A2AE-4B0E-B35F-4DAAEC001297}" dt="2020-04-25T23:16:22.254" v="33" actId="26606"/>
          <ac:picMkLst>
            <pc:docMk/>
            <pc:sldMk cId="4254225841" sldId="279"/>
            <ac:picMk id="95" creationId="{B029D7D8-5A6B-4C76-94C8-15798C6C5ADB}"/>
          </ac:picMkLst>
        </pc:picChg>
        <pc:picChg chg="add del">
          <ac:chgData name="Sylvester Brown" userId="375c4b01711cf115" providerId="LiveId" clId="{DB6DBF25-A2AE-4B0E-B35F-4DAAEC001297}" dt="2020-04-25T23:17:06.167" v="60" actId="26606"/>
          <ac:picMkLst>
            <pc:docMk/>
            <pc:sldMk cId="4254225841" sldId="279"/>
            <ac:picMk id="1042" creationId="{50FF2874-547C-4D14-9E18-28B19002FB8C}"/>
          </ac:picMkLst>
        </pc:picChg>
        <pc:picChg chg="add del">
          <ac:chgData name="Sylvester Brown" userId="375c4b01711cf115" providerId="LiveId" clId="{DB6DBF25-A2AE-4B0E-B35F-4DAAEC001297}" dt="2020-04-25T23:17:06.167" v="60" actId="26606"/>
          <ac:picMkLst>
            <pc:docMk/>
            <pc:sldMk cId="4254225841" sldId="279"/>
            <ac:picMk id="1047" creationId="{1A6223F3-0478-4201-A1A2-8DB0865B0A70}"/>
          </ac:picMkLst>
        </pc:picChg>
        <pc:picChg chg="add del">
          <ac:chgData name="Sylvester Brown" userId="375c4b01711cf115" providerId="LiveId" clId="{DB6DBF25-A2AE-4B0E-B35F-4DAAEC001297}" dt="2020-04-25T23:16:26.163" v="35" actId="26606"/>
          <ac:picMkLst>
            <pc:docMk/>
            <pc:sldMk cId="4254225841" sldId="279"/>
            <ac:picMk id="1051" creationId="{B029D7D8-5A6B-4C76-94C8-15798C6C5ADB}"/>
          </ac:picMkLst>
        </pc:picChg>
        <pc:picChg chg="add del">
          <ac:chgData name="Sylvester Brown" userId="375c4b01711cf115" providerId="LiveId" clId="{DB6DBF25-A2AE-4B0E-B35F-4DAAEC001297}" dt="2020-04-25T23:16:30.212" v="37" actId="26606"/>
          <ac:picMkLst>
            <pc:docMk/>
            <pc:sldMk cId="4254225841" sldId="279"/>
            <ac:picMk id="1057" creationId="{B029D7D8-5A6B-4C76-94C8-15798C6C5ADB}"/>
          </ac:picMkLst>
        </pc:picChg>
        <pc:picChg chg="add del">
          <ac:chgData name="Sylvester Brown" userId="375c4b01711cf115" providerId="LiveId" clId="{DB6DBF25-A2AE-4B0E-B35F-4DAAEC001297}" dt="2020-04-25T23:16:35.229" v="39" actId="26606"/>
          <ac:picMkLst>
            <pc:docMk/>
            <pc:sldMk cId="4254225841" sldId="279"/>
            <ac:picMk id="1064" creationId="{C900681B-C4FD-40B3-B5BC-C33231614C91}"/>
          </ac:picMkLst>
        </pc:picChg>
        <pc:picChg chg="add del">
          <ac:chgData name="Sylvester Brown" userId="375c4b01711cf115" providerId="LiveId" clId="{DB6DBF25-A2AE-4B0E-B35F-4DAAEC001297}" dt="2020-04-25T23:16:36.883" v="41" actId="26606"/>
          <ac:picMkLst>
            <pc:docMk/>
            <pc:sldMk cId="4254225841" sldId="279"/>
            <ac:picMk id="1068" creationId="{B029D7D8-5A6B-4C76-94C8-15798C6C5ADB}"/>
          </ac:picMkLst>
        </pc:picChg>
        <pc:picChg chg="add del">
          <ac:chgData name="Sylvester Brown" userId="375c4b01711cf115" providerId="LiveId" clId="{DB6DBF25-A2AE-4B0E-B35F-4DAAEC001297}" dt="2020-04-25T23:16:39.395" v="43" actId="26606"/>
          <ac:picMkLst>
            <pc:docMk/>
            <pc:sldMk cId="4254225841" sldId="279"/>
            <ac:picMk id="1075" creationId="{B029D7D8-5A6B-4C76-94C8-15798C6C5ADB}"/>
          </ac:picMkLst>
        </pc:picChg>
        <pc:picChg chg="add del">
          <ac:chgData name="Sylvester Brown" userId="375c4b01711cf115" providerId="LiveId" clId="{DB6DBF25-A2AE-4B0E-B35F-4DAAEC001297}" dt="2020-04-25T23:16:41.348" v="45" actId="26606"/>
          <ac:picMkLst>
            <pc:docMk/>
            <pc:sldMk cId="4254225841" sldId="279"/>
            <ac:picMk id="1080" creationId="{C900681B-C4FD-40B3-B5BC-C33231614C91}"/>
          </ac:picMkLst>
        </pc:picChg>
        <pc:picChg chg="add del">
          <ac:chgData name="Sylvester Brown" userId="375c4b01711cf115" providerId="LiveId" clId="{DB6DBF25-A2AE-4B0E-B35F-4DAAEC001297}" dt="2020-04-25T23:16:43.861" v="47" actId="26606"/>
          <ac:picMkLst>
            <pc:docMk/>
            <pc:sldMk cId="4254225841" sldId="279"/>
            <ac:picMk id="1084" creationId="{B029D7D8-5A6B-4C76-94C8-15798C6C5ADB}"/>
          </ac:picMkLst>
        </pc:picChg>
        <pc:picChg chg="add del">
          <ac:chgData name="Sylvester Brown" userId="375c4b01711cf115" providerId="LiveId" clId="{DB6DBF25-A2AE-4B0E-B35F-4DAAEC001297}" dt="2020-04-25T23:16:46.857" v="49" actId="26606"/>
          <ac:picMkLst>
            <pc:docMk/>
            <pc:sldMk cId="4254225841" sldId="279"/>
            <ac:picMk id="1091" creationId="{B029D7D8-5A6B-4C76-94C8-15798C6C5ADB}"/>
          </ac:picMkLst>
        </pc:picChg>
        <pc:picChg chg="add del">
          <ac:chgData name="Sylvester Brown" userId="375c4b01711cf115" providerId="LiveId" clId="{DB6DBF25-A2AE-4B0E-B35F-4DAAEC001297}" dt="2020-04-25T23:16:52.748" v="51" actId="26606"/>
          <ac:picMkLst>
            <pc:docMk/>
            <pc:sldMk cId="4254225841" sldId="279"/>
            <ac:picMk id="1097" creationId="{B029D7D8-5A6B-4C76-94C8-15798C6C5ADB}"/>
          </ac:picMkLst>
        </pc:picChg>
        <pc:picChg chg="add del">
          <ac:chgData name="Sylvester Brown" userId="375c4b01711cf115" providerId="LiveId" clId="{DB6DBF25-A2AE-4B0E-B35F-4DAAEC001297}" dt="2020-04-25T23:16:55.789" v="53" actId="26606"/>
          <ac:picMkLst>
            <pc:docMk/>
            <pc:sldMk cId="4254225841" sldId="279"/>
            <ac:picMk id="1104" creationId="{B029D7D8-5A6B-4C76-94C8-15798C6C5ADB}"/>
          </ac:picMkLst>
        </pc:picChg>
        <pc:picChg chg="add del">
          <ac:chgData name="Sylvester Brown" userId="375c4b01711cf115" providerId="LiveId" clId="{DB6DBF25-A2AE-4B0E-B35F-4DAAEC001297}" dt="2020-04-25T23:17:02.386" v="55" actId="26606"/>
          <ac:picMkLst>
            <pc:docMk/>
            <pc:sldMk cId="4254225841" sldId="279"/>
            <ac:picMk id="1110" creationId="{B029D7D8-5A6B-4C76-94C8-15798C6C5ADB}"/>
          </ac:picMkLst>
        </pc:picChg>
        <pc:picChg chg="add del">
          <ac:chgData name="Sylvester Brown" userId="375c4b01711cf115" providerId="LiveId" clId="{DB6DBF25-A2AE-4B0E-B35F-4DAAEC001297}" dt="2020-04-25T23:17:04.385" v="57" actId="26606"/>
          <ac:picMkLst>
            <pc:docMk/>
            <pc:sldMk cId="4254225841" sldId="279"/>
            <ac:picMk id="1115" creationId="{B029D7D8-5A6B-4C76-94C8-15798C6C5ADB}"/>
          </ac:picMkLst>
        </pc:picChg>
        <pc:picChg chg="add del">
          <ac:chgData name="Sylvester Brown" userId="375c4b01711cf115" providerId="LiveId" clId="{DB6DBF25-A2AE-4B0E-B35F-4DAAEC001297}" dt="2020-04-25T23:17:06.147" v="59" actId="26606"/>
          <ac:picMkLst>
            <pc:docMk/>
            <pc:sldMk cId="4254225841" sldId="279"/>
            <ac:picMk id="1121" creationId="{B029D7D8-5A6B-4C76-94C8-15798C6C5ADB}"/>
          </ac:picMkLst>
        </pc:picChg>
        <pc:picChg chg="add">
          <ac:chgData name="Sylvester Brown" userId="375c4b01711cf115" providerId="LiveId" clId="{DB6DBF25-A2AE-4B0E-B35F-4DAAEC001297}" dt="2020-04-25T23:17:06.167" v="60" actId="26606"/>
          <ac:picMkLst>
            <pc:docMk/>
            <pc:sldMk cId="4254225841" sldId="279"/>
            <ac:picMk id="1128" creationId="{B029D7D8-5A6B-4C76-94C8-15798C6C5ADB}"/>
          </ac:picMkLst>
        </pc:picChg>
        <pc:cxnChg chg="add del">
          <ac:chgData name="Sylvester Brown" userId="375c4b01711cf115" providerId="LiveId" clId="{DB6DBF25-A2AE-4B0E-B35F-4DAAEC001297}" dt="2020-04-25T23:16:22.254" v="33" actId="26606"/>
          <ac:cxnSpMkLst>
            <pc:docMk/>
            <pc:sldMk cId="4254225841" sldId="279"/>
            <ac:cxnSpMk id="97" creationId="{A5C9319C-E20D-4884-952F-60B6A58C3E34}"/>
          </ac:cxnSpMkLst>
        </pc:cxnChg>
        <pc:cxnChg chg="add del">
          <ac:chgData name="Sylvester Brown" userId="375c4b01711cf115" providerId="LiveId" clId="{DB6DBF25-A2AE-4B0E-B35F-4DAAEC001297}" dt="2020-04-25T23:17:06.167" v="60" actId="26606"/>
          <ac:cxnSpMkLst>
            <pc:docMk/>
            <pc:sldMk cId="4254225841" sldId="279"/>
            <ac:cxnSpMk id="1043" creationId="{36CF827D-A163-47F7-BD87-34EB4FA7D696}"/>
          </ac:cxnSpMkLst>
        </pc:cxnChg>
        <pc:cxnChg chg="add del">
          <ac:chgData name="Sylvester Brown" userId="375c4b01711cf115" providerId="LiveId" clId="{DB6DBF25-A2AE-4B0E-B35F-4DAAEC001297}" dt="2020-04-25T23:17:06.167" v="60" actId="26606"/>
          <ac:cxnSpMkLst>
            <pc:docMk/>
            <pc:sldMk cId="4254225841" sldId="279"/>
            <ac:cxnSpMk id="1044" creationId="{D299D9A9-1DA8-433D-A9BC-FB48D93D4217}"/>
          </ac:cxnSpMkLst>
        </pc:cxnChg>
        <pc:cxnChg chg="add del">
          <ac:chgData name="Sylvester Brown" userId="375c4b01711cf115" providerId="LiveId" clId="{DB6DBF25-A2AE-4B0E-B35F-4DAAEC001297}" dt="2020-04-25T23:17:06.167" v="60" actId="26606"/>
          <ac:cxnSpMkLst>
            <pc:docMk/>
            <pc:sldMk cId="4254225841" sldId="279"/>
            <ac:cxnSpMk id="1048" creationId="{966D68AF-E970-43B2-B8F0-2A72DE72AFF3}"/>
          </ac:cxnSpMkLst>
        </pc:cxnChg>
        <pc:cxnChg chg="add del">
          <ac:chgData name="Sylvester Brown" userId="375c4b01711cf115" providerId="LiveId" clId="{DB6DBF25-A2AE-4B0E-B35F-4DAAEC001297}" dt="2020-04-25T23:16:26.163" v="35" actId="26606"/>
          <ac:cxnSpMkLst>
            <pc:docMk/>
            <pc:sldMk cId="4254225841" sldId="279"/>
            <ac:cxnSpMk id="1052" creationId="{A5C9319C-E20D-4884-952F-60B6A58C3E34}"/>
          </ac:cxnSpMkLst>
        </pc:cxnChg>
        <pc:cxnChg chg="add del">
          <ac:chgData name="Sylvester Brown" userId="375c4b01711cf115" providerId="LiveId" clId="{DB6DBF25-A2AE-4B0E-B35F-4DAAEC001297}" dt="2020-04-25T23:16:30.212" v="37" actId="26606"/>
          <ac:cxnSpMkLst>
            <pc:docMk/>
            <pc:sldMk cId="4254225841" sldId="279"/>
            <ac:cxnSpMk id="1058" creationId="{A5C9319C-E20D-4884-952F-60B6A58C3E34}"/>
          </ac:cxnSpMkLst>
        </pc:cxnChg>
        <pc:cxnChg chg="add del">
          <ac:chgData name="Sylvester Brown" userId="375c4b01711cf115" providerId="LiveId" clId="{DB6DBF25-A2AE-4B0E-B35F-4DAAEC001297}" dt="2020-04-25T23:16:35.229" v="39" actId="26606"/>
          <ac:cxnSpMkLst>
            <pc:docMk/>
            <pc:sldMk cId="4254225841" sldId="279"/>
            <ac:cxnSpMk id="1065" creationId="{FEAACD67-2FB5-4530-9B74-8D946F1CE9E3}"/>
          </ac:cxnSpMkLst>
        </pc:cxnChg>
        <pc:cxnChg chg="add del">
          <ac:chgData name="Sylvester Brown" userId="375c4b01711cf115" providerId="LiveId" clId="{DB6DBF25-A2AE-4B0E-B35F-4DAAEC001297}" dt="2020-04-25T23:16:36.883" v="41" actId="26606"/>
          <ac:cxnSpMkLst>
            <pc:docMk/>
            <pc:sldMk cId="4254225841" sldId="279"/>
            <ac:cxnSpMk id="1069" creationId="{A5C9319C-E20D-4884-952F-60B6A58C3E34}"/>
          </ac:cxnSpMkLst>
        </pc:cxnChg>
        <pc:cxnChg chg="add del">
          <ac:chgData name="Sylvester Brown" userId="375c4b01711cf115" providerId="LiveId" clId="{DB6DBF25-A2AE-4B0E-B35F-4DAAEC001297}" dt="2020-04-25T23:16:39.395" v="43" actId="26606"/>
          <ac:cxnSpMkLst>
            <pc:docMk/>
            <pc:sldMk cId="4254225841" sldId="279"/>
            <ac:cxnSpMk id="1076" creationId="{A5C9319C-E20D-4884-952F-60B6A58C3E34}"/>
          </ac:cxnSpMkLst>
        </pc:cxnChg>
        <pc:cxnChg chg="add del">
          <ac:chgData name="Sylvester Brown" userId="375c4b01711cf115" providerId="LiveId" clId="{DB6DBF25-A2AE-4B0E-B35F-4DAAEC001297}" dt="2020-04-25T23:16:41.348" v="45" actId="26606"/>
          <ac:cxnSpMkLst>
            <pc:docMk/>
            <pc:sldMk cId="4254225841" sldId="279"/>
            <ac:cxnSpMk id="1081" creationId="{FEAACD67-2FB5-4530-9B74-8D946F1CE9E3}"/>
          </ac:cxnSpMkLst>
        </pc:cxnChg>
        <pc:cxnChg chg="add del">
          <ac:chgData name="Sylvester Brown" userId="375c4b01711cf115" providerId="LiveId" clId="{DB6DBF25-A2AE-4B0E-B35F-4DAAEC001297}" dt="2020-04-25T23:16:43.861" v="47" actId="26606"/>
          <ac:cxnSpMkLst>
            <pc:docMk/>
            <pc:sldMk cId="4254225841" sldId="279"/>
            <ac:cxnSpMk id="1085" creationId="{A5C9319C-E20D-4884-952F-60B6A58C3E34}"/>
          </ac:cxnSpMkLst>
        </pc:cxnChg>
        <pc:cxnChg chg="add del">
          <ac:chgData name="Sylvester Brown" userId="375c4b01711cf115" providerId="LiveId" clId="{DB6DBF25-A2AE-4B0E-B35F-4DAAEC001297}" dt="2020-04-25T23:16:46.857" v="49" actId="26606"/>
          <ac:cxnSpMkLst>
            <pc:docMk/>
            <pc:sldMk cId="4254225841" sldId="279"/>
            <ac:cxnSpMk id="1092" creationId="{A5C9319C-E20D-4884-952F-60B6A58C3E34}"/>
          </ac:cxnSpMkLst>
        </pc:cxnChg>
        <pc:cxnChg chg="add del">
          <ac:chgData name="Sylvester Brown" userId="375c4b01711cf115" providerId="LiveId" clId="{DB6DBF25-A2AE-4B0E-B35F-4DAAEC001297}" dt="2020-04-25T23:16:52.748" v="51" actId="26606"/>
          <ac:cxnSpMkLst>
            <pc:docMk/>
            <pc:sldMk cId="4254225841" sldId="279"/>
            <ac:cxnSpMk id="1098" creationId="{A5C9319C-E20D-4884-952F-60B6A58C3E34}"/>
          </ac:cxnSpMkLst>
        </pc:cxnChg>
        <pc:cxnChg chg="add del">
          <ac:chgData name="Sylvester Brown" userId="375c4b01711cf115" providerId="LiveId" clId="{DB6DBF25-A2AE-4B0E-B35F-4DAAEC001297}" dt="2020-04-25T23:16:55.789" v="53" actId="26606"/>
          <ac:cxnSpMkLst>
            <pc:docMk/>
            <pc:sldMk cId="4254225841" sldId="279"/>
            <ac:cxnSpMk id="1105" creationId="{A5C9319C-E20D-4884-952F-60B6A58C3E34}"/>
          </ac:cxnSpMkLst>
        </pc:cxnChg>
        <pc:cxnChg chg="add del">
          <ac:chgData name="Sylvester Brown" userId="375c4b01711cf115" providerId="LiveId" clId="{DB6DBF25-A2AE-4B0E-B35F-4DAAEC001297}" dt="2020-04-25T23:17:02.386" v="55" actId="26606"/>
          <ac:cxnSpMkLst>
            <pc:docMk/>
            <pc:sldMk cId="4254225841" sldId="279"/>
            <ac:cxnSpMk id="1111" creationId="{A5C9319C-E20D-4884-952F-60B6A58C3E34}"/>
          </ac:cxnSpMkLst>
        </pc:cxnChg>
        <pc:cxnChg chg="add del">
          <ac:chgData name="Sylvester Brown" userId="375c4b01711cf115" providerId="LiveId" clId="{DB6DBF25-A2AE-4B0E-B35F-4DAAEC001297}" dt="2020-04-25T23:17:04.385" v="57" actId="26606"/>
          <ac:cxnSpMkLst>
            <pc:docMk/>
            <pc:sldMk cId="4254225841" sldId="279"/>
            <ac:cxnSpMk id="1116" creationId="{A5C9319C-E20D-4884-952F-60B6A58C3E34}"/>
          </ac:cxnSpMkLst>
        </pc:cxnChg>
        <pc:cxnChg chg="add del">
          <ac:chgData name="Sylvester Brown" userId="375c4b01711cf115" providerId="LiveId" clId="{DB6DBF25-A2AE-4B0E-B35F-4DAAEC001297}" dt="2020-04-25T23:17:06.147" v="59" actId="26606"/>
          <ac:cxnSpMkLst>
            <pc:docMk/>
            <pc:sldMk cId="4254225841" sldId="279"/>
            <ac:cxnSpMk id="1122" creationId="{A5C9319C-E20D-4884-952F-60B6A58C3E34}"/>
          </ac:cxnSpMkLst>
        </pc:cxnChg>
        <pc:cxnChg chg="add">
          <ac:chgData name="Sylvester Brown" userId="375c4b01711cf115" providerId="LiveId" clId="{DB6DBF25-A2AE-4B0E-B35F-4DAAEC001297}" dt="2020-04-25T23:17:06.167" v="60" actId="26606"/>
          <ac:cxnSpMkLst>
            <pc:docMk/>
            <pc:sldMk cId="4254225841" sldId="279"/>
            <ac:cxnSpMk id="1129" creationId="{A5C9319C-E20D-4884-952F-60B6A58C3E34}"/>
          </ac:cxnSpMkLst>
        </pc:cxnChg>
      </pc:sldChg>
      <pc:sldChg chg="addSp delSp modSp mod setBg setClrOvrMap">
        <pc:chgData name="Sylvester Brown" userId="375c4b01711cf115" providerId="LiveId" clId="{DB6DBF25-A2AE-4B0E-B35F-4DAAEC001297}" dt="2020-04-25T23:25:56.974" v="179" actId="26606"/>
        <pc:sldMkLst>
          <pc:docMk/>
          <pc:sldMk cId="185131514" sldId="280"/>
        </pc:sldMkLst>
        <pc:spChg chg="mod">
          <ac:chgData name="Sylvester Brown" userId="375c4b01711cf115" providerId="LiveId" clId="{DB6DBF25-A2AE-4B0E-B35F-4DAAEC001297}" dt="2020-04-25T23:25:56.974" v="179" actId="26606"/>
          <ac:spMkLst>
            <pc:docMk/>
            <pc:sldMk cId="185131514" sldId="280"/>
            <ac:spMk id="2" creationId="{92FC79DC-3763-490F-A978-F41C95897E61}"/>
          </ac:spMkLst>
        </pc:spChg>
        <pc:spChg chg="add del">
          <ac:chgData name="Sylvester Brown" userId="375c4b01711cf115" providerId="LiveId" clId="{DB6DBF25-A2AE-4B0E-B35F-4DAAEC001297}" dt="2020-04-25T23:25:56.974" v="179" actId="26606"/>
          <ac:spMkLst>
            <pc:docMk/>
            <pc:sldMk cId="185131514" sldId="280"/>
            <ac:spMk id="3" creationId="{D4367010-674C-4974-83A4-B69E148C031F}"/>
          </ac:spMkLst>
        </pc:spChg>
        <pc:spChg chg="add del">
          <ac:chgData name="Sylvester Brown" userId="375c4b01711cf115" providerId="LiveId" clId="{DB6DBF25-A2AE-4B0E-B35F-4DAAEC001297}" dt="2020-04-25T23:25:55.468" v="176" actId="26606"/>
          <ac:spMkLst>
            <pc:docMk/>
            <pc:sldMk cId="185131514" sldId="280"/>
            <ac:spMk id="8" creationId="{54F891EB-ED45-44C3-95D6-FFB2EC07FA10}"/>
          </ac:spMkLst>
        </pc:spChg>
        <pc:spChg chg="add del">
          <ac:chgData name="Sylvester Brown" userId="375c4b01711cf115" providerId="LiveId" clId="{DB6DBF25-A2AE-4B0E-B35F-4DAAEC001297}" dt="2020-04-25T23:25:47.806" v="170" actId="26606"/>
          <ac:spMkLst>
            <pc:docMk/>
            <pc:sldMk cId="185131514" sldId="280"/>
            <ac:spMk id="10" creationId="{482E7304-2AC2-4A5C-924D-A6AC3FFC5EAC}"/>
          </ac:spMkLst>
        </pc:spChg>
        <pc:spChg chg="add del">
          <ac:chgData name="Sylvester Brown" userId="375c4b01711cf115" providerId="LiveId" clId="{DB6DBF25-A2AE-4B0E-B35F-4DAAEC001297}" dt="2020-04-25T23:25:47.806" v="170" actId="26606"/>
          <ac:spMkLst>
            <pc:docMk/>
            <pc:sldMk cId="185131514" sldId="280"/>
            <ac:spMk id="14" creationId="{A3C183B1-1D4B-4E3D-A02E-A426E3BFA016}"/>
          </ac:spMkLst>
        </pc:spChg>
        <pc:spChg chg="add del">
          <ac:chgData name="Sylvester Brown" userId="375c4b01711cf115" providerId="LiveId" clId="{DB6DBF25-A2AE-4B0E-B35F-4DAAEC001297}" dt="2020-04-25T23:25:50.511" v="172" actId="26606"/>
          <ac:spMkLst>
            <pc:docMk/>
            <pc:sldMk cId="185131514" sldId="280"/>
            <ac:spMk id="16" creationId="{482E7304-2AC2-4A5C-924D-A6AC3FFC5EAC}"/>
          </ac:spMkLst>
        </pc:spChg>
        <pc:spChg chg="add del">
          <ac:chgData name="Sylvester Brown" userId="375c4b01711cf115" providerId="LiveId" clId="{DB6DBF25-A2AE-4B0E-B35F-4DAAEC001297}" dt="2020-04-25T23:25:50.511" v="172" actId="26606"/>
          <ac:spMkLst>
            <pc:docMk/>
            <pc:sldMk cId="185131514" sldId="280"/>
            <ac:spMk id="18" creationId="{A3C183B1-1D4B-4E3D-A02E-A426E3BFA016}"/>
          </ac:spMkLst>
        </pc:spChg>
        <pc:spChg chg="add del">
          <ac:chgData name="Sylvester Brown" userId="375c4b01711cf115" providerId="LiveId" clId="{DB6DBF25-A2AE-4B0E-B35F-4DAAEC001297}" dt="2020-04-25T23:25:53.277" v="174" actId="26606"/>
          <ac:spMkLst>
            <pc:docMk/>
            <pc:sldMk cId="185131514" sldId="280"/>
            <ac:spMk id="21" creationId="{482E7304-2AC2-4A5C-924D-A6AC3FFC5EAC}"/>
          </ac:spMkLst>
        </pc:spChg>
        <pc:spChg chg="add del">
          <ac:chgData name="Sylvester Brown" userId="375c4b01711cf115" providerId="LiveId" clId="{DB6DBF25-A2AE-4B0E-B35F-4DAAEC001297}" dt="2020-04-25T23:25:53.277" v="174" actId="26606"/>
          <ac:spMkLst>
            <pc:docMk/>
            <pc:sldMk cId="185131514" sldId="280"/>
            <ac:spMk id="23" creationId="{A3C183B1-1D4B-4E3D-A02E-A426E3BFA016}"/>
          </ac:spMkLst>
        </pc:spChg>
        <pc:spChg chg="add del">
          <ac:chgData name="Sylvester Brown" userId="375c4b01711cf115" providerId="LiveId" clId="{DB6DBF25-A2AE-4B0E-B35F-4DAAEC001297}" dt="2020-04-25T23:25:55.468" v="176" actId="26606"/>
          <ac:spMkLst>
            <pc:docMk/>
            <pc:sldMk cId="185131514" sldId="280"/>
            <ac:spMk id="26" creationId="{2EA385B8-7C85-4CE0-AE3A-00EB627B3443}"/>
          </ac:spMkLst>
        </pc:spChg>
        <pc:spChg chg="add del">
          <ac:chgData name="Sylvester Brown" userId="375c4b01711cf115" providerId="LiveId" clId="{DB6DBF25-A2AE-4B0E-B35F-4DAAEC001297}" dt="2020-04-25T23:25:55.468" v="176" actId="26606"/>
          <ac:spMkLst>
            <pc:docMk/>
            <pc:sldMk cId="185131514" sldId="280"/>
            <ac:spMk id="28" creationId="{D4367010-674C-4974-83A4-B69E148C031F}"/>
          </ac:spMkLst>
        </pc:spChg>
        <pc:spChg chg="add del">
          <ac:chgData name="Sylvester Brown" userId="375c4b01711cf115" providerId="LiveId" clId="{DB6DBF25-A2AE-4B0E-B35F-4DAAEC001297}" dt="2020-04-25T23:25:56.968" v="178" actId="26606"/>
          <ac:spMkLst>
            <pc:docMk/>
            <pc:sldMk cId="185131514" sldId="280"/>
            <ac:spMk id="31" creationId="{08E7A6F0-5CD3-481E-B0F2-E7F99FE675B0}"/>
          </ac:spMkLst>
        </pc:spChg>
        <pc:spChg chg="add del">
          <ac:chgData name="Sylvester Brown" userId="375c4b01711cf115" providerId="LiveId" clId="{DB6DBF25-A2AE-4B0E-B35F-4DAAEC001297}" dt="2020-04-25T23:25:56.968" v="178" actId="26606"/>
          <ac:spMkLst>
            <pc:docMk/>
            <pc:sldMk cId="185131514" sldId="280"/>
            <ac:spMk id="32" creationId="{511290DF-4975-4FCD-8B8D-BBC86B836668}"/>
          </ac:spMkLst>
        </pc:spChg>
        <pc:spChg chg="add del">
          <ac:chgData name="Sylvester Brown" userId="375c4b01711cf115" providerId="LiveId" clId="{DB6DBF25-A2AE-4B0E-B35F-4DAAEC001297}" dt="2020-04-25T23:25:56.968" v="178" actId="26606"/>
          <ac:spMkLst>
            <pc:docMk/>
            <pc:sldMk cId="185131514" sldId="280"/>
            <ac:spMk id="35" creationId="{D9FE1511-6E1B-4F0E-8FF0-958527181CC9}"/>
          </ac:spMkLst>
        </pc:spChg>
        <pc:spChg chg="add del">
          <ac:chgData name="Sylvester Brown" userId="375c4b01711cf115" providerId="LiveId" clId="{DB6DBF25-A2AE-4B0E-B35F-4DAAEC001297}" dt="2020-04-25T23:25:56.968" v="178" actId="26606"/>
          <ac:spMkLst>
            <pc:docMk/>
            <pc:sldMk cId="185131514" sldId="280"/>
            <ac:spMk id="36" creationId="{D4367010-674C-4974-83A4-B69E148C031F}"/>
          </ac:spMkLst>
        </pc:spChg>
        <pc:spChg chg="add">
          <ac:chgData name="Sylvester Brown" userId="375c4b01711cf115" providerId="LiveId" clId="{DB6DBF25-A2AE-4B0E-B35F-4DAAEC001297}" dt="2020-04-25T23:25:56.974" v="179" actId="26606"/>
          <ac:spMkLst>
            <pc:docMk/>
            <pc:sldMk cId="185131514" sldId="280"/>
            <ac:spMk id="39" creationId="{F63C748C-967B-4A7B-A90F-3EDD0F485AC6}"/>
          </ac:spMkLst>
        </pc:spChg>
        <pc:spChg chg="add">
          <ac:chgData name="Sylvester Brown" userId="375c4b01711cf115" providerId="LiveId" clId="{DB6DBF25-A2AE-4B0E-B35F-4DAAEC001297}" dt="2020-04-25T23:25:56.974" v="179" actId="26606"/>
          <ac:spMkLst>
            <pc:docMk/>
            <pc:sldMk cId="185131514" sldId="280"/>
            <ac:spMk id="40" creationId="{C0143637-4934-44E4-B909-BAF1E7B27972}"/>
          </ac:spMkLst>
        </pc:spChg>
        <pc:spChg chg="add">
          <ac:chgData name="Sylvester Brown" userId="375c4b01711cf115" providerId="LiveId" clId="{DB6DBF25-A2AE-4B0E-B35F-4DAAEC001297}" dt="2020-04-25T23:25:56.974" v="179" actId="26606"/>
          <ac:spMkLst>
            <pc:docMk/>
            <pc:sldMk cId="185131514" sldId="280"/>
            <ac:spMk id="41" creationId="{D4367010-674C-4974-83A4-B69E148C031F}"/>
          </ac:spMkLst>
        </pc:spChg>
        <pc:grpChg chg="add del">
          <ac:chgData name="Sylvester Brown" userId="375c4b01711cf115" providerId="LiveId" clId="{DB6DBF25-A2AE-4B0E-B35F-4DAAEC001297}" dt="2020-04-25T23:25:56.968" v="178" actId="26606"/>
          <ac:grpSpMkLst>
            <pc:docMk/>
            <pc:sldMk cId="185131514" sldId="280"/>
            <ac:grpSpMk id="33" creationId="{357CA18A-A333-4DCB-842B-76827D2ECB24}"/>
          </ac:grpSpMkLst>
        </pc:grpChg>
        <pc:graphicFrameChg chg="add del">
          <ac:chgData name="Sylvester Brown" userId="375c4b01711cf115" providerId="LiveId" clId="{DB6DBF25-A2AE-4B0E-B35F-4DAAEC001297}" dt="2020-04-25T23:25:47.806" v="170" actId="26606"/>
          <ac:graphicFrameMkLst>
            <pc:docMk/>
            <pc:sldMk cId="185131514" sldId="280"/>
            <ac:graphicFrameMk id="6" creationId="{D9FCA40F-D887-4B23-8D4D-B46447209937}"/>
          </ac:graphicFrameMkLst>
        </pc:graphicFrameChg>
        <pc:graphicFrameChg chg="add del">
          <ac:chgData name="Sylvester Brown" userId="375c4b01711cf115" providerId="LiveId" clId="{DB6DBF25-A2AE-4B0E-B35F-4DAAEC001297}" dt="2020-04-25T23:25:50.511" v="172" actId="26606"/>
          <ac:graphicFrameMkLst>
            <pc:docMk/>
            <pc:sldMk cId="185131514" sldId="280"/>
            <ac:graphicFrameMk id="19" creationId="{5151BD2C-80C4-467E-AF5F-65A0FF20793B}"/>
          </ac:graphicFrameMkLst>
        </pc:graphicFrameChg>
        <pc:graphicFrameChg chg="add del">
          <ac:chgData name="Sylvester Brown" userId="375c4b01711cf115" providerId="LiveId" clId="{DB6DBF25-A2AE-4B0E-B35F-4DAAEC001297}" dt="2020-04-25T23:25:53.277" v="174" actId="26606"/>
          <ac:graphicFrameMkLst>
            <pc:docMk/>
            <pc:sldMk cId="185131514" sldId="280"/>
            <ac:graphicFrameMk id="24" creationId="{D9FCA40F-D887-4B23-8D4D-B46447209937}"/>
          </ac:graphicFrameMkLst>
        </pc:graphicFrameChg>
        <pc:picChg chg="add del">
          <ac:chgData name="Sylvester Brown" userId="375c4b01711cf115" providerId="LiveId" clId="{DB6DBF25-A2AE-4B0E-B35F-4DAAEC001297}" dt="2020-04-25T23:25:55.468" v="176" actId="26606"/>
          <ac:picMkLst>
            <pc:docMk/>
            <pc:sldMk cId="185131514" sldId="280"/>
            <ac:picMk id="29" creationId="{DCC0100C-A457-45B1-8A8B-8740F43EC158}"/>
          </ac:picMkLst>
        </pc:picChg>
        <pc:picChg chg="add del">
          <ac:chgData name="Sylvester Brown" userId="375c4b01711cf115" providerId="LiveId" clId="{DB6DBF25-A2AE-4B0E-B35F-4DAAEC001297}" dt="2020-04-25T23:25:56.968" v="178" actId="26606"/>
          <ac:picMkLst>
            <pc:docMk/>
            <pc:sldMk cId="185131514" sldId="280"/>
            <ac:picMk id="37" creationId="{025CEF6D-5E98-4B5C-A10F-7459C1EEF10E}"/>
          </ac:picMkLst>
        </pc:picChg>
        <pc:cxnChg chg="add del">
          <ac:chgData name="Sylvester Brown" userId="375c4b01711cf115" providerId="LiveId" clId="{DB6DBF25-A2AE-4B0E-B35F-4DAAEC001297}" dt="2020-04-25T23:25:47.806" v="170" actId="26606"/>
          <ac:cxnSpMkLst>
            <pc:docMk/>
            <pc:sldMk cId="185131514" sldId="280"/>
            <ac:cxnSpMk id="12" creationId="{D259FEF2-F6A5-442F-BA10-4E39EECD0ABE}"/>
          </ac:cxnSpMkLst>
        </pc:cxnChg>
        <pc:cxnChg chg="add del">
          <ac:chgData name="Sylvester Brown" userId="375c4b01711cf115" providerId="LiveId" clId="{DB6DBF25-A2AE-4B0E-B35F-4DAAEC001297}" dt="2020-04-25T23:25:50.511" v="172" actId="26606"/>
          <ac:cxnSpMkLst>
            <pc:docMk/>
            <pc:sldMk cId="185131514" sldId="280"/>
            <ac:cxnSpMk id="17" creationId="{D259FEF2-F6A5-442F-BA10-4E39EECD0ABE}"/>
          </ac:cxnSpMkLst>
        </pc:cxnChg>
        <pc:cxnChg chg="add del">
          <ac:chgData name="Sylvester Brown" userId="375c4b01711cf115" providerId="LiveId" clId="{DB6DBF25-A2AE-4B0E-B35F-4DAAEC001297}" dt="2020-04-25T23:25:56.968" v="178" actId="26606"/>
          <ac:cxnSpMkLst>
            <pc:docMk/>
            <pc:sldMk cId="185131514" sldId="280"/>
            <ac:cxnSpMk id="20" creationId="{05C73161-1E4E-4E6A-91B2-E885CF8FFBA6}"/>
          </ac:cxnSpMkLst>
        </pc:cxnChg>
        <pc:cxnChg chg="add del">
          <ac:chgData name="Sylvester Brown" userId="375c4b01711cf115" providerId="LiveId" clId="{DB6DBF25-A2AE-4B0E-B35F-4DAAEC001297}" dt="2020-04-25T23:25:53.277" v="174" actId="26606"/>
          <ac:cxnSpMkLst>
            <pc:docMk/>
            <pc:sldMk cId="185131514" sldId="280"/>
            <ac:cxnSpMk id="22" creationId="{D259FEF2-F6A5-442F-BA10-4E39EECD0ABE}"/>
          </ac:cxnSpMkLst>
        </pc:cxnChg>
        <pc:cxnChg chg="add del">
          <ac:chgData name="Sylvester Brown" userId="375c4b01711cf115" providerId="LiveId" clId="{DB6DBF25-A2AE-4B0E-B35F-4DAAEC001297}" dt="2020-04-25T23:25:55.468" v="176" actId="26606"/>
          <ac:cxnSpMkLst>
            <pc:docMk/>
            <pc:sldMk cId="185131514" sldId="280"/>
            <ac:cxnSpMk id="27" creationId="{19AF263B-E208-40DF-A182-5193478DCFA4}"/>
          </ac:cxnSpMkLst>
        </pc:cxnChg>
      </pc:sldChg>
      <pc:sldChg chg="modAnim">
        <pc:chgData name="Sylvester Brown" userId="375c4b01711cf115" providerId="LiveId" clId="{DB6DBF25-A2AE-4B0E-B35F-4DAAEC001297}" dt="2020-04-25T23:35:25.922" v="208"/>
        <pc:sldMkLst>
          <pc:docMk/>
          <pc:sldMk cId="840648004" sldId="282"/>
        </pc:sldMkLst>
      </pc:sldChg>
      <pc:sldChg chg="modSp modAnim">
        <pc:chgData name="Sylvester Brown" userId="375c4b01711cf115" providerId="LiveId" clId="{DB6DBF25-A2AE-4B0E-B35F-4DAAEC001297}" dt="2020-04-25T23:36:20.547" v="210"/>
        <pc:sldMkLst>
          <pc:docMk/>
          <pc:sldMk cId="423430722" sldId="283"/>
        </pc:sldMkLst>
        <pc:spChg chg="mod">
          <ac:chgData name="Sylvester Brown" userId="375c4b01711cf115" providerId="LiveId" clId="{DB6DBF25-A2AE-4B0E-B35F-4DAAEC001297}" dt="2020-04-25T23:22:13.218" v="137" actId="5793"/>
          <ac:spMkLst>
            <pc:docMk/>
            <pc:sldMk cId="423430722" sldId="283"/>
            <ac:spMk id="4" creationId="{694AACC3-BE53-4488-B4F3-031FE5E97979}"/>
          </ac:spMkLst>
        </pc:spChg>
      </pc:sldChg>
      <pc:sldChg chg="addSp delSp">
        <pc:chgData name="Sylvester Brown" userId="375c4b01711cf115" providerId="LiveId" clId="{DB6DBF25-A2AE-4B0E-B35F-4DAAEC001297}" dt="2020-04-25T23:23:39.259" v="151" actId="26606"/>
        <pc:sldMkLst>
          <pc:docMk/>
          <pc:sldMk cId="1635907524" sldId="285"/>
        </pc:sldMkLst>
        <pc:spChg chg="del">
          <ac:chgData name="Sylvester Brown" userId="375c4b01711cf115" providerId="LiveId" clId="{DB6DBF25-A2AE-4B0E-B35F-4DAAEC001297}" dt="2020-04-25T23:23:39.259" v="151" actId="26606"/>
          <ac:spMkLst>
            <pc:docMk/>
            <pc:sldMk cId="1635907524" sldId="285"/>
            <ac:spMk id="10" creationId="{84C75E2B-CACA-478C-B26B-182AF87A18E3}"/>
          </ac:spMkLst>
        </pc:spChg>
        <pc:spChg chg="add">
          <ac:chgData name="Sylvester Brown" userId="375c4b01711cf115" providerId="LiveId" clId="{DB6DBF25-A2AE-4B0E-B35F-4DAAEC001297}" dt="2020-04-25T23:23:39.259" v="151" actId="26606"/>
          <ac:spMkLst>
            <pc:docMk/>
            <pc:sldMk cId="1635907524" sldId="285"/>
            <ac:spMk id="21" creationId="{84C75E2B-CACA-478C-B26B-182AF87A18E3}"/>
          </ac:spMkLst>
        </pc:spChg>
        <pc:picChg chg="del">
          <ac:chgData name="Sylvester Brown" userId="375c4b01711cf115" providerId="LiveId" clId="{DB6DBF25-A2AE-4B0E-B35F-4DAAEC001297}" dt="2020-04-25T23:23:39.259" v="151" actId="26606"/>
          <ac:picMkLst>
            <pc:docMk/>
            <pc:sldMk cId="1635907524" sldId="285"/>
            <ac:picMk id="12" creationId="{50FF2874-547C-4D14-9E18-28B19002FB8C}"/>
          </ac:picMkLst>
        </pc:picChg>
        <pc:picChg chg="add">
          <ac:chgData name="Sylvester Brown" userId="375c4b01711cf115" providerId="LiveId" clId="{DB6DBF25-A2AE-4B0E-B35F-4DAAEC001297}" dt="2020-04-25T23:23:39.259" v="151" actId="26606"/>
          <ac:picMkLst>
            <pc:docMk/>
            <pc:sldMk cId="1635907524" sldId="285"/>
            <ac:picMk id="23" creationId="{50FF2874-547C-4D14-9E18-28B19002FB8C}"/>
          </ac:picMkLst>
        </pc:picChg>
        <pc:cxnChg chg="del">
          <ac:chgData name="Sylvester Brown" userId="375c4b01711cf115" providerId="LiveId" clId="{DB6DBF25-A2AE-4B0E-B35F-4DAAEC001297}" dt="2020-04-25T23:23:39.259" v="151" actId="26606"/>
          <ac:cxnSpMkLst>
            <pc:docMk/>
            <pc:sldMk cId="1635907524" sldId="285"/>
            <ac:cxnSpMk id="14" creationId="{36CF827D-A163-47F7-BD87-34EB4FA7D696}"/>
          </ac:cxnSpMkLst>
        </pc:cxnChg>
        <pc:cxnChg chg="del">
          <ac:chgData name="Sylvester Brown" userId="375c4b01711cf115" providerId="LiveId" clId="{DB6DBF25-A2AE-4B0E-B35F-4DAAEC001297}" dt="2020-04-25T23:23:39.259" v="151" actId="26606"/>
          <ac:cxnSpMkLst>
            <pc:docMk/>
            <pc:sldMk cId="1635907524" sldId="285"/>
            <ac:cxnSpMk id="16" creationId="{D299D9A9-1DA8-433D-A9BC-FB48D93D4217}"/>
          </ac:cxnSpMkLst>
        </pc:cxnChg>
        <pc:cxnChg chg="add">
          <ac:chgData name="Sylvester Brown" userId="375c4b01711cf115" providerId="LiveId" clId="{DB6DBF25-A2AE-4B0E-B35F-4DAAEC001297}" dt="2020-04-25T23:23:39.259" v="151" actId="26606"/>
          <ac:cxnSpMkLst>
            <pc:docMk/>
            <pc:sldMk cId="1635907524" sldId="285"/>
            <ac:cxnSpMk id="25" creationId="{36CF827D-A163-47F7-BD87-34EB4FA7D696}"/>
          </ac:cxnSpMkLst>
        </pc:cxnChg>
        <pc:cxnChg chg="add">
          <ac:chgData name="Sylvester Brown" userId="375c4b01711cf115" providerId="LiveId" clId="{DB6DBF25-A2AE-4B0E-B35F-4DAAEC001297}" dt="2020-04-25T23:23:39.259" v="151" actId="26606"/>
          <ac:cxnSpMkLst>
            <pc:docMk/>
            <pc:sldMk cId="1635907524" sldId="285"/>
            <ac:cxnSpMk id="27" creationId="{D299D9A9-1DA8-433D-A9BC-FB48D93D4217}"/>
          </ac:cxnSpMkLst>
        </pc:cxnChg>
      </pc:sldChg>
      <pc:sldChg chg="addSp delSp modSp mod setBg">
        <pc:chgData name="Sylvester Brown" userId="375c4b01711cf115" providerId="LiveId" clId="{DB6DBF25-A2AE-4B0E-B35F-4DAAEC001297}" dt="2020-04-25T23:24:13.281" v="156" actId="26606"/>
        <pc:sldMkLst>
          <pc:docMk/>
          <pc:sldMk cId="3966070866" sldId="286"/>
        </pc:sldMkLst>
        <pc:spChg chg="mod">
          <ac:chgData name="Sylvester Brown" userId="375c4b01711cf115" providerId="LiveId" clId="{DB6DBF25-A2AE-4B0E-B35F-4DAAEC001297}" dt="2020-04-25T23:24:13.281" v="156" actId="26606"/>
          <ac:spMkLst>
            <pc:docMk/>
            <pc:sldMk cId="3966070866" sldId="286"/>
            <ac:spMk id="2" creationId="{EDC4E90A-DD5E-4304-9517-57FA83E49A2F}"/>
          </ac:spMkLst>
        </pc:spChg>
        <pc:spChg chg="add del">
          <ac:chgData name="Sylvester Brown" userId="375c4b01711cf115" providerId="LiveId" clId="{DB6DBF25-A2AE-4B0E-B35F-4DAAEC001297}" dt="2020-04-25T23:24:13.281" v="156" actId="26606"/>
          <ac:spMkLst>
            <pc:docMk/>
            <pc:sldMk cId="3966070866" sldId="286"/>
            <ac:spMk id="3" creationId="{BF226FC2-827E-4D03-B78B-036B702A06FC}"/>
          </ac:spMkLst>
        </pc:spChg>
        <pc:spChg chg="add del">
          <ac:chgData name="Sylvester Brown" userId="375c4b01711cf115" providerId="LiveId" clId="{DB6DBF25-A2AE-4B0E-B35F-4DAAEC001297}" dt="2020-04-25T23:24:10.604" v="153" actId="26606"/>
          <ac:spMkLst>
            <pc:docMk/>
            <pc:sldMk cId="3966070866" sldId="286"/>
            <ac:spMk id="10" creationId="{32D32A60-013B-47A8-8833-D2424080917B}"/>
          </ac:spMkLst>
        </pc:spChg>
        <pc:spChg chg="add del">
          <ac:chgData name="Sylvester Brown" userId="375c4b01711cf115" providerId="LiveId" clId="{DB6DBF25-A2AE-4B0E-B35F-4DAAEC001297}" dt="2020-04-25T23:24:10.604" v="153" actId="26606"/>
          <ac:spMkLst>
            <pc:docMk/>
            <pc:sldMk cId="3966070866" sldId="286"/>
            <ac:spMk id="12" creationId="{AE27932B-B694-4C4C-90D7-A0333A7C5876}"/>
          </ac:spMkLst>
        </pc:spChg>
        <pc:spChg chg="add del">
          <ac:chgData name="Sylvester Brown" userId="375c4b01711cf115" providerId="LiveId" clId="{DB6DBF25-A2AE-4B0E-B35F-4DAAEC001297}" dt="2020-04-25T23:24:10.604" v="153" actId="26606"/>
          <ac:spMkLst>
            <pc:docMk/>
            <pc:sldMk cId="3966070866" sldId="286"/>
            <ac:spMk id="16" creationId="{A9DA474E-6B91-4200-840F-0257B2358A75}"/>
          </ac:spMkLst>
        </pc:spChg>
        <pc:spChg chg="add del">
          <ac:chgData name="Sylvester Brown" userId="375c4b01711cf115" providerId="LiveId" clId="{DB6DBF25-A2AE-4B0E-B35F-4DAAEC001297}" dt="2020-04-25T23:24:13.250" v="155" actId="26606"/>
          <ac:spMkLst>
            <pc:docMk/>
            <pc:sldMk cId="3966070866" sldId="286"/>
            <ac:spMk id="22" creationId="{32D32A60-013B-47A8-8833-D2424080917B}"/>
          </ac:spMkLst>
        </pc:spChg>
        <pc:spChg chg="add del">
          <ac:chgData name="Sylvester Brown" userId="375c4b01711cf115" providerId="LiveId" clId="{DB6DBF25-A2AE-4B0E-B35F-4DAAEC001297}" dt="2020-04-25T23:24:13.250" v="155" actId="26606"/>
          <ac:spMkLst>
            <pc:docMk/>
            <pc:sldMk cId="3966070866" sldId="286"/>
            <ac:spMk id="23" creationId="{AE27932B-B694-4C4C-90D7-A0333A7C5876}"/>
          </ac:spMkLst>
        </pc:spChg>
        <pc:spChg chg="add del">
          <ac:chgData name="Sylvester Brown" userId="375c4b01711cf115" providerId="LiveId" clId="{DB6DBF25-A2AE-4B0E-B35F-4DAAEC001297}" dt="2020-04-25T23:24:13.250" v="155" actId="26606"/>
          <ac:spMkLst>
            <pc:docMk/>
            <pc:sldMk cId="3966070866" sldId="286"/>
            <ac:spMk id="25" creationId="{A9DA474E-6B91-4200-840F-0257B2358A75}"/>
          </ac:spMkLst>
        </pc:spChg>
        <pc:spChg chg="add">
          <ac:chgData name="Sylvester Brown" userId="375c4b01711cf115" providerId="LiveId" clId="{DB6DBF25-A2AE-4B0E-B35F-4DAAEC001297}" dt="2020-04-25T23:24:13.281" v="156" actId="26606"/>
          <ac:spMkLst>
            <pc:docMk/>
            <pc:sldMk cId="3966070866" sldId="286"/>
            <ac:spMk id="30" creationId="{32D32A60-013B-47A8-8833-D2424080917B}"/>
          </ac:spMkLst>
        </pc:spChg>
        <pc:spChg chg="add">
          <ac:chgData name="Sylvester Brown" userId="375c4b01711cf115" providerId="LiveId" clId="{DB6DBF25-A2AE-4B0E-B35F-4DAAEC001297}" dt="2020-04-25T23:24:13.281" v="156" actId="26606"/>
          <ac:spMkLst>
            <pc:docMk/>
            <pc:sldMk cId="3966070866" sldId="286"/>
            <ac:spMk id="31" creationId="{AE27932B-B694-4C4C-90D7-A0333A7C5876}"/>
          </ac:spMkLst>
        </pc:spChg>
        <pc:spChg chg="add">
          <ac:chgData name="Sylvester Brown" userId="375c4b01711cf115" providerId="LiveId" clId="{DB6DBF25-A2AE-4B0E-B35F-4DAAEC001297}" dt="2020-04-25T23:24:13.281" v="156" actId="26606"/>
          <ac:spMkLst>
            <pc:docMk/>
            <pc:sldMk cId="3966070866" sldId="286"/>
            <ac:spMk id="33" creationId="{A9DA474E-6B91-4200-840F-0257B2358A75}"/>
          </ac:spMkLst>
        </pc:spChg>
        <pc:graphicFrameChg chg="add del">
          <ac:chgData name="Sylvester Brown" userId="375c4b01711cf115" providerId="LiveId" clId="{DB6DBF25-A2AE-4B0E-B35F-4DAAEC001297}" dt="2020-04-25T23:24:10.604" v="153" actId="26606"/>
          <ac:graphicFrameMkLst>
            <pc:docMk/>
            <pc:sldMk cId="3966070866" sldId="286"/>
            <ac:graphicFrameMk id="5" creationId="{CD216126-57EF-4383-BCE3-1A5E2181571D}"/>
          </ac:graphicFrameMkLst>
        </pc:graphicFrameChg>
        <pc:graphicFrameChg chg="add del">
          <ac:chgData name="Sylvester Brown" userId="375c4b01711cf115" providerId="LiveId" clId="{DB6DBF25-A2AE-4B0E-B35F-4DAAEC001297}" dt="2020-04-25T23:24:13.250" v="155" actId="26606"/>
          <ac:graphicFrameMkLst>
            <pc:docMk/>
            <pc:sldMk cId="3966070866" sldId="286"/>
            <ac:graphicFrameMk id="28" creationId="{7AADF7BC-7133-4F59-9AB6-FA24CB03E2ED}"/>
          </ac:graphicFrameMkLst>
        </pc:graphicFrameChg>
        <pc:graphicFrameChg chg="add">
          <ac:chgData name="Sylvester Brown" userId="375c4b01711cf115" providerId="LiveId" clId="{DB6DBF25-A2AE-4B0E-B35F-4DAAEC001297}" dt="2020-04-25T23:24:13.281" v="156" actId="26606"/>
          <ac:graphicFrameMkLst>
            <pc:docMk/>
            <pc:sldMk cId="3966070866" sldId="286"/>
            <ac:graphicFrameMk id="36" creationId="{CD216126-57EF-4383-BCE3-1A5E2181571D}"/>
          </ac:graphicFrameMkLst>
        </pc:graphicFrameChg>
        <pc:picChg chg="add del">
          <ac:chgData name="Sylvester Brown" userId="375c4b01711cf115" providerId="LiveId" clId="{DB6DBF25-A2AE-4B0E-B35F-4DAAEC001297}" dt="2020-04-25T23:24:10.604" v="153" actId="26606"/>
          <ac:picMkLst>
            <pc:docMk/>
            <pc:sldMk cId="3966070866" sldId="286"/>
            <ac:picMk id="18" creationId="{DF63C9AD-AE6E-4512-8171-91612E84CCFB}"/>
          </ac:picMkLst>
        </pc:picChg>
        <pc:picChg chg="add del">
          <ac:chgData name="Sylvester Brown" userId="375c4b01711cf115" providerId="LiveId" clId="{DB6DBF25-A2AE-4B0E-B35F-4DAAEC001297}" dt="2020-04-25T23:24:13.250" v="155" actId="26606"/>
          <ac:picMkLst>
            <pc:docMk/>
            <pc:sldMk cId="3966070866" sldId="286"/>
            <ac:picMk id="26" creationId="{DF63C9AD-AE6E-4512-8171-91612E84CCFB}"/>
          </ac:picMkLst>
        </pc:picChg>
        <pc:picChg chg="add">
          <ac:chgData name="Sylvester Brown" userId="375c4b01711cf115" providerId="LiveId" clId="{DB6DBF25-A2AE-4B0E-B35F-4DAAEC001297}" dt="2020-04-25T23:24:13.281" v="156" actId="26606"/>
          <ac:picMkLst>
            <pc:docMk/>
            <pc:sldMk cId="3966070866" sldId="286"/>
            <ac:picMk id="34" creationId="{DF63C9AD-AE6E-4512-8171-91612E84CCFB}"/>
          </ac:picMkLst>
        </pc:picChg>
        <pc:cxnChg chg="add del">
          <ac:chgData name="Sylvester Brown" userId="375c4b01711cf115" providerId="LiveId" clId="{DB6DBF25-A2AE-4B0E-B35F-4DAAEC001297}" dt="2020-04-25T23:24:10.604" v="153" actId="26606"/>
          <ac:cxnSpMkLst>
            <pc:docMk/>
            <pc:sldMk cId="3966070866" sldId="286"/>
            <ac:cxnSpMk id="14" creationId="{9EBB0476-5CF0-4F44-8D68-5D42D7AEE43A}"/>
          </ac:cxnSpMkLst>
        </pc:cxnChg>
        <pc:cxnChg chg="add del">
          <ac:chgData name="Sylvester Brown" userId="375c4b01711cf115" providerId="LiveId" clId="{DB6DBF25-A2AE-4B0E-B35F-4DAAEC001297}" dt="2020-04-25T23:24:10.604" v="153" actId="26606"/>
          <ac:cxnSpMkLst>
            <pc:docMk/>
            <pc:sldMk cId="3966070866" sldId="286"/>
            <ac:cxnSpMk id="20" creationId="{FE1A49CE-B63D-457A-A180-1C883E1A63D2}"/>
          </ac:cxnSpMkLst>
        </pc:cxnChg>
        <pc:cxnChg chg="add del">
          <ac:chgData name="Sylvester Brown" userId="375c4b01711cf115" providerId="LiveId" clId="{DB6DBF25-A2AE-4B0E-B35F-4DAAEC001297}" dt="2020-04-25T23:24:13.250" v="155" actId="26606"/>
          <ac:cxnSpMkLst>
            <pc:docMk/>
            <pc:sldMk cId="3966070866" sldId="286"/>
            <ac:cxnSpMk id="24" creationId="{9EBB0476-5CF0-4F44-8D68-5D42D7AEE43A}"/>
          </ac:cxnSpMkLst>
        </pc:cxnChg>
        <pc:cxnChg chg="add del">
          <ac:chgData name="Sylvester Brown" userId="375c4b01711cf115" providerId="LiveId" clId="{DB6DBF25-A2AE-4B0E-B35F-4DAAEC001297}" dt="2020-04-25T23:24:13.250" v="155" actId="26606"/>
          <ac:cxnSpMkLst>
            <pc:docMk/>
            <pc:sldMk cId="3966070866" sldId="286"/>
            <ac:cxnSpMk id="27" creationId="{FE1A49CE-B63D-457A-A180-1C883E1A63D2}"/>
          </ac:cxnSpMkLst>
        </pc:cxnChg>
        <pc:cxnChg chg="add">
          <ac:chgData name="Sylvester Brown" userId="375c4b01711cf115" providerId="LiveId" clId="{DB6DBF25-A2AE-4B0E-B35F-4DAAEC001297}" dt="2020-04-25T23:24:13.281" v="156" actId="26606"/>
          <ac:cxnSpMkLst>
            <pc:docMk/>
            <pc:sldMk cId="3966070866" sldId="286"/>
            <ac:cxnSpMk id="32" creationId="{9EBB0476-5CF0-4F44-8D68-5D42D7AEE43A}"/>
          </ac:cxnSpMkLst>
        </pc:cxnChg>
        <pc:cxnChg chg="add">
          <ac:chgData name="Sylvester Brown" userId="375c4b01711cf115" providerId="LiveId" clId="{DB6DBF25-A2AE-4B0E-B35F-4DAAEC001297}" dt="2020-04-25T23:24:13.281" v="156" actId="26606"/>
          <ac:cxnSpMkLst>
            <pc:docMk/>
            <pc:sldMk cId="3966070866" sldId="286"/>
            <ac:cxnSpMk id="35" creationId="{FE1A49CE-B63D-457A-A180-1C883E1A63D2}"/>
          </ac:cxnSpMkLst>
        </pc:cxnChg>
      </pc:sldChg>
      <pc:sldChg chg="addSp delSp modSp mod setBg">
        <pc:chgData name="Sylvester Brown" userId="375c4b01711cf115" providerId="LiveId" clId="{DB6DBF25-A2AE-4B0E-B35F-4DAAEC001297}" dt="2020-04-25T23:24:56.011" v="165" actId="26606"/>
        <pc:sldMkLst>
          <pc:docMk/>
          <pc:sldMk cId="4263787264" sldId="288"/>
        </pc:sldMkLst>
        <pc:spChg chg="mod">
          <ac:chgData name="Sylvester Brown" userId="375c4b01711cf115" providerId="LiveId" clId="{DB6DBF25-A2AE-4B0E-B35F-4DAAEC001297}" dt="2020-04-25T23:24:56.011" v="165" actId="26606"/>
          <ac:spMkLst>
            <pc:docMk/>
            <pc:sldMk cId="4263787264" sldId="288"/>
            <ac:spMk id="2" creationId="{9A7954E6-CA82-440D-807E-B88D081CB6E5}"/>
          </ac:spMkLst>
        </pc:spChg>
        <pc:spChg chg="add del">
          <ac:chgData name="Sylvester Brown" userId="375c4b01711cf115" providerId="LiveId" clId="{DB6DBF25-A2AE-4B0E-B35F-4DAAEC001297}" dt="2020-04-25T23:24:56.011" v="165" actId="26606"/>
          <ac:spMkLst>
            <pc:docMk/>
            <pc:sldMk cId="4263787264" sldId="288"/>
            <ac:spMk id="3" creationId="{C292FA31-F004-48E9-A456-807D8A9FAE69}"/>
          </ac:spMkLst>
        </pc:spChg>
        <pc:spChg chg="add del">
          <ac:chgData name="Sylvester Brown" userId="375c4b01711cf115" providerId="LiveId" clId="{DB6DBF25-A2AE-4B0E-B35F-4DAAEC001297}" dt="2020-04-25T23:24:47.556" v="160" actId="26606"/>
          <ac:spMkLst>
            <pc:docMk/>
            <pc:sldMk cId="4263787264" sldId="288"/>
            <ac:spMk id="10" creationId="{32D32A60-013B-47A8-8833-D2424080917B}"/>
          </ac:spMkLst>
        </pc:spChg>
        <pc:spChg chg="add del">
          <ac:chgData name="Sylvester Brown" userId="375c4b01711cf115" providerId="LiveId" clId="{DB6DBF25-A2AE-4B0E-B35F-4DAAEC001297}" dt="2020-04-25T23:24:47.556" v="160" actId="26606"/>
          <ac:spMkLst>
            <pc:docMk/>
            <pc:sldMk cId="4263787264" sldId="288"/>
            <ac:spMk id="12" creationId="{AE27932B-B694-4C4C-90D7-A0333A7C5876}"/>
          </ac:spMkLst>
        </pc:spChg>
        <pc:spChg chg="add del">
          <ac:chgData name="Sylvester Brown" userId="375c4b01711cf115" providerId="LiveId" clId="{DB6DBF25-A2AE-4B0E-B35F-4DAAEC001297}" dt="2020-04-25T23:24:47.556" v="160" actId="26606"/>
          <ac:spMkLst>
            <pc:docMk/>
            <pc:sldMk cId="4263787264" sldId="288"/>
            <ac:spMk id="16" creationId="{A9DA474E-6B91-4200-840F-0257B2358A75}"/>
          </ac:spMkLst>
        </pc:spChg>
        <pc:spChg chg="add del">
          <ac:chgData name="Sylvester Brown" userId="375c4b01711cf115" providerId="LiveId" clId="{DB6DBF25-A2AE-4B0E-B35F-4DAAEC001297}" dt="2020-04-25T23:24:55.989" v="164" actId="26606"/>
          <ac:spMkLst>
            <pc:docMk/>
            <pc:sldMk cId="4263787264" sldId="288"/>
            <ac:spMk id="24" creationId="{482E7304-2AC2-4A5C-924D-A6AC3FFC5EAC}"/>
          </ac:spMkLst>
        </pc:spChg>
        <pc:spChg chg="add del">
          <ac:chgData name="Sylvester Brown" userId="375c4b01711cf115" providerId="LiveId" clId="{DB6DBF25-A2AE-4B0E-B35F-4DAAEC001297}" dt="2020-04-25T23:24:55.989" v="164" actId="26606"/>
          <ac:spMkLst>
            <pc:docMk/>
            <pc:sldMk cId="4263787264" sldId="288"/>
            <ac:spMk id="26" creationId="{A3C183B1-1D4B-4E3D-A02E-A426E3BFA016}"/>
          </ac:spMkLst>
        </pc:spChg>
        <pc:graphicFrameChg chg="add del">
          <ac:chgData name="Sylvester Brown" userId="375c4b01711cf115" providerId="LiveId" clId="{DB6DBF25-A2AE-4B0E-B35F-4DAAEC001297}" dt="2020-04-25T23:24:41.903" v="158" actId="26606"/>
          <ac:graphicFrameMkLst>
            <pc:docMk/>
            <pc:sldMk cId="4263787264" sldId="288"/>
            <ac:graphicFrameMk id="5" creationId="{519A2AE1-8876-431F-9068-3E1D11F14C31}"/>
          </ac:graphicFrameMkLst>
        </pc:graphicFrameChg>
        <pc:graphicFrameChg chg="add del">
          <ac:chgData name="Sylvester Brown" userId="375c4b01711cf115" providerId="LiveId" clId="{DB6DBF25-A2AE-4B0E-B35F-4DAAEC001297}" dt="2020-04-25T23:24:47.556" v="160" actId="26606"/>
          <ac:graphicFrameMkLst>
            <pc:docMk/>
            <pc:sldMk cId="4263787264" sldId="288"/>
            <ac:graphicFrameMk id="7" creationId="{F61FF70C-47C7-4008-889E-2EABCABC2599}"/>
          </ac:graphicFrameMkLst>
        </pc:graphicFrameChg>
        <pc:graphicFrameChg chg="add del">
          <ac:chgData name="Sylvester Brown" userId="375c4b01711cf115" providerId="LiveId" clId="{DB6DBF25-A2AE-4B0E-B35F-4DAAEC001297}" dt="2020-04-25T23:24:50.857" v="162" actId="26606"/>
          <ac:graphicFrameMkLst>
            <pc:docMk/>
            <pc:sldMk cId="4263787264" sldId="288"/>
            <ac:graphicFrameMk id="22" creationId="{8D1BC8EE-5466-4574-99A5-9F2E58023D24}"/>
          </ac:graphicFrameMkLst>
        </pc:graphicFrameChg>
        <pc:graphicFrameChg chg="add del">
          <ac:chgData name="Sylvester Brown" userId="375c4b01711cf115" providerId="LiveId" clId="{DB6DBF25-A2AE-4B0E-B35F-4DAAEC001297}" dt="2020-04-25T23:24:55.989" v="164" actId="26606"/>
          <ac:graphicFrameMkLst>
            <pc:docMk/>
            <pc:sldMk cId="4263787264" sldId="288"/>
            <ac:graphicFrameMk id="27" creationId="{59FC8E89-3941-42B0-AD73-AEBC9603B686}"/>
          </ac:graphicFrameMkLst>
        </pc:graphicFrameChg>
        <pc:graphicFrameChg chg="add">
          <ac:chgData name="Sylvester Brown" userId="375c4b01711cf115" providerId="LiveId" clId="{DB6DBF25-A2AE-4B0E-B35F-4DAAEC001297}" dt="2020-04-25T23:24:56.011" v="165" actId="26606"/>
          <ac:graphicFrameMkLst>
            <pc:docMk/>
            <pc:sldMk cId="4263787264" sldId="288"/>
            <ac:graphicFrameMk id="29" creationId="{519A2AE1-8876-431F-9068-3E1D11F14C31}"/>
          </ac:graphicFrameMkLst>
        </pc:graphicFrameChg>
        <pc:picChg chg="add del">
          <ac:chgData name="Sylvester Brown" userId="375c4b01711cf115" providerId="LiveId" clId="{DB6DBF25-A2AE-4B0E-B35F-4DAAEC001297}" dt="2020-04-25T23:24:47.556" v="160" actId="26606"/>
          <ac:picMkLst>
            <pc:docMk/>
            <pc:sldMk cId="4263787264" sldId="288"/>
            <ac:picMk id="18" creationId="{DF63C9AD-AE6E-4512-8171-91612E84CCFB}"/>
          </ac:picMkLst>
        </pc:picChg>
        <pc:cxnChg chg="add del">
          <ac:chgData name="Sylvester Brown" userId="375c4b01711cf115" providerId="LiveId" clId="{DB6DBF25-A2AE-4B0E-B35F-4DAAEC001297}" dt="2020-04-25T23:24:47.556" v="160" actId="26606"/>
          <ac:cxnSpMkLst>
            <pc:docMk/>
            <pc:sldMk cId="4263787264" sldId="288"/>
            <ac:cxnSpMk id="14" creationId="{9EBB0476-5CF0-4F44-8D68-5D42D7AEE43A}"/>
          </ac:cxnSpMkLst>
        </pc:cxnChg>
        <pc:cxnChg chg="add del">
          <ac:chgData name="Sylvester Brown" userId="375c4b01711cf115" providerId="LiveId" clId="{DB6DBF25-A2AE-4B0E-B35F-4DAAEC001297}" dt="2020-04-25T23:24:47.556" v="160" actId="26606"/>
          <ac:cxnSpMkLst>
            <pc:docMk/>
            <pc:sldMk cId="4263787264" sldId="288"/>
            <ac:cxnSpMk id="20" creationId="{FE1A49CE-B63D-457A-A180-1C883E1A63D2}"/>
          </ac:cxnSpMkLst>
        </pc:cxnChg>
        <pc:cxnChg chg="add del">
          <ac:chgData name="Sylvester Brown" userId="375c4b01711cf115" providerId="LiveId" clId="{DB6DBF25-A2AE-4B0E-B35F-4DAAEC001297}" dt="2020-04-25T23:24:55.989" v="164" actId="26606"/>
          <ac:cxnSpMkLst>
            <pc:docMk/>
            <pc:sldMk cId="4263787264" sldId="288"/>
            <ac:cxnSpMk id="25" creationId="{D259FEF2-F6A5-442F-BA10-4E39EECD0ABE}"/>
          </ac:cxnSpMkLst>
        </pc:cxnChg>
      </pc:sldChg>
      <pc:sldChg chg="addSp delSp modSp">
        <pc:chgData name="Sylvester Brown" userId="375c4b01711cf115" providerId="LiveId" clId="{DB6DBF25-A2AE-4B0E-B35F-4DAAEC001297}" dt="2020-04-25T23:25:27.908" v="168" actId="26606"/>
        <pc:sldMkLst>
          <pc:docMk/>
          <pc:sldMk cId="99287254" sldId="290"/>
        </pc:sldMkLst>
        <pc:spChg chg="add del">
          <ac:chgData name="Sylvester Brown" userId="375c4b01711cf115" providerId="LiveId" clId="{DB6DBF25-A2AE-4B0E-B35F-4DAAEC001297}" dt="2020-04-25T23:25:27.908" v="168" actId="26606"/>
          <ac:spMkLst>
            <pc:docMk/>
            <pc:sldMk cId="99287254" sldId="290"/>
            <ac:spMk id="7" creationId="{F1176DA6-4BBF-42A4-9C94-E6613CCD6B37}"/>
          </ac:spMkLst>
        </pc:spChg>
        <pc:spChg chg="add del">
          <ac:chgData name="Sylvester Brown" userId="375c4b01711cf115" providerId="LiveId" clId="{DB6DBF25-A2AE-4B0E-B35F-4DAAEC001297}" dt="2020-04-25T23:25:27.908" v="168" actId="26606"/>
          <ac:spMkLst>
            <pc:docMk/>
            <pc:sldMk cId="99287254" sldId="290"/>
            <ac:spMk id="9" creationId="{99AAB0AE-172B-4FB4-80C2-86CD6B824220}"/>
          </ac:spMkLst>
        </pc:spChg>
        <pc:spChg chg="add">
          <ac:chgData name="Sylvester Brown" userId="375c4b01711cf115" providerId="LiveId" clId="{DB6DBF25-A2AE-4B0E-B35F-4DAAEC001297}" dt="2020-04-25T23:25:27.908" v="168" actId="26606"/>
          <ac:spMkLst>
            <pc:docMk/>
            <pc:sldMk cId="99287254" sldId="290"/>
            <ac:spMk id="14" creationId="{F1176DA6-4BBF-42A4-9C94-E6613CCD6B37}"/>
          </ac:spMkLst>
        </pc:spChg>
        <pc:spChg chg="add">
          <ac:chgData name="Sylvester Brown" userId="375c4b01711cf115" providerId="LiveId" clId="{DB6DBF25-A2AE-4B0E-B35F-4DAAEC001297}" dt="2020-04-25T23:25:27.908" v="168" actId="26606"/>
          <ac:spMkLst>
            <pc:docMk/>
            <pc:sldMk cId="99287254" sldId="290"/>
            <ac:spMk id="16" creationId="{99AAB0AE-172B-4FB4-80C2-86CD6B824220}"/>
          </ac:spMkLst>
        </pc:spChg>
        <pc:picChg chg="mod">
          <ac:chgData name="Sylvester Brown" userId="375c4b01711cf115" providerId="LiveId" clId="{DB6DBF25-A2AE-4B0E-B35F-4DAAEC001297}" dt="2020-04-25T23:25:27.903" v="167" actId="26606"/>
          <ac:picMkLst>
            <pc:docMk/>
            <pc:sldMk cId="99287254" sldId="290"/>
            <ac:picMk id="2" creationId="{FB1785D8-A146-40B4-85DA-5DDDCF619D1A}"/>
          </ac:picMkLst>
        </pc:picChg>
      </pc:sldChg>
      <pc:sldChg chg="addSp modSp mod setBg">
        <pc:chgData name="Sylvester Brown" userId="375c4b01711cf115" providerId="LiveId" clId="{DB6DBF25-A2AE-4B0E-B35F-4DAAEC001297}" dt="2020-04-25T23:26:12.483" v="180" actId="26606"/>
        <pc:sldMkLst>
          <pc:docMk/>
          <pc:sldMk cId="3286816657" sldId="293"/>
        </pc:sldMkLst>
        <pc:spChg chg="mod">
          <ac:chgData name="Sylvester Brown" userId="375c4b01711cf115" providerId="LiveId" clId="{DB6DBF25-A2AE-4B0E-B35F-4DAAEC001297}" dt="2020-04-25T23:26:12.483" v="180" actId="26606"/>
          <ac:spMkLst>
            <pc:docMk/>
            <pc:sldMk cId="3286816657" sldId="293"/>
            <ac:spMk id="2" creationId="{42C0C92C-1ED6-4D6D-ADF0-4116EABCFEAE}"/>
          </ac:spMkLst>
        </pc:spChg>
        <pc:spChg chg="add">
          <ac:chgData name="Sylvester Brown" userId="375c4b01711cf115" providerId="LiveId" clId="{DB6DBF25-A2AE-4B0E-B35F-4DAAEC001297}" dt="2020-04-25T23:26:12.483" v="180" actId="26606"/>
          <ac:spMkLst>
            <pc:docMk/>
            <pc:sldMk cId="3286816657" sldId="293"/>
            <ac:spMk id="7" creationId="{1BF0792A-0F2B-4A2E-AB38-0A4F18A3072D}"/>
          </ac:spMkLst>
        </pc:spChg>
        <pc:spChg chg="add">
          <ac:chgData name="Sylvester Brown" userId="375c4b01711cf115" providerId="LiveId" clId="{DB6DBF25-A2AE-4B0E-B35F-4DAAEC001297}" dt="2020-04-25T23:26:12.483" v="180" actId="26606"/>
          <ac:spMkLst>
            <pc:docMk/>
            <pc:sldMk cId="3286816657" sldId="293"/>
            <ac:spMk id="9" creationId="{F57DB18D-C2F1-4C8C-8808-9C01ECE6834E}"/>
          </ac:spMkLst>
        </pc:spChg>
        <pc:grpChg chg="add">
          <ac:chgData name="Sylvester Brown" userId="375c4b01711cf115" providerId="LiveId" clId="{DB6DBF25-A2AE-4B0E-B35F-4DAAEC001297}" dt="2020-04-25T23:26:12.483" v="180" actId="26606"/>
          <ac:grpSpMkLst>
            <pc:docMk/>
            <pc:sldMk cId="3286816657" sldId="293"/>
            <ac:grpSpMk id="11" creationId="{E5D935FA-3336-4941-9214-E250A5727F40}"/>
          </ac:grpSpMkLst>
        </pc:grpChg>
        <pc:picChg chg="add">
          <ac:chgData name="Sylvester Brown" userId="375c4b01711cf115" providerId="LiveId" clId="{DB6DBF25-A2AE-4B0E-B35F-4DAAEC001297}" dt="2020-04-25T23:26:12.483" v="180" actId="26606"/>
          <ac:picMkLst>
            <pc:docMk/>
            <pc:sldMk cId="3286816657" sldId="293"/>
            <ac:picMk id="19" creationId="{75CC23F7-9F20-4C4B-8608-BD4DE9728FA5}"/>
          </ac:picMkLst>
        </pc:picChg>
        <pc:cxnChg chg="add">
          <ac:chgData name="Sylvester Brown" userId="375c4b01711cf115" providerId="LiveId" clId="{DB6DBF25-A2AE-4B0E-B35F-4DAAEC001297}" dt="2020-04-25T23:26:12.483" v="180" actId="26606"/>
          <ac:cxnSpMkLst>
            <pc:docMk/>
            <pc:sldMk cId="3286816657" sldId="293"/>
            <ac:cxnSpMk id="15" creationId="{87F797D1-251E-41FE-9FF8-AD487DEF28AC}"/>
          </ac:cxnSpMkLst>
        </pc:cxnChg>
        <pc:cxnChg chg="add">
          <ac:chgData name="Sylvester Brown" userId="375c4b01711cf115" providerId="LiveId" clId="{DB6DBF25-A2AE-4B0E-B35F-4DAAEC001297}" dt="2020-04-25T23:26:12.483" v="180" actId="26606"/>
          <ac:cxnSpMkLst>
            <pc:docMk/>
            <pc:sldMk cId="3286816657" sldId="293"/>
            <ac:cxnSpMk id="17" creationId="{09A0CE28-0E59-4F4D-9855-8A8DCE9A8EFE}"/>
          </ac:cxnSpMkLst>
        </pc:cxnChg>
      </pc:sldChg>
      <pc:sldChg chg="addSp delSp modSp modAnim">
        <pc:chgData name="Sylvester Brown" userId="375c4b01711cf115" providerId="LiveId" clId="{DB6DBF25-A2AE-4B0E-B35F-4DAAEC001297}" dt="2020-04-25T23:41:03.952" v="238"/>
        <pc:sldMkLst>
          <pc:docMk/>
          <pc:sldMk cId="2873106988" sldId="295"/>
        </pc:sldMkLst>
        <pc:spChg chg="mod">
          <ac:chgData name="Sylvester Brown" userId="375c4b01711cf115" providerId="LiveId" clId="{DB6DBF25-A2AE-4B0E-B35F-4DAAEC001297}" dt="2020-04-25T23:39:11.221" v="234" actId="26606"/>
          <ac:spMkLst>
            <pc:docMk/>
            <pc:sldMk cId="2873106988" sldId="295"/>
            <ac:spMk id="2" creationId="{C37111E9-569C-49F7-AB39-B16F6A68B7DF}"/>
          </ac:spMkLst>
        </pc:spChg>
        <pc:spChg chg="mod ord">
          <ac:chgData name="Sylvester Brown" userId="375c4b01711cf115" providerId="LiveId" clId="{DB6DBF25-A2AE-4B0E-B35F-4DAAEC001297}" dt="2020-04-25T23:39:11.221" v="234" actId="26606"/>
          <ac:spMkLst>
            <pc:docMk/>
            <pc:sldMk cId="2873106988" sldId="295"/>
            <ac:spMk id="3" creationId="{E6433998-5D4D-4A3E-A1F4-DCA971F7A1DF}"/>
          </ac:spMkLst>
        </pc:spChg>
        <pc:spChg chg="add del">
          <ac:chgData name="Sylvester Brown" userId="375c4b01711cf115" providerId="LiveId" clId="{DB6DBF25-A2AE-4B0E-B35F-4DAAEC001297}" dt="2020-04-25T23:38:40.635" v="221" actId="26606"/>
          <ac:spMkLst>
            <pc:docMk/>
            <pc:sldMk cId="2873106988" sldId="295"/>
            <ac:spMk id="18" creationId="{C630F413-44CE-4746-9821-9E0107978E7A}"/>
          </ac:spMkLst>
        </pc:spChg>
        <pc:spChg chg="add del">
          <ac:chgData name="Sylvester Brown" userId="375c4b01711cf115" providerId="LiveId" clId="{DB6DBF25-A2AE-4B0E-B35F-4DAAEC001297}" dt="2020-04-25T23:37:37.441" v="215" actId="26606"/>
          <ac:spMkLst>
            <pc:docMk/>
            <pc:sldMk cId="2873106988" sldId="295"/>
            <ac:spMk id="20" creationId="{021A4066-B261-49FE-952E-A0FE3EE75CD2}"/>
          </ac:spMkLst>
        </pc:spChg>
        <pc:spChg chg="add del">
          <ac:chgData name="Sylvester Brown" userId="375c4b01711cf115" providerId="LiveId" clId="{DB6DBF25-A2AE-4B0E-B35F-4DAAEC001297}" dt="2020-04-25T23:37:37.441" v="215" actId="26606"/>
          <ac:spMkLst>
            <pc:docMk/>
            <pc:sldMk cId="2873106988" sldId="295"/>
            <ac:spMk id="24" creationId="{81958111-BC13-4D45-AB27-0C2C83F9BA64}"/>
          </ac:spMkLst>
        </pc:spChg>
        <pc:spChg chg="add del">
          <ac:chgData name="Sylvester Brown" userId="375c4b01711cf115" providerId="LiveId" clId="{DB6DBF25-A2AE-4B0E-B35F-4DAAEC001297}" dt="2020-04-25T23:38:40.635" v="221" actId="26606"/>
          <ac:spMkLst>
            <pc:docMk/>
            <pc:sldMk cId="2873106988" sldId="295"/>
            <ac:spMk id="47" creationId="{22D671B1-B099-4F9C-B9CC-9D22B4DAF8A8}"/>
          </ac:spMkLst>
        </pc:spChg>
        <pc:spChg chg="add del">
          <ac:chgData name="Sylvester Brown" userId="375c4b01711cf115" providerId="LiveId" clId="{DB6DBF25-A2AE-4B0E-B35F-4DAAEC001297}" dt="2020-04-25T23:38:40.635" v="221" actId="26606"/>
          <ac:spMkLst>
            <pc:docMk/>
            <pc:sldMk cId="2873106988" sldId="295"/>
            <ac:spMk id="49" creationId="{898488B7-DBD3-40E7-B54B-4DA6C5693EF3}"/>
          </ac:spMkLst>
        </pc:spChg>
        <pc:spChg chg="add">
          <ac:chgData name="Sylvester Brown" userId="375c4b01711cf115" providerId="LiveId" clId="{DB6DBF25-A2AE-4B0E-B35F-4DAAEC001297}" dt="2020-04-25T23:39:11.221" v="234" actId="26606"/>
          <ac:spMkLst>
            <pc:docMk/>
            <pc:sldMk cId="2873106988" sldId="295"/>
            <ac:spMk id="50" creationId="{35C3D674-3D59-4E93-80CA-0C0A9095E816}"/>
          </ac:spMkLst>
        </pc:spChg>
        <pc:spChg chg="add del">
          <ac:chgData name="Sylvester Brown" userId="375c4b01711cf115" providerId="LiveId" clId="{DB6DBF25-A2AE-4B0E-B35F-4DAAEC001297}" dt="2020-04-25T23:37:33.350" v="212" actId="26606"/>
          <ac:spMkLst>
            <pc:docMk/>
            <pc:sldMk cId="2873106988" sldId="295"/>
            <ac:spMk id="51" creationId="{021A4066-B261-49FE-952E-A0FE3EE75CD2}"/>
          </ac:spMkLst>
        </pc:spChg>
        <pc:spChg chg="add del">
          <ac:chgData name="Sylvester Brown" userId="375c4b01711cf115" providerId="LiveId" clId="{DB6DBF25-A2AE-4B0E-B35F-4DAAEC001297}" dt="2020-04-25T23:38:42.879" v="223" actId="26606"/>
          <ac:spMkLst>
            <pc:docMk/>
            <pc:sldMk cId="2873106988" sldId="295"/>
            <ac:spMk id="52" creationId="{45C76AC0-BB6B-419E-A327-AFA29750080A}"/>
          </ac:spMkLst>
        </pc:spChg>
        <pc:spChg chg="add del">
          <ac:chgData name="Sylvester Brown" userId="375c4b01711cf115" providerId="LiveId" clId="{DB6DBF25-A2AE-4B0E-B35F-4DAAEC001297}" dt="2020-04-25T23:37:33.350" v="212" actId="26606"/>
          <ac:spMkLst>
            <pc:docMk/>
            <pc:sldMk cId="2873106988" sldId="295"/>
            <ac:spMk id="55" creationId="{81958111-BC13-4D45-AB27-0C2C83F9BA64}"/>
          </ac:spMkLst>
        </pc:spChg>
        <pc:spChg chg="add del">
          <ac:chgData name="Sylvester Brown" userId="375c4b01711cf115" providerId="LiveId" clId="{DB6DBF25-A2AE-4B0E-B35F-4DAAEC001297}" dt="2020-04-25T23:38:42.879" v="223" actId="26606"/>
          <ac:spMkLst>
            <pc:docMk/>
            <pc:sldMk cId="2873106988" sldId="295"/>
            <ac:spMk id="56" creationId="{8B0E4246-09B8-46D7-A0D2-4D264863AD39}"/>
          </ac:spMkLst>
        </pc:spChg>
        <pc:spChg chg="add del">
          <ac:chgData name="Sylvester Brown" userId="375c4b01711cf115" providerId="LiveId" clId="{DB6DBF25-A2AE-4B0E-B35F-4DAAEC001297}" dt="2020-04-25T23:38:44.627" v="225" actId="26606"/>
          <ac:spMkLst>
            <pc:docMk/>
            <pc:sldMk cId="2873106988" sldId="295"/>
            <ac:spMk id="62" creationId="{C630F413-44CE-4746-9821-9E0107978E7A}"/>
          </ac:spMkLst>
        </pc:spChg>
        <pc:spChg chg="add del">
          <ac:chgData name="Sylvester Brown" userId="375c4b01711cf115" providerId="LiveId" clId="{DB6DBF25-A2AE-4B0E-B35F-4DAAEC001297}" dt="2020-04-25T23:38:44.627" v="225" actId="26606"/>
          <ac:spMkLst>
            <pc:docMk/>
            <pc:sldMk cId="2873106988" sldId="295"/>
            <ac:spMk id="64" creationId="{22D671B1-B099-4F9C-B9CC-9D22B4DAF8A8}"/>
          </ac:spMkLst>
        </pc:spChg>
        <pc:spChg chg="add del">
          <ac:chgData name="Sylvester Brown" userId="375c4b01711cf115" providerId="LiveId" clId="{DB6DBF25-A2AE-4B0E-B35F-4DAAEC001297}" dt="2020-04-25T23:38:44.627" v="225" actId="26606"/>
          <ac:spMkLst>
            <pc:docMk/>
            <pc:sldMk cId="2873106988" sldId="295"/>
            <ac:spMk id="66" creationId="{898488B7-DBD3-40E7-B54B-4DA6C5693EF3}"/>
          </ac:spMkLst>
        </pc:spChg>
        <pc:spChg chg="add">
          <ac:chgData name="Sylvester Brown" userId="375c4b01711cf115" providerId="LiveId" clId="{DB6DBF25-A2AE-4B0E-B35F-4DAAEC001297}" dt="2020-04-25T23:39:11.221" v="234" actId="26606"/>
          <ac:spMkLst>
            <pc:docMk/>
            <pc:sldMk cId="2873106988" sldId="295"/>
            <ac:spMk id="67" creationId="{EF2A81E1-BCBE-426B-8C09-33274E69409D}"/>
          </ac:spMkLst>
        </pc:spChg>
        <pc:spChg chg="add del">
          <ac:chgData name="Sylvester Brown" userId="375c4b01711cf115" providerId="LiveId" clId="{DB6DBF25-A2AE-4B0E-B35F-4DAAEC001297}" dt="2020-04-25T23:38:46.436" v="227" actId="26606"/>
          <ac:spMkLst>
            <pc:docMk/>
            <pc:sldMk cId="2873106988" sldId="295"/>
            <ac:spMk id="71" creationId="{51928CC6-3F4E-46C9-BEEE-47A9EE3FC483}"/>
          </ac:spMkLst>
        </pc:spChg>
        <pc:grpChg chg="add del">
          <ac:chgData name="Sylvester Brown" userId="375c4b01711cf115" providerId="LiveId" clId="{DB6DBF25-A2AE-4B0E-B35F-4DAAEC001297}" dt="2020-04-25T23:37:37.441" v="215" actId="26606"/>
          <ac:grpSpMkLst>
            <pc:docMk/>
            <pc:sldMk cId="2873106988" sldId="295"/>
            <ac:grpSpMk id="31" creationId="{82188758-E18A-4CE5-9D03-F4BF5D887C3F}"/>
          </ac:grpSpMkLst>
        </pc:grpChg>
        <pc:grpChg chg="add del">
          <ac:chgData name="Sylvester Brown" userId="375c4b01711cf115" providerId="LiveId" clId="{DB6DBF25-A2AE-4B0E-B35F-4DAAEC001297}" dt="2020-04-25T23:37:33.350" v="212" actId="26606"/>
          <ac:grpSpMkLst>
            <pc:docMk/>
            <pc:sldMk cId="2873106988" sldId="295"/>
            <ac:grpSpMk id="57" creationId="{82188758-E18A-4CE5-9D03-F4BF5D887C3F}"/>
          </ac:grpSpMkLst>
        </pc:grpChg>
        <pc:grpChg chg="add del">
          <ac:chgData name="Sylvester Brown" userId="375c4b01711cf115" providerId="LiveId" clId="{DB6DBF25-A2AE-4B0E-B35F-4DAAEC001297}" dt="2020-04-25T23:38:46.436" v="227" actId="26606"/>
          <ac:grpSpMkLst>
            <pc:docMk/>
            <pc:sldMk cId="2873106988" sldId="295"/>
            <ac:grpSpMk id="68" creationId="{4D61757C-8EF0-4453-95D9-78E78C610EBB}"/>
          </ac:grpSpMkLst>
        </pc:grpChg>
        <pc:grpChg chg="add del">
          <ac:chgData name="Sylvester Brown" userId="375c4b01711cf115" providerId="LiveId" clId="{DB6DBF25-A2AE-4B0E-B35F-4DAAEC001297}" dt="2020-04-25T23:39:03.876" v="229" actId="26606"/>
          <ac:grpSpMkLst>
            <pc:docMk/>
            <pc:sldMk cId="2873106988" sldId="295"/>
            <ac:grpSpMk id="73" creationId="{F2C08210-135F-434B-9B07-F3B4978C6C21}"/>
          </ac:grpSpMkLst>
        </pc:grpChg>
        <pc:picChg chg="del mod">
          <ac:chgData name="Sylvester Brown" userId="375c4b01711cf115" providerId="LiveId" clId="{DB6DBF25-A2AE-4B0E-B35F-4DAAEC001297}" dt="2020-04-25T23:38:23.509" v="216" actId="478"/>
          <ac:picMkLst>
            <pc:docMk/>
            <pc:sldMk cId="2873106988" sldId="295"/>
            <ac:picMk id="4" creationId="{4DE420C0-AA0D-49D0-B076-AC83C9327633}"/>
          </ac:picMkLst>
        </pc:picChg>
        <pc:picChg chg="add mod">
          <ac:chgData name="Sylvester Brown" userId="375c4b01711cf115" providerId="LiveId" clId="{DB6DBF25-A2AE-4B0E-B35F-4DAAEC001297}" dt="2020-04-25T23:40:54.278" v="237" actId="962"/>
          <ac:picMkLst>
            <pc:docMk/>
            <pc:sldMk cId="2873106988" sldId="295"/>
            <ac:picMk id="5" creationId="{694B4CCB-317F-464E-873C-7E9D63C3365D}"/>
          </ac:picMkLst>
        </pc:picChg>
        <pc:picChg chg="add del">
          <ac:chgData name="Sylvester Brown" userId="375c4b01711cf115" providerId="LiveId" clId="{DB6DBF25-A2AE-4B0E-B35F-4DAAEC001297}" dt="2020-04-25T23:37:37.441" v="215" actId="26606"/>
          <ac:picMkLst>
            <pc:docMk/>
            <pc:sldMk cId="2873106988" sldId="295"/>
            <ac:picMk id="39" creationId="{D42F4933-2ECF-4EE5-BCE4-F19E3CA609FE}"/>
          </ac:picMkLst>
        </pc:picChg>
        <pc:picChg chg="add del">
          <ac:chgData name="Sylvester Brown" userId="375c4b01711cf115" providerId="LiveId" clId="{DB6DBF25-A2AE-4B0E-B35F-4DAAEC001297}" dt="2020-04-25T23:38:42.879" v="223" actId="26606"/>
          <ac:picMkLst>
            <pc:docMk/>
            <pc:sldMk cId="2873106988" sldId="295"/>
            <ac:picMk id="58" creationId="{F50C8D8D-B32F-4194-8321-164EC442750E}"/>
          </ac:picMkLst>
        </pc:picChg>
        <pc:picChg chg="add del">
          <ac:chgData name="Sylvester Brown" userId="375c4b01711cf115" providerId="LiveId" clId="{DB6DBF25-A2AE-4B0E-B35F-4DAAEC001297}" dt="2020-04-25T23:37:33.350" v="212" actId="26606"/>
          <ac:picMkLst>
            <pc:docMk/>
            <pc:sldMk cId="2873106988" sldId="295"/>
            <ac:picMk id="61" creationId="{D42F4933-2ECF-4EE5-BCE4-F19E3CA609FE}"/>
          </ac:picMkLst>
        </pc:picChg>
        <pc:picChg chg="add">
          <ac:chgData name="Sylvester Brown" userId="375c4b01711cf115" providerId="LiveId" clId="{DB6DBF25-A2AE-4B0E-B35F-4DAAEC001297}" dt="2020-04-25T23:39:11.221" v="234" actId="26606"/>
          <ac:picMkLst>
            <pc:docMk/>
            <pc:sldMk cId="2873106988" sldId="295"/>
            <ac:picMk id="69" creationId="{39D1DDD4-5BB3-45BA-B9B3-06B62299AD79}"/>
          </ac:picMkLst>
        </pc:picChg>
        <pc:cxnChg chg="add del">
          <ac:chgData name="Sylvester Brown" userId="375c4b01711cf115" providerId="LiveId" clId="{DB6DBF25-A2AE-4B0E-B35F-4DAAEC001297}" dt="2020-04-25T23:37:37.441" v="215" actId="26606"/>
          <ac:cxnSpMkLst>
            <pc:docMk/>
            <pc:sldMk cId="2873106988" sldId="295"/>
            <ac:cxnSpMk id="22" creationId="{381B4579-E2EA-4BD7-94FF-0A0BEE135C6B}"/>
          </ac:cxnSpMkLst>
        </pc:cxnChg>
        <pc:cxnChg chg="add del">
          <ac:chgData name="Sylvester Brown" userId="375c4b01711cf115" providerId="LiveId" clId="{DB6DBF25-A2AE-4B0E-B35F-4DAAEC001297}" dt="2020-04-25T23:37:37.441" v="215" actId="26606"/>
          <ac:cxnSpMkLst>
            <pc:docMk/>
            <pc:sldMk cId="2873106988" sldId="295"/>
            <ac:cxnSpMk id="46" creationId="{C6FAC23C-014D-4AC5-AD1B-36F7D0E7EF32}"/>
          </ac:cxnSpMkLst>
        </pc:cxnChg>
        <pc:cxnChg chg="add del">
          <ac:chgData name="Sylvester Brown" userId="375c4b01711cf115" providerId="LiveId" clId="{DB6DBF25-A2AE-4B0E-B35F-4DAAEC001297}" dt="2020-04-25T23:38:40.635" v="221" actId="26606"/>
          <ac:cxnSpMkLst>
            <pc:docMk/>
            <pc:sldMk cId="2873106988" sldId="295"/>
            <ac:cxnSpMk id="48" creationId="{7552FBEF-FA69-427B-8245-0A518E0513D5}"/>
          </ac:cxnSpMkLst>
        </pc:cxnChg>
        <pc:cxnChg chg="add del">
          <ac:chgData name="Sylvester Brown" userId="375c4b01711cf115" providerId="LiveId" clId="{DB6DBF25-A2AE-4B0E-B35F-4DAAEC001297}" dt="2020-04-25T23:37:33.350" v="212" actId="26606"/>
          <ac:cxnSpMkLst>
            <pc:docMk/>
            <pc:sldMk cId="2873106988" sldId="295"/>
            <ac:cxnSpMk id="53" creationId="{381B4579-E2EA-4BD7-94FF-0A0BEE135C6B}"/>
          </ac:cxnSpMkLst>
        </pc:cxnChg>
        <pc:cxnChg chg="add del">
          <ac:chgData name="Sylvester Brown" userId="375c4b01711cf115" providerId="LiveId" clId="{DB6DBF25-A2AE-4B0E-B35F-4DAAEC001297}" dt="2020-04-25T23:38:42.879" v="223" actId="26606"/>
          <ac:cxnSpMkLst>
            <pc:docMk/>
            <pc:sldMk cId="2873106988" sldId="295"/>
            <ac:cxnSpMk id="54" creationId="{B3E0B6A3-E197-43D6-82D5-7455DAB1A746}"/>
          </ac:cxnSpMkLst>
        </pc:cxnChg>
        <pc:cxnChg chg="add del">
          <ac:chgData name="Sylvester Brown" userId="375c4b01711cf115" providerId="LiveId" clId="{DB6DBF25-A2AE-4B0E-B35F-4DAAEC001297}" dt="2020-04-25T23:38:42.879" v="223" actId="26606"/>
          <ac:cxnSpMkLst>
            <pc:docMk/>
            <pc:sldMk cId="2873106988" sldId="295"/>
            <ac:cxnSpMk id="59" creationId="{5BD24D8B-8573-4260-B700-E860AD6D2A8E}"/>
          </ac:cxnSpMkLst>
        </pc:cxnChg>
        <pc:cxnChg chg="add">
          <ac:chgData name="Sylvester Brown" userId="375c4b01711cf115" providerId="LiveId" clId="{DB6DBF25-A2AE-4B0E-B35F-4DAAEC001297}" dt="2020-04-25T23:39:11.221" v="234" actId="26606"/>
          <ac:cxnSpMkLst>
            <pc:docMk/>
            <pc:sldMk cId="2873106988" sldId="295"/>
            <ac:cxnSpMk id="60" creationId="{C884B8F8-FDC9-498B-9960-5D7260AFCB03}"/>
          </ac:cxnSpMkLst>
        </pc:cxnChg>
        <pc:cxnChg chg="add del">
          <ac:chgData name="Sylvester Brown" userId="375c4b01711cf115" providerId="LiveId" clId="{DB6DBF25-A2AE-4B0E-B35F-4DAAEC001297}" dt="2020-04-25T23:37:33.350" v="212" actId="26606"/>
          <ac:cxnSpMkLst>
            <pc:docMk/>
            <pc:sldMk cId="2873106988" sldId="295"/>
            <ac:cxnSpMk id="63" creationId="{C6FAC23C-014D-4AC5-AD1B-36F7D0E7EF32}"/>
          </ac:cxnSpMkLst>
        </pc:cxnChg>
        <pc:cxnChg chg="add del">
          <ac:chgData name="Sylvester Brown" userId="375c4b01711cf115" providerId="LiveId" clId="{DB6DBF25-A2AE-4B0E-B35F-4DAAEC001297}" dt="2020-04-25T23:38:44.627" v="225" actId="26606"/>
          <ac:cxnSpMkLst>
            <pc:docMk/>
            <pc:sldMk cId="2873106988" sldId="295"/>
            <ac:cxnSpMk id="65" creationId="{7552FBEF-FA69-427B-8245-0A518E0513D5}"/>
          </ac:cxnSpMkLst>
        </pc:cxnChg>
        <pc:cxnChg chg="add">
          <ac:chgData name="Sylvester Brown" userId="375c4b01711cf115" providerId="LiveId" clId="{DB6DBF25-A2AE-4B0E-B35F-4DAAEC001297}" dt="2020-04-25T23:39:11.221" v="234" actId="26606"/>
          <ac:cxnSpMkLst>
            <pc:docMk/>
            <pc:sldMk cId="2873106988" sldId="295"/>
            <ac:cxnSpMk id="70" creationId="{A24DAE64-2302-42EA-8239-F2F0775CA5AD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3471AE-5DC3-4641-87AA-DF129207518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0BF2E43-B7FE-42C5-A7C1-2DAFD8CF4157}">
      <dgm:prSet/>
      <dgm:spPr/>
      <dgm:t>
        <a:bodyPr/>
        <a:lstStyle/>
        <a:p>
          <a:pPr>
            <a:defRPr b="1"/>
          </a:pPr>
          <a:r>
            <a:rPr lang="en-US" dirty="0"/>
            <a:t>Dataset: </a:t>
          </a:r>
          <a:r>
            <a:rPr lang="en-US" b="0" dirty="0"/>
            <a:t>Diabetes</a:t>
          </a:r>
        </a:p>
      </dgm:t>
    </dgm:pt>
    <dgm:pt modelId="{A0240EA7-E1B8-4A98-B641-CA57FAA2C3E1}" type="parTrans" cxnId="{6AFCCF77-69EA-45A1-AA8A-AE0374AAEB06}">
      <dgm:prSet/>
      <dgm:spPr/>
      <dgm:t>
        <a:bodyPr/>
        <a:lstStyle/>
        <a:p>
          <a:endParaRPr lang="en-US"/>
        </a:p>
      </dgm:t>
    </dgm:pt>
    <dgm:pt modelId="{171EA272-3DAD-449E-86B4-C87FF6EA17D2}" type="sibTrans" cxnId="{6AFCCF77-69EA-45A1-AA8A-AE0374AAEB06}">
      <dgm:prSet/>
      <dgm:spPr/>
      <dgm:t>
        <a:bodyPr/>
        <a:lstStyle/>
        <a:p>
          <a:endParaRPr lang="en-US"/>
        </a:p>
      </dgm:t>
    </dgm:pt>
    <dgm:pt modelId="{1CADFB94-E410-4DA4-AA2B-25D2A1D85122}">
      <dgm:prSet/>
      <dgm:spPr/>
      <dgm:t>
        <a:bodyPr/>
        <a:lstStyle/>
        <a:p>
          <a:pPr>
            <a:defRPr b="1"/>
          </a:pPr>
          <a:r>
            <a:rPr lang="en-US" dirty="0"/>
            <a:t>Kaggle.com</a:t>
          </a:r>
        </a:p>
      </dgm:t>
    </dgm:pt>
    <dgm:pt modelId="{69D93F2B-AB3B-4BCC-90F3-29E6B3EDE1BA}" type="parTrans" cxnId="{81B5F9FE-0EA5-40F2-805C-7FF14F34CE35}">
      <dgm:prSet/>
      <dgm:spPr/>
      <dgm:t>
        <a:bodyPr/>
        <a:lstStyle/>
        <a:p>
          <a:endParaRPr lang="en-US"/>
        </a:p>
      </dgm:t>
    </dgm:pt>
    <dgm:pt modelId="{7C80F3DF-A329-45A4-9389-F981FF3B6386}" type="sibTrans" cxnId="{81B5F9FE-0EA5-40F2-805C-7FF14F34CE35}">
      <dgm:prSet/>
      <dgm:spPr/>
      <dgm:t>
        <a:bodyPr/>
        <a:lstStyle/>
        <a:p>
          <a:endParaRPr lang="en-US"/>
        </a:p>
      </dgm:t>
    </dgm:pt>
    <dgm:pt modelId="{531ACD7B-6DAE-45A0-A951-D12030D1EF76}">
      <dgm:prSet/>
      <dgm:spPr/>
      <dgm:t>
        <a:bodyPr/>
        <a:lstStyle/>
        <a:p>
          <a:r>
            <a:rPr lang="en-US" b="0" i="0" dirty="0"/>
            <a:t>https://www.kaggle.com/rahulsah06/machine-learning-for-diabetes-with-python</a:t>
          </a:r>
          <a:endParaRPr lang="en-US" dirty="0"/>
        </a:p>
      </dgm:t>
    </dgm:pt>
    <dgm:pt modelId="{276450C6-1ED9-45A4-BC2E-D84DE8441D2C}" type="parTrans" cxnId="{5169C430-90F9-4184-9E13-962554166560}">
      <dgm:prSet/>
      <dgm:spPr/>
      <dgm:t>
        <a:bodyPr/>
        <a:lstStyle/>
        <a:p>
          <a:endParaRPr lang="en-US"/>
        </a:p>
      </dgm:t>
    </dgm:pt>
    <dgm:pt modelId="{30641A67-C9E9-4B4F-82F8-F77853634009}" type="sibTrans" cxnId="{5169C430-90F9-4184-9E13-962554166560}">
      <dgm:prSet/>
      <dgm:spPr/>
      <dgm:t>
        <a:bodyPr/>
        <a:lstStyle/>
        <a:p>
          <a:endParaRPr lang="en-US"/>
        </a:p>
      </dgm:t>
    </dgm:pt>
    <dgm:pt modelId="{6440A4BD-DEF0-4FFB-8C56-84F3CCE2357C}">
      <dgm:prSet/>
      <dgm:spPr/>
      <dgm:t>
        <a:bodyPr/>
        <a:lstStyle/>
        <a:p>
          <a:r>
            <a:rPr lang="en-US"/>
            <a:t>Rahul</a:t>
          </a:r>
        </a:p>
      </dgm:t>
    </dgm:pt>
    <dgm:pt modelId="{CE4D64D3-E058-4E3D-9A80-4D700E389177}" type="parTrans" cxnId="{2F147AA4-10BC-4136-809D-34B9C5C57E38}">
      <dgm:prSet/>
      <dgm:spPr/>
      <dgm:t>
        <a:bodyPr/>
        <a:lstStyle/>
        <a:p>
          <a:endParaRPr lang="en-US"/>
        </a:p>
      </dgm:t>
    </dgm:pt>
    <dgm:pt modelId="{AA09DFAF-F4DA-412C-BCBA-F9D9D5406B92}" type="sibTrans" cxnId="{2F147AA4-10BC-4136-809D-34B9C5C57E38}">
      <dgm:prSet/>
      <dgm:spPr/>
      <dgm:t>
        <a:bodyPr/>
        <a:lstStyle/>
        <a:p>
          <a:endParaRPr lang="en-US"/>
        </a:p>
      </dgm:t>
    </dgm:pt>
    <dgm:pt modelId="{293FC8DC-AF65-4A7E-AECF-B74FC0911370}">
      <dgm:prSet/>
      <dgm:spPr/>
      <dgm:t>
        <a:bodyPr/>
        <a:lstStyle/>
        <a:p>
          <a:pPr>
            <a:defRPr b="1"/>
          </a:pPr>
          <a:r>
            <a:rPr lang="en-US"/>
            <a:t>768 patients</a:t>
          </a:r>
        </a:p>
      </dgm:t>
    </dgm:pt>
    <dgm:pt modelId="{69058E1A-A696-4172-BDD6-9C3C2BC3ADA2}" type="parTrans" cxnId="{4B4DA644-2964-4D35-A0B3-E9F38C7BC2F3}">
      <dgm:prSet/>
      <dgm:spPr/>
      <dgm:t>
        <a:bodyPr/>
        <a:lstStyle/>
        <a:p>
          <a:endParaRPr lang="en-US"/>
        </a:p>
      </dgm:t>
    </dgm:pt>
    <dgm:pt modelId="{F7CF86A8-AC1F-4F14-A479-0857FD58E1AD}" type="sibTrans" cxnId="{4B4DA644-2964-4D35-A0B3-E9F38C7BC2F3}">
      <dgm:prSet/>
      <dgm:spPr/>
      <dgm:t>
        <a:bodyPr/>
        <a:lstStyle/>
        <a:p>
          <a:endParaRPr lang="en-US"/>
        </a:p>
      </dgm:t>
    </dgm:pt>
    <dgm:pt modelId="{8B91D68C-FD05-468C-B431-E6EEF86BE250}" type="pres">
      <dgm:prSet presAssocID="{163471AE-5DC3-4641-87AA-DF1292075186}" presName="root" presStyleCnt="0">
        <dgm:presLayoutVars>
          <dgm:dir/>
          <dgm:resizeHandles val="exact"/>
        </dgm:presLayoutVars>
      </dgm:prSet>
      <dgm:spPr/>
    </dgm:pt>
    <dgm:pt modelId="{BF4642AC-8601-4609-890C-437078D78488}" type="pres">
      <dgm:prSet presAssocID="{80BF2E43-B7FE-42C5-A7C1-2DAFD8CF4157}" presName="compNode" presStyleCnt="0"/>
      <dgm:spPr/>
    </dgm:pt>
    <dgm:pt modelId="{E9D49C9F-3556-4C5A-B22E-F99BB1FA8507}" type="pres">
      <dgm:prSet presAssocID="{80BF2E43-B7FE-42C5-A7C1-2DAFD8CF41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E9F7ED24-DD0C-439C-80EE-5548CD5BBFB2}" type="pres">
      <dgm:prSet presAssocID="{80BF2E43-B7FE-42C5-A7C1-2DAFD8CF4157}" presName="iconSpace" presStyleCnt="0"/>
      <dgm:spPr/>
    </dgm:pt>
    <dgm:pt modelId="{C785593B-32DC-467F-B8A1-39C6A75DF478}" type="pres">
      <dgm:prSet presAssocID="{80BF2E43-B7FE-42C5-A7C1-2DAFD8CF4157}" presName="parTx" presStyleLbl="revTx" presStyleIdx="0" presStyleCnt="6">
        <dgm:presLayoutVars>
          <dgm:chMax val="0"/>
          <dgm:chPref val="0"/>
        </dgm:presLayoutVars>
      </dgm:prSet>
      <dgm:spPr/>
    </dgm:pt>
    <dgm:pt modelId="{4FE6AB2B-0A91-41C7-BD92-5079DD43922E}" type="pres">
      <dgm:prSet presAssocID="{80BF2E43-B7FE-42C5-A7C1-2DAFD8CF4157}" presName="txSpace" presStyleCnt="0"/>
      <dgm:spPr/>
    </dgm:pt>
    <dgm:pt modelId="{4DE9389D-1177-4312-A354-84C83AFAF170}" type="pres">
      <dgm:prSet presAssocID="{80BF2E43-B7FE-42C5-A7C1-2DAFD8CF4157}" presName="desTx" presStyleLbl="revTx" presStyleIdx="1" presStyleCnt="6">
        <dgm:presLayoutVars/>
      </dgm:prSet>
      <dgm:spPr/>
    </dgm:pt>
    <dgm:pt modelId="{E5CC90EA-05AB-41D6-BF68-702892AC7DDF}" type="pres">
      <dgm:prSet presAssocID="{171EA272-3DAD-449E-86B4-C87FF6EA17D2}" presName="sibTrans" presStyleCnt="0"/>
      <dgm:spPr/>
    </dgm:pt>
    <dgm:pt modelId="{7C2F9D3F-0CB7-4C4B-A2B1-EA293CB50F88}" type="pres">
      <dgm:prSet presAssocID="{1CADFB94-E410-4DA4-AA2B-25D2A1D85122}" presName="compNode" presStyleCnt="0"/>
      <dgm:spPr/>
    </dgm:pt>
    <dgm:pt modelId="{02398958-8BB3-462B-9437-95EF4F9688C9}" type="pres">
      <dgm:prSet presAssocID="{1CADFB94-E410-4DA4-AA2B-25D2A1D851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E38FA738-0475-4766-9D64-EEE80C33ABC8}" type="pres">
      <dgm:prSet presAssocID="{1CADFB94-E410-4DA4-AA2B-25D2A1D85122}" presName="iconSpace" presStyleCnt="0"/>
      <dgm:spPr/>
    </dgm:pt>
    <dgm:pt modelId="{4C1F56EB-A839-4F9A-85F7-AD943AB8E2C0}" type="pres">
      <dgm:prSet presAssocID="{1CADFB94-E410-4DA4-AA2B-25D2A1D85122}" presName="parTx" presStyleLbl="revTx" presStyleIdx="2" presStyleCnt="6" custLinFactNeighborX="-6059" custLinFactNeighborY="-5765">
        <dgm:presLayoutVars>
          <dgm:chMax val="0"/>
          <dgm:chPref val="0"/>
        </dgm:presLayoutVars>
      </dgm:prSet>
      <dgm:spPr/>
    </dgm:pt>
    <dgm:pt modelId="{B3FF757F-7B85-4F4F-BB2C-55783B27D824}" type="pres">
      <dgm:prSet presAssocID="{1CADFB94-E410-4DA4-AA2B-25D2A1D85122}" presName="txSpace" presStyleCnt="0"/>
      <dgm:spPr/>
    </dgm:pt>
    <dgm:pt modelId="{D4376311-1A18-4562-855A-9D421CDBBACF}" type="pres">
      <dgm:prSet presAssocID="{1CADFB94-E410-4DA4-AA2B-25D2A1D85122}" presName="desTx" presStyleLbl="revTx" presStyleIdx="3" presStyleCnt="6" custScaleX="134409" custLinFactNeighborX="2" custLinFactNeighborY="35512">
        <dgm:presLayoutVars/>
      </dgm:prSet>
      <dgm:spPr/>
    </dgm:pt>
    <dgm:pt modelId="{A1A4B07E-E6B7-466D-820A-334F2973E386}" type="pres">
      <dgm:prSet presAssocID="{7C80F3DF-A329-45A4-9389-F981FF3B6386}" presName="sibTrans" presStyleCnt="0"/>
      <dgm:spPr/>
    </dgm:pt>
    <dgm:pt modelId="{0CB3FDDF-C496-450A-9DBC-E87C9A0E4E75}" type="pres">
      <dgm:prSet presAssocID="{293FC8DC-AF65-4A7E-AECF-B74FC0911370}" presName="compNode" presStyleCnt="0"/>
      <dgm:spPr/>
    </dgm:pt>
    <dgm:pt modelId="{FA29983E-9CEF-4BEF-AA55-88A603ADE311}" type="pres">
      <dgm:prSet presAssocID="{293FC8DC-AF65-4A7E-AECF-B74FC09113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402E932-5A37-4384-84C2-E42417EA5BCD}" type="pres">
      <dgm:prSet presAssocID="{293FC8DC-AF65-4A7E-AECF-B74FC0911370}" presName="iconSpace" presStyleCnt="0"/>
      <dgm:spPr/>
    </dgm:pt>
    <dgm:pt modelId="{5A07D054-56E3-41A9-8FD8-478CD24393C8}" type="pres">
      <dgm:prSet presAssocID="{293FC8DC-AF65-4A7E-AECF-B74FC0911370}" presName="parTx" presStyleLbl="revTx" presStyleIdx="4" presStyleCnt="6">
        <dgm:presLayoutVars>
          <dgm:chMax val="0"/>
          <dgm:chPref val="0"/>
        </dgm:presLayoutVars>
      </dgm:prSet>
      <dgm:spPr/>
    </dgm:pt>
    <dgm:pt modelId="{7D8551A8-F6C4-44C3-8BE3-8B1BC24E7FC3}" type="pres">
      <dgm:prSet presAssocID="{293FC8DC-AF65-4A7E-AECF-B74FC0911370}" presName="txSpace" presStyleCnt="0"/>
      <dgm:spPr/>
    </dgm:pt>
    <dgm:pt modelId="{DE123B10-E896-4D7B-96E3-38634EE31FF4}" type="pres">
      <dgm:prSet presAssocID="{293FC8DC-AF65-4A7E-AECF-B74FC0911370}" presName="desTx" presStyleLbl="revTx" presStyleIdx="5" presStyleCnt="6">
        <dgm:presLayoutVars/>
      </dgm:prSet>
      <dgm:spPr/>
    </dgm:pt>
  </dgm:ptLst>
  <dgm:cxnLst>
    <dgm:cxn modelId="{C2A81B15-3458-47F5-9F80-2E1693D8B601}" type="presOf" srcId="{293FC8DC-AF65-4A7E-AECF-B74FC0911370}" destId="{5A07D054-56E3-41A9-8FD8-478CD24393C8}" srcOrd="0" destOrd="0" presId="urn:microsoft.com/office/officeart/2018/2/layout/IconLabelDescriptionList"/>
    <dgm:cxn modelId="{737A341B-45D6-454D-895E-1AD9E479F2C2}" type="presOf" srcId="{531ACD7B-6DAE-45A0-A951-D12030D1EF76}" destId="{D4376311-1A18-4562-855A-9D421CDBBACF}" srcOrd="0" destOrd="0" presId="urn:microsoft.com/office/officeart/2018/2/layout/IconLabelDescriptionList"/>
    <dgm:cxn modelId="{5169C430-90F9-4184-9E13-962554166560}" srcId="{1CADFB94-E410-4DA4-AA2B-25D2A1D85122}" destId="{531ACD7B-6DAE-45A0-A951-D12030D1EF76}" srcOrd="0" destOrd="0" parTransId="{276450C6-1ED9-45A4-BC2E-D84DE8441D2C}" sibTransId="{30641A67-C9E9-4B4F-82F8-F77853634009}"/>
    <dgm:cxn modelId="{6D30F63D-8D40-4A15-A559-41ED0FE983A1}" type="presOf" srcId="{163471AE-5DC3-4641-87AA-DF1292075186}" destId="{8B91D68C-FD05-468C-B431-E6EEF86BE250}" srcOrd="0" destOrd="0" presId="urn:microsoft.com/office/officeart/2018/2/layout/IconLabelDescriptionList"/>
    <dgm:cxn modelId="{4B4DA644-2964-4D35-A0B3-E9F38C7BC2F3}" srcId="{163471AE-5DC3-4641-87AA-DF1292075186}" destId="{293FC8DC-AF65-4A7E-AECF-B74FC0911370}" srcOrd="2" destOrd="0" parTransId="{69058E1A-A696-4172-BDD6-9C3C2BC3ADA2}" sibTransId="{F7CF86A8-AC1F-4F14-A479-0857FD58E1AD}"/>
    <dgm:cxn modelId="{A2A9F074-1E87-48A8-8FAE-AD03F96C291E}" type="presOf" srcId="{1CADFB94-E410-4DA4-AA2B-25D2A1D85122}" destId="{4C1F56EB-A839-4F9A-85F7-AD943AB8E2C0}" srcOrd="0" destOrd="0" presId="urn:microsoft.com/office/officeart/2018/2/layout/IconLabelDescriptionList"/>
    <dgm:cxn modelId="{6AFCCF77-69EA-45A1-AA8A-AE0374AAEB06}" srcId="{163471AE-5DC3-4641-87AA-DF1292075186}" destId="{80BF2E43-B7FE-42C5-A7C1-2DAFD8CF4157}" srcOrd="0" destOrd="0" parTransId="{A0240EA7-E1B8-4A98-B641-CA57FAA2C3E1}" sibTransId="{171EA272-3DAD-449E-86B4-C87FF6EA17D2}"/>
    <dgm:cxn modelId="{DED8AF9B-06D8-4690-8292-9F98B4B8A0A6}" type="presOf" srcId="{80BF2E43-B7FE-42C5-A7C1-2DAFD8CF4157}" destId="{C785593B-32DC-467F-B8A1-39C6A75DF478}" srcOrd="0" destOrd="0" presId="urn:microsoft.com/office/officeart/2018/2/layout/IconLabelDescriptionList"/>
    <dgm:cxn modelId="{2F147AA4-10BC-4136-809D-34B9C5C57E38}" srcId="{1CADFB94-E410-4DA4-AA2B-25D2A1D85122}" destId="{6440A4BD-DEF0-4FFB-8C56-84F3CCE2357C}" srcOrd="1" destOrd="0" parTransId="{CE4D64D3-E058-4E3D-9A80-4D700E389177}" sibTransId="{AA09DFAF-F4DA-412C-BCBA-F9D9D5406B92}"/>
    <dgm:cxn modelId="{6DE64EA6-660C-4EEE-8BF3-2E3D820F7019}" type="presOf" srcId="{6440A4BD-DEF0-4FFB-8C56-84F3CCE2357C}" destId="{D4376311-1A18-4562-855A-9D421CDBBACF}" srcOrd="0" destOrd="1" presId="urn:microsoft.com/office/officeart/2018/2/layout/IconLabelDescriptionList"/>
    <dgm:cxn modelId="{81B5F9FE-0EA5-40F2-805C-7FF14F34CE35}" srcId="{163471AE-5DC3-4641-87AA-DF1292075186}" destId="{1CADFB94-E410-4DA4-AA2B-25D2A1D85122}" srcOrd="1" destOrd="0" parTransId="{69D93F2B-AB3B-4BCC-90F3-29E6B3EDE1BA}" sibTransId="{7C80F3DF-A329-45A4-9389-F981FF3B6386}"/>
    <dgm:cxn modelId="{CC170C6D-0261-43C0-8D19-62D87067FCD0}" type="presParOf" srcId="{8B91D68C-FD05-468C-B431-E6EEF86BE250}" destId="{BF4642AC-8601-4609-890C-437078D78488}" srcOrd="0" destOrd="0" presId="urn:microsoft.com/office/officeart/2018/2/layout/IconLabelDescriptionList"/>
    <dgm:cxn modelId="{B1B910B9-C1FC-4403-BEEB-41190A526920}" type="presParOf" srcId="{BF4642AC-8601-4609-890C-437078D78488}" destId="{E9D49C9F-3556-4C5A-B22E-F99BB1FA8507}" srcOrd="0" destOrd="0" presId="urn:microsoft.com/office/officeart/2018/2/layout/IconLabelDescriptionList"/>
    <dgm:cxn modelId="{BB462A68-5576-425C-923F-5F37FA518402}" type="presParOf" srcId="{BF4642AC-8601-4609-890C-437078D78488}" destId="{E9F7ED24-DD0C-439C-80EE-5548CD5BBFB2}" srcOrd="1" destOrd="0" presId="urn:microsoft.com/office/officeart/2018/2/layout/IconLabelDescriptionList"/>
    <dgm:cxn modelId="{45E9E42F-0532-4C8C-BD61-5CFAAAA13A06}" type="presParOf" srcId="{BF4642AC-8601-4609-890C-437078D78488}" destId="{C785593B-32DC-467F-B8A1-39C6A75DF478}" srcOrd="2" destOrd="0" presId="urn:microsoft.com/office/officeart/2018/2/layout/IconLabelDescriptionList"/>
    <dgm:cxn modelId="{C3C1B302-50F4-4B40-A1B7-3F57C2711E88}" type="presParOf" srcId="{BF4642AC-8601-4609-890C-437078D78488}" destId="{4FE6AB2B-0A91-41C7-BD92-5079DD43922E}" srcOrd="3" destOrd="0" presId="urn:microsoft.com/office/officeart/2018/2/layout/IconLabelDescriptionList"/>
    <dgm:cxn modelId="{A9FEC74E-8809-4A13-84EC-9688E169A481}" type="presParOf" srcId="{BF4642AC-8601-4609-890C-437078D78488}" destId="{4DE9389D-1177-4312-A354-84C83AFAF170}" srcOrd="4" destOrd="0" presId="urn:microsoft.com/office/officeart/2018/2/layout/IconLabelDescriptionList"/>
    <dgm:cxn modelId="{512AA5FE-174F-4F03-AC51-6A5CBCC2CAA7}" type="presParOf" srcId="{8B91D68C-FD05-468C-B431-E6EEF86BE250}" destId="{E5CC90EA-05AB-41D6-BF68-702892AC7DDF}" srcOrd="1" destOrd="0" presId="urn:microsoft.com/office/officeart/2018/2/layout/IconLabelDescriptionList"/>
    <dgm:cxn modelId="{7206D414-DDC9-4D78-B6F6-791627CF07A1}" type="presParOf" srcId="{8B91D68C-FD05-468C-B431-E6EEF86BE250}" destId="{7C2F9D3F-0CB7-4C4B-A2B1-EA293CB50F88}" srcOrd="2" destOrd="0" presId="urn:microsoft.com/office/officeart/2018/2/layout/IconLabelDescriptionList"/>
    <dgm:cxn modelId="{88AB39D3-B1FC-47FE-8227-4ED306C41449}" type="presParOf" srcId="{7C2F9D3F-0CB7-4C4B-A2B1-EA293CB50F88}" destId="{02398958-8BB3-462B-9437-95EF4F9688C9}" srcOrd="0" destOrd="0" presId="urn:microsoft.com/office/officeart/2018/2/layout/IconLabelDescriptionList"/>
    <dgm:cxn modelId="{36323294-BFD7-4099-8557-854329B8C750}" type="presParOf" srcId="{7C2F9D3F-0CB7-4C4B-A2B1-EA293CB50F88}" destId="{E38FA738-0475-4766-9D64-EEE80C33ABC8}" srcOrd="1" destOrd="0" presId="urn:microsoft.com/office/officeart/2018/2/layout/IconLabelDescriptionList"/>
    <dgm:cxn modelId="{0B1FB112-833E-4ECF-9B1C-736C08AE42A5}" type="presParOf" srcId="{7C2F9D3F-0CB7-4C4B-A2B1-EA293CB50F88}" destId="{4C1F56EB-A839-4F9A-85F7-AD943AB8E2C0}" srcOrd="2" destOrd="0" presId="urn:microsoft.com/office/officeart/2018/2/layout/IconLabelDescriptionList"/>
    <dgm:cxn modelId="{F2711349-0559-45F4-9D13-0E74254A35FC}" type="presParOf" srcId="{7C2F9D3F-0CB7-4C4B-A2B1-EA293CB50F88}" destId="{B3FF757F-7B85-4F4F-BB2C-55783B27D824}" srcOrd="3" destOrd="0" presId="urn:microsoft.com/office/officeart/2018/2/layout/IconLabelDescriptionList"/>
    <dgm:cxn modelId="{7B895873-9749-4274-B298-F0963E3BC8C7}" type="presParOf" srcId="{7C2F9D3F-0CB7-4C4B-A2B1-EA293CB50F88}" destId="{D4376311-1A18-4562-855A-9D421CDBBACF}" srcOrd="4" destOrd="0" presId="urn:microsoft.com/office/officeart/2018/2/layout/IconLabelDescriptionList"/>
    <dgm:cxn modelId="{75E72AB0-6553-4537-ADE6-605E63FE8003}" type="presParOf" srcId="{8B91D68C-FD05-468C-B431-E6EEF86BE250}" destId="{A1A4B07E-E6B7-466D-820A-334F2973E386}" srcOrd="3" destOrd="0" presId="urn:microsoft.com/office/officeart/2018/2/layout/IconLabelDescriptionList"/>
    <dgm:cxn modelId="{0BDE5026-E49C-4979-8D6C-5A6553142EBD}" type="presParOf" srcId="{8B91D68C-FD05-468C-B431-E6EEF86BE250}" destId="{0CB3FDDF-C496-450A-9DBC-E87C9A0E4E75}" srcOrd="4" destOrd="0" presId="urn:microsoft.com/office/officeart/2018/2/layout/IconLabelDescriptionList"/>
    <dgm:cxn modelId="{A57A1128-C046-4E9C-80CB-E32EBDA18441}" type="presParOf" srcId="{0CB3FDDF-C496-450A-9DBC-E87C9A0E4E75}" destId="{FA29983E-9CEF-4BEF-AA55-88A603ADE311}" srcOrd="0" destOrd="0" presId="urn:microsoft.com/office/officeart/2018/2/layout/IconLabelDescriptionList"/>
    <dgm:cxn modelId="{B155FFC2-47A7-4BAB-8F3D-C1ABF5AD6D33}" type="presParOf" srcId="{0CB3FDDF-C496-450A-9DBC-E87C9A0E4E75}" destId="{6402E932-5A37-4384-84C2-E42417EA5BCD}" srcOrd="1" destOrd="0" presId="urn:microsoft.com/office/officeart/2018/2/layout/IconLabelDescriptionList"/>
    <dgm:cxn modelId="{6496586B-55FF-4BD0-A3A3-88CF4023EB6D}" type="presParOf" srcId="{0CB3FDDF-C496-450A-9DBC-E87C9A0E4E75}" destId="{5A07D054-56E3-41A9-8FD8-478CD24393C8}" srcOrd="2" destOrd="0" presId="urn:microsoft.com/office/officeart/2018/2/layout/IconLabelDescriptionList"/>
    <dgm:cxn modelId="{061FE4FB-0360-49F6-B890-1FA05BF01A3D}" type="presParOf" srcId="{0CB3FDDF-C496-450A-9DBC-E87C9A0E4E75}" destId="{7D8551A8-F6C4-44C3-8BE3-8B1BC24E7FC3}" srcOrd="3" destOrd="0" presId="urn:microsoft.com/office/officeart/2018/2/layout/IconLabelDescriptionList"/>
    <dgm:cxn modelId="{C06E34D0-ACF9-4701-8AF9-1CE7980947B4}" type="presParOf" srcId="{0CB3FDDF-C496-450A-9DBC-E87C9A0E4E75}" destId="{DE123B10-E896-4D7B-96E3-38634EE31FF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37DD7B-E548-40AE-9295-DC8413827A4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9FAAE6-E6AC-416C-A4AD-CC39BEF7CB4A}">
      <dgm:prSet/>
      <dgm:spPr/>
      <dgm:t>
        <a:bodyPr/>
        <a:lstStyle/>
        <a:p>
          <a:r>
            <a:rPr lang="en-US" dirty="0"/>
            <a:t>What factors are best for predicting that someone has diabetes?</a:t>
          </a:r>
        </a:p>
        <a:p>
          <a:endParaRPr lang="en-US" dirty="0"/>
        </a:p>
      </dgm:t>
    </dgm:pt>
    <dgm:pt modelId="{F9618709-6214-451D-87CC-60F4F029D9FB}" type="parTrans" cxnId="{D8B0831E-976F-458F-98D3-EA0747846DCD}">
      <dgm:prSet/>
      <dgm:spPr/>
      <dgm:t>
        <a:bodyPr/>
        <a:lstStyle/>
        <a:p>
          <a:endParaRPr lang="en-US"/>
        </a:p>
      </dgm:t>
    </dgm:pt>
    <dgm:pt modelId="{25CDF43A-EA3C-4120-A9FA-BDD2CCDEF7CE}" type="sibTrans" cxnId="{D8B0831E-976F-458F-98D3-EA0747846DCD}">
      <dgm:prSet/>
      <dgm:spPr/>
      <dgm:t>
        <a:bodyPr/>
        <a:lstStyle/>
        <a:p>
          <a:endParaRPr lang="en-US"/>
        </a:p>
      </dgm:t>
    </dgm:pt>
    <dgm:pt modelId="{F8D1DE52-62A7-4635-84C1-B701007BE543}">
      <dgm:prSet/>
      <dgm:spPr/>
      <dgm:t>
        <a:bodyPr/>
        <a:lstStyle/>
        <a:p>
          <a:r>
            <a:rPr lang="en-US" dirty="0"/>
            <a:t>Which machine </a:t>
          </a:r>
          <a:r>
            <a:rPr lang="en-US"/>
            <a:t>learning model </a:t>
          </a:r>
          <a:r>
            <a:rPr lang="en-US" dirty="0"/>
            <a:t>is best for predicting the outcome?</a:t>
          </a:r>
        </a:p>
      </dgm:t>
    </dgm:pt>
    <dgm:pt modelId="{39DAF82F-4683-46AF-853A-3C9D88D33980}" type="parTrans" cxnId="{0EADD35D-C537-4904-AC73-199EF9E35936}">
      <dgm:prSet/>
      <dgm:spPr/>
      <dgm:t>
        <a:bodyPr/>
        <a:lstStyle/>
        <a:p>
          <a:endParaRPr lang="en-US"/>
        </a:p>
      </dgm:t>
    </dgm:pt>
    <dgm:pt modelId="{1722D54A-9B4A-424E-AB50-7ED7BD9DB3B8}" type="sibTrans" cxnId="{0EADD35D-C537-4904-AC73-199EF9E35936}">
      <dgm:prSet/>
      <dgm:spPr/>
      <dgm:t>
        <a:bodyPr/>
        <a:lstStyle/>
        <a:p>
          <a:endParaRPr lang="en-US"/>
        </a:p>
      </dgm:t>
    </dgm:pt>
    <dgm:pt modelId="{4EB8EEA0-7DEB-4EED-8C72-AEB16C986D3F}" type="pres">
      <dgm:prSet presAssocID="{F437DD7B-E548-40AE-9295-DC8413827A4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828779-1CD3-43EC-96DC-0FA8AD43CE55}" type="pres">
      <dgm:prSet presAssocID="{809FAAE6-E6AC-416C-A4AD-CC39BEF7CB4A}" presName="hierRoot1" presStyleCnt="0"/>
      <dgm:spPr/>
    </dgm:pt>
    <dgm:pt modelId="{19791531-72D3-4A3A-853F-D025604FA583}" type="pres">
      <dgm:prSet presAssocID="{809FAAE6-E6AC-416C-A4AD-CC39BEF7CB4A}" presName="composite" presStyleCnt="0"/>
      <dgm:spPr/>
    </dgm:pt>
    <dgm:pt modelId="{8B40A64E-94A4-4FC1-9187-BC479676758C}" type="pres">
      <dgm:prSet presAssocID="{809FAAE6-E6AC-416C-A4AD-CC39BEF7CB4A}" presName="background" presStyleLbl="node0" presStyleIdx="0" presStyleCnt="2"/>
      <dgm:spPr/>
    </dgm:pt>
    <dgm:pt modelId="{93548B88-A5ED-4D53-9B94-56FF04B14B74}" type="pres">
      <dgm:prSet presAssocID="{809FAAE6-E6AC-416C-A4AD-CC39BEF7CB4A}" presName="text" presStyleLbl="fgAcc0" presStyleIdx="0" presStyleCnt="2">
        <dgm:presLayoutVars>
          <dgm:chPref val="3"/>
        </dgm:presLayoutVars>
      </dgm:prSet>
      <dgm:spPr/>
    </dgm:pt>
    <dgm:pt modelId="{CD62465F-C6E0-4875-977D-14C9DC9DE2F9}" type="pres">
      <dgm:prSet presAssocID="{809FAAE6-E6AC-416C-A4AD-CC39BEF7CB4A}" presName="hierChild2" presStyleCnt="0"/>
      <dgm:spPr/>
    </dgm:pt>
    <dgm:pt modelId="{D967D559-6E0C-4DEB-852E-CA92C330476E}" type="pres">
      <dgm:prSet presAssocID="{F8D1DE52-62A7-4635-84C1-B701007BE543}" presName="hierRoot1" presStyleCnt="0"/>
      <dgm:spPr/>
    </dgm:pt>
    <dgm:pt modelId="{8402725D-06C6-40E0-98C9-D2BDC6AD8AB8}" type="pres">
      <dgm:prSet presAssocID="{F8D1DE52-62A7-4635-84C1-B701007BE543}" presName="composite" presStyleCnt="0"/>
      <dgm:spPr/>
    </dgm:pt>
    <dgm:pt modelId="{5D5B4DC7-7805-4B6C-B208-A622A919D7B6}" type="pres">
      <dgm:prSet presAssocID="{F8D1DE52-62A7-4635-84C1-B701007BE543}" presName="background" presStyleLbl="node0" presStyleIdx="1" presStyleCnt="2"/>
      <dgm:spPr/>
    </dgm:pt>
    <dgm:pt modelId="{0CDDE035-C7D6-43DF-8A65-867AF8455A21}" type="pres">
      <dgm:prSet presAssocID="{F8D1DE52-62A7-4635-84C1-B701007BE543}" presName="text" presStyleLbl="fgAcc0" presStyleIdx="1" presStyleCnt="2">
        <dgm:presLayoutVars>
          <dgm:chPref val="3"/>
        </dgm:presLayoutVars>
      </dgm:prSet>
      <dgm:spPr/>
    </dgm:pt>
    <dgm:pt modelId="{54906465-BE69-4960-813B-1DA781804480}" type="pres">
      <dgm:prSet presAssocID="{F8D1DE52-62A7-4635-84C1-B701007BE543}" presName="hierChild2" presStyleCnt="0"/>
      <dgm:spPr/>
    </dgm:pt>
  </dgm:ptLst>
  <dgm:cxnLst>
    <dgm:cxn modelId="{D8B0831E-976F-458F-98D3-EA0747846DCD}" srcId="{F437DD7B-E548-40AE-9295-DC8413827A4D}" destId="{809FAAE6-E6AC-416C-A4AD-CC39BEF7CB4A}" srcOrd="0" destOrd="0" parTransId="{F9618709-6214-451D-87CC-60F4F029D9FB}" sibTransId="{25CDF43A-EA3C-4120-A9FA-BDD2CCDEF7CE}"/>
    <dgm:cxn modelId="{EAA3002E-04C2-4465-B69C-86D471F4C753}" type="presOf" srcId="{F8D1DE52-62A7-4635-84C1-B701007BE543}" destId="{0CDDE035-C7D6-43DF-8A65-867AF8455A21}" srcOrd="0" destOrd="0" presId="urn:microsoft.com/office/officeart/2005/8/layout/hierarchy1"/>
    <dgm:cxn modelId="{0EADD35D-C537-4904-AC73-199EF9E35936}" srcId="{F437DD7B-E548-40AE-9295-DC8413827A4D}" destId="{F8D1DE52-62A7-4635-84C1-B701007BE543}" srcOrd="1" destOrd="0" parTransId="{39DAF82F-4683-46AF-853A-3C9D88D33980}" sibTransId="{1722D54A-9B4A-424E-AB50-7ED7BD9DB3B8}"/>
    <dgm:cxn modelId="{40F1BF91-8CF2-4037-8407-68D25F16F30A}" type="presOf" srcId="{F437DD7B-E548-40AE-9295-DC8413827A4D}" destId="{4EB8EEA0-7DEB-4EED-8C72-AEB16C986D3F}" srcOrd="0" destOrd="0" presId="urn:microsoft.com/office/officeart/2005/8/layout/hierarchy1"/>
    <dgm:cxn modelId="{5FA074D1-A056-4E3E-AC3F-944E115EE3F7}" type="presOf" srcId="{809FAAE6-E6AC-416C-A4AD-CC39BEF7CB4A}" destId="{93548B88-A5ED-4D53-9B94-56FF04B14B74}" srcOrd="0" destOrd="0" presId="urn:microsoft.com/office/officeart/2005/8/layout/hierarchy1"/>
    <dgm:cxn modelId="{1F3215B2-776A-4033-92CA-AC93D5D7831E}" type="presParOf" srcId="{4EB8EEA0-7DEB-4EED-8C72-AEB16C986D3F}" destId="{4D828779-1CD3-43EC-96DC-0FA8AD43CE55}" srcOrd="0" destOrd="0" presId="urn:microsoft.com/office/officeart/2005/8/layout/hierarchy1"/>
    <dgm:cxn modelId="{CAF01DFF-3F7C-4C79-9BEC-94A802DEC73B}" type="presParOf" srcId="{4D828779-1CD3-43EC-96DC-0FA8AD43CE55}" destId="{19791531-72D3-4A3A-853F-D025604FA583}" srcOrd="0" destOrd="0" presId="urn:microsoft.com/office/officeart/2005/8/layout/hierarchy1"/>
    <dgm:cxn modelId="{D7C183D0-9FF9-4D6A-91AA-D443F5E91C9C}" type="presParOf" srcId="{19791531-72D3-4A3A-853F-D025604FA583}" destId="{8B40A64E-94A4-4FC1-9187-BC479676758C}" srcOrd="0" destOrd="0" presId="urn:microsoft.com/office/officeart/2005/8/layout/hierarchy1"/>
    <dgm:cxn modelId="{7B1380EB-EF77-4994-8C36-3645F05C61B8}" type="presParOf" srcId="{19791531-72D3-4A3A-853F-D025604FA583}" destId="{93548B88-A5ED-4D53-9B94-56FF04B14B74}" srcOrd="1" destOrd="0" presId="urn:microsoft.com/office/officeart/2005/8/layout/hierarchy1"/>
    <dgm:cxn modelId="{8C9F0BFE-B2F3-4B88-AD21-B26865001406}" type="presParOf" srcId="{4D828779-1CD3-43EC-96DC-0FA8AD43CE55}" destId="{CD62465F-C6E0-4875-977D-14C9DC9DE2F9}" srcOrd="1" destOrd="0" presId="urn:microsoft.com/office/officeart/2005/8/layout/hierarchy1"/>
    <dgm:cxn modelId="{B01B0C77-D48F-4579-80FE-19A1FD8E73CA}" type="presParOf" srcId="{4EB8EEA0-7DEB-4EED-8C72-AEB16C986D3F}" destId="{D967D559-6E0C-4DEB-852E-CA92C330476E}" srcOrd="1" destOrd="0" presId="urn:microsoft.com/office/officeart/2005/8/layout/hierarchy1"/>
    <dgm:cxn modelId="{BBF4DE72-DB18-4434-B8F7-7DF79BADD8A0}" type="presParOf" srcId="{D967D559-6E0C-4DEB-852E-CA92C330476E}" destId="{8402725D-06C6-40E0-98C9-D2BDC6AD8AB8}" srcOrd="0" destOrd="0" presId="urn:microsoft.com/office/officeart/2005/8/layout/hierarchy1"/>
    <dgm:cxn modelId="{F8E2570A-3DC0-43E6-980E-3178200B272B}" type="presParOf" srcId="{8402725D-06C6-40E0-98C9-D2BDC6AD8AB8}" destId="{5D5B4DC7-7805-4B6C-B208-A622A919D7B6}" srcOrd="0" destOrd="0" presId="urn:microsoft.com/office/officeart/2005/8/layout/hierarchy1"/>
    <dgm:cxn modelId="{A79444C9-1DB7-4D42-AE75-3A6A2B00D300}" type="presParOf" srcId="{8402725D-06C6-40E0-98C9-D2BDC6AD8AB8}" destId="{0CDDE035-C7D6-43DF-8A65-867AF8455A21}" srcOrd="1" destOrd="0" presId="urn:microsoft.com/office/officeart/2005/8/layout/hierarchy1"/>
    <dgm:cxn modelId="{D3C7A97A-4ADA-430D-8FC1-807E08A839BD}" type="presParOf" srcId="{D967D559-6E0C-4DEB-852E-CA92C330476E}" destId="{54906465-BE69-4960-813B-1DA7818044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D9BBE6-28DC-46C7-A2CC-F924A22EEB5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E6D62C-5326-4E77-B23D-75B3383CF55F}">
      <dgm:prSet/>
      <dgm:spPr/>
      <dgm:t>
        <a:bodyPr/>
        <a:lstStyle/>
        <a:p>
          <a:r>
            <a:rPr lang="en-US"/>
            <a:t>Used Grid Search</a:t>
          </a:r>
        </a:p>
      </dgm:t>
    </dgm:pt>
    <dgm:pt modelId="{1B1C0994-7657-4EBE-A28A-0416A1155A6B}" type="parTrans" cxnId="{705FB543-1003-4BF5-A5C4-325602B5AAC8}">
      <dgm:prSet/>
      <dgm:spPr/>
      <dgm:t>
        <a:bodyPr/>
        <a:lstStyle/>
        <a:p>
          <a:endParaRPr lang="en-US"/>
        </a:p>
      </dgm:t>
    </dgm:pt>
    <dgm:pt modelId="{2A7C7AD4-7D20-45F8-8EF4-782D78A498E1}" type="sibTrans" cxnId="{705FB543-1003-4BF5-A5C4-325602B5AAC8}">
      <dgm:prSet/>
      <dgm:spPr/>
      <dgm:t>
        <a:bodyPr/>
        <a:lstStyle/>
        <a:p>
          <a:endParaRPr lang="en-US"/>
        </a:p>
      </dgm:t>
    </dgm:pt>
    <dgm:pt modelId="{70F5F2CE-0C40-489A-B447-ED4AF7ECE9F7}">
      <dgm:prSet/>
      <dgm:spPr/>
      <dgm:t>
        <a:bodyPr/>
        <a:lstStyle/>
        <a:p>
          <a:r>
            <a:rPr lang="en-US"/>
            <a:t>Best Accuracy</a:t>
          </a:r>
        </a:p>
      </dgm:t>
    </dgm:pt>
    <dgm:pt modelId="{6E4A20DD-7296-4CF9-9F34-8F85ACFE7AD7}" type="parTrans" cxnId="{5925E959-A4D4-4296-A650-1D60B7555EBC}">
      <dgm:prSet/>
      <dgm:spPr/>
      <dgm:t>
        <a:bodyPr/>
        <a:lstStyle/>
        <a:p>
          <a:endParaRPr lang="en-US"/>
        </a:p>
      </dgm:t>
    </dgm:pt>
    <dgm:pt modelId="{63C9BD85-5755-40F1-97B2-8549D8D0DFE7}" type="sibTrans" cxnId="{5925E959-A4D4-4296-A650-1D60B7555EBC}">
      <dgm:prSet/>
      <dgm:spPr/>
      <dgm:t>
        <a:bodyPr/>
        <a:lstStyle/>
        <a:p>
          <a:endParaRPr lang="en-US"/>
        </a:p>
      </dgm:t>
    </dgm:pt>
    <dgm:pt modelId="{D1DB2BC5-4C39-4BF4-8AFE-997F88860409}">
      <dgm:prSet/>
      <dgm:spPr/>
      <dgm:t>
        <a:bodyPr/>
        <a:lstStyle/>
        <a:p>
          <a:r>
            <a:rPr lang="en-US"/>
            <a:t>C = 0.01</a:t>
          </a:r>
        </a:p>
      </dgm:t>
    </dgm:pt>
    <dgm:pt modelId="{3541358C-68FC-45CD-A161-6880FFE8EC62}" type="parTrans" cxnId="{1B1BC319-7C4C-4CF7-B211-3D126F2883DA}">
      <dgm:prSet/>
      <dgm:spPr/>
      <dgm:t>
        <a:bodyPr/>
        <a:lstStyle/>
        <a:p>
          <a:endParaRPr lang="en-US"/>
        </a:p>
      </dgm:t>
    </dgm:pt>
    <dgm:pt modelId="{F72A9E86-25BF-4AFC-B376-1AD931989B76}" type="sibTrans" cxnId="{1B1BC319-7C4C-4CF7-B211-3D126F2883DA}">
      <dgm:prSet/>
      <dgm:spPr/>
      <dgm:t>
        <a:bodyPr/>
        <a:lstStyle/>
        <a:p>
          <a:endParaRPr lang="en-US"/>
        </a:p>
      </dgm:t>
    </dgm:pt>
    <dgm:pt modelId="{19B1EDF2-F3D3-49AD-9A95-3D5277EA79AE}">
      <dgm:prSet/>
      <dgm:spPr/>
      <dgm:t>
        <a:bodyPr/>
        <a:lstStyle/>
        <a:p>
          <a:r>
            <a:rPr lang="en-US"/>
            <a:t>Kernel = Linear</a:t>
          </a:r>
        </a:p>
      </dgm:t>
    </dgm:pt>
    <dgm:pt modelId="{7B76CEFB-CFFC-4961-94B6-3DD41598769D}" type="parTrans" cxnId="{9BC988A4-8FDD-46EE-B376-96A11CAC1EAC}">
      <dgm:prSet/>
      <dgm:spPr/>
      <dgm:t>
        <a:bodyPr/>
        <a:lstStyle/>
        <a:p>
          <a:endParaRPr lang="en-US"/>
        </a:p>
      </dgm:t>
    </dgm:pt>
    <dgm:pt modelId="{852461B0-BDA4-4D9F-AFCB-544F4033F85C}" type="sibTrans" cxnId="{9BC988A4-8FDD-46EE-B376-96A11CAC1EAC}">
      <dgm:prSet/>
      <dgm:spPr/>
      <dgm:t>
        <a:bodyPr/>
        <a:lstStyle/>
        <a:p>
          <a:endParaRPr lang="en-US"/>
        </a:p>
      </dgm:t>
    </dgm:pt>
    <dgm:pt modelId="{6333B5C1-770E-4CC3-8226-8A2A436194C7}" type="pres">
      <dgm:prSet presAssocID="{50D9BBE6-28DC-46C7-A2CC-F924A22EEB59}" presName="linear" presStyleCnt="0">
        <dgm:presLayoutVars>
          <dgm:animLvl val="lvl"/>
          <dgm:resizeHandles val="exact"/>
        </dgm:presLayoutVars>
      </dgm:prSet>
      <dgm:spPr/>
    </dgm:pt>
    <dgm:pt modelId="{F04F7D57-5D51-4781-88A2-EFC0DED1C1E7}" type="pres">
      <dgm:prSet presAssocID="{66E6D62C-5326-4E77-B23D-75B3383CF55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09F85F-4243-4602-93C5-48A542F734C0}" type="pres">
      <dgm:prSet presAssocID="{2A7C7AD4-7D20-45F8-8EF4-782D78A498E1}" presName="spacer" presStyleCnt="0"/>
      <dgm:spPr/>
    </dgm:pt>
    <dgm:pt modelId="{8B4FE7B7-300F-420A-A67F-CFAA6B559439}" type="pres">
      <dgm:prSet presAssocID="{70F5F2CE-0C40-489A-B447-ED4AF7ECE9F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6DCF481-8B36-4673-916F-0294302C05CB}" type="pres">
      <dgm:prSet presAssocID="{70F5F2CE-0C40-489A-B447-ED4AF7ECE9F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77E5C0A-6AEE-42DA-A332-F10075585AC8}" type="presOf" srcId="{19B1EDF2-F3D3-49AD-9A95-3D5277EA79AE}" destId="{96DCF481-8B36-4673-916F-0294302C05CB}" srcOrd="0" destOrd="1" presId="urn:microsoft.com/office/officeart/2005/8/layout/vList2"/>
    <dgm:cxn modelId="{1B1BC319-7C4C-4CF7-B211-3D126F2883DA}" srcId="{70F5F2CE-0C40-489A-B447-ED4AF7ECE9F7}" destId="{D1DB2BC5-4C39-4BF4-8AFE-997F88860409}" srcOrd="0" destOrd="0" parTransId="{3541358C-68FC-45CD-A161-6880FFE8EC62}" sibTransId="{F72A9E86-25BF-4AFC-B376-1AD931989B76}"/>
    <dgm:cxn modelId="{0896183B-8F69-44EB-AB72-024492740F64}" type="presOf" srcId="{66E6D62C-5326-4E77-B23D-75B3383CF55F}" destId="{F04F7D57-5D51-4781-88A2-EFC0DED1C1E7}" srcOrd="0" destOrd="0" presId="urn:microsoft.com/office/officeart/2005/8/layout/vList2"/>
    <dgm:cxn modelId="{A434BE60-3EED-493E-83C5-060C0F1CF062}" type="presOf" srcId="{D1DB2BC5-4C39-4BF4-8AFE-997F88860409}" destId="{96DCF481-8B36-4673-916F-0294302C05CB}" srcOrd="0" destOrd="0" presId="urn:microsoft.com/office/officeart/2005/8/layout/vList2"/>
    <dgm:cxn modelId="{705FB543-1003-4BF5-A5C4-325602B5AAC8}" srcId="{50D9BBE6-28DC-46C7-A2CC-F924A22EEB59}" destId="{66E6D62C-5326-4E77-B23D-75B3383CF55F}" srcOrd="0" destOrd="0" parTransId="{1B1C0994-7657-4EBE-A28A-0416A1155A6B}" sibTransId="{2A7C7AD4-7D20-45F8-8EF4-782D78A498E1}"/>
    <dgm:cxn modelId="{9893CA59-A73F-4259-9ABA-9434E5DA71B0}" type="presOf" srcId="{70F5F2CE-0C40-489A-B447-ED4AF7ECE9F7}" destId="{8B4FE7B7-300F-420A-A67F-CFAA6B559439}" srcOrd="0" destOrd="0" presId="urn:microsoft.com/office/officeart/2005/8/layout/vList2"/>
    <dgm:cxn modelId="{5925E959-A4D4-4296-A650-1D60B7555EBC}" srcId="{50D9BBE6-28DC-46C7-A2CC-F924A22EEB59}" destId="{70F5F2CE-0C40-489A-B447-ED4AF7ECE9F7}" srcOrd="1" destOrd="0" parTransId="{6E4A20DD-7296-4CF9-9F34-8F85ACFE7AD7}" sibTransId="{63C9BD85-5755-40F1-97B2-8549D8D0DFE7}"/>
    <dgm:cxn modelId="{9BC988A4-8FDD-46EE-B376-96A11CAC1EAC}" srcId="{70F5F2CE-0C40-489A-B447-ED4AF7ECE9F7}" destId="{19B1EDF2-F3D3-49AD-9A95-3D5277EA79AE}" srcOrd="1" destOrd="0" parTransId="{7B76CEFB-CFFC-4961-94B6-3DD41598769D}" sibTransId="{852461B0-BDA4-4D9F-AFCB-544F4033F85C}"/>
    <dgm:cxn modelId="{F7ABAFCC-39B2-4996-9520-D276637FF8B3}" type="presOf" srcId="{50D9BBE6-28DC-46C7-A2CC-F924A22EEB59}" destId="{6333B5C1-770E-4CC3-8226-8A2A436194C7}" srcOrd="0" destOrd="0" presId="urn:microsoft.com/office/officeart/2005/8/layout/vList2"/>
    <dgm:cxn modelId="{282212A9-78A1-4598-87F3-00FE92203242}" type="presParOf" srcId="{6333B5C1-770E-4CC3-8226-8A2A436194C7}" destId="{F04F7D57-5D51-4781-88A2-EFC0DED1C1E7}" srcOrd="0" destOrd="0" presId="urn:microsoft.com/office/officeart/2005/8/layout/vList2"/>
    <dgm:cxn modelId="{6AF8E8A5-D55A-4748-B00D-A5FE8AEDC2E7}" type="presParOf" srcId="{6333B5C1-770E-4CC3-8226-8A2A436194C7}" destId="{EA09F85F-4243-4602-93C5-48A542F734C0}" srcOrd="1" destOrd="0" presId="urn:microsoft.com/office/officeart/2005/8/layout/vList2"/>
    <dgm:cxn modelId="{432F5BB8-9700-4612-99B7-ADC318295B12}" type="presParOf" srcId="{6333B5C1-770E-4CC3-8226-8A2A436194C7}" destId="{8B4FE7B7-300F-420A-A67F-CFAA6B559439}" srcOrd="2" destOrd="0" presId="urn:microsoft.com/office/officeart/2005/8/layout/vList2"/>
    <dgm:cxn modelId="{7108F1CC-125B-42EE-8EE6-35FCAAA48F86}" type="presParOf" srcId="{6333B5C1-770E-4CC3-8226-8A2A436194C7}" destId="{96DCF481-8B36-4673-916F-0294302C05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325097-A927-4718-8561-554D8F94613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7D35CC-65BF-4AA6-8D4A-97604614F110}">
      <dgm:prSet/>
      <dgm:spPr/>
      <dgm:t>
        <a:bodyPr/>
        <a:lstStyle/>
        <a:p>
          <a:pPr>
            <a:defRPr cap="all"/>
          </a:pPr>
          <a:r>
            <a:rPr lang="en-US"/>
            <a:t>Seed = 42</a:t>
          </a:r>
        </a:p>
      </dgm:t>
    </dgm:pt>
    <dgm:pt modelId="{5B7A6231-BB72-4D88-9518-4850939FA741}" type="parTrans" cxnId="{ECD9D096-0132-418B-B355-506D584B7405}">
      <dgm:prSet/>
      <dgm:spPr/>
      <dgm:t>
        <a:bodyPr/>
        <a:lstStyle/>
        <a:p>
          <a:endParaRPr lang="en-US"/>
        </a:p>
      </dgm:t>
    </dgm:pt>
    <dgm:pt modelId="{7CECF9DF-7070-4F76-988D-60135599540B}" type="sibTrans" cxnId="{ECD9D096-0132-418B-B355-506D584B7405}">
      <dgm:prSet/>
      <dgm:spPr/>
      <dgm:t>
        <a:bodyPr/>
        <a:lstStyle/>
        <a:p>
          <a:endParaRPr lang="en-US"/>
        </a:p>
      </dgm:t>
    </dgm:pt>
    <dgm:pt modelId="{13E4342A-82A3-4FEB-AEB6-A663E1388ADD}">
      <dgm:prSet/>
      <dgm:spPr/>
      <dgm:t>
        <a:bodyPr/>
        <a:lstStyle/>
        <a:p>
          <a:pPr>
            <a:defRPr cap="all"/>
          </a:pPr>
          <a:r>
            <a:rPr lang="en-US"/>
            <a:t>Integers = 10 to 40</a:t>
          </a:r>
        </a:p>
      </dgm:t>
    </dgm:pt>
    <dgm:pt modelId="{19EDFC3A-5ED9-461B-AB56-55A6ED903BB2}" type="parTrans" cxnId="{BA2BF807-5556-4C33-AAB6-5D1E8F1D5C72}">
      <dgm:prSet/>
      <dgm:spPr/>
      <dgm:t>
        <a:bodyPr/>
        <a:lstStyle/>
        <a:p>
          <a:endParaRPr lang="en-US"/>
        </a:p>
      </dgm:t>
    </dgm:pt>
    <dgm:pt modelId="{99501AC7-6E8D-4DC2-AE8F-5FF93759E34A}" type="sibTrans" cxnId="{BA2BF807-5556-4C33-AAB6-5D1E8F1D5C72}">
      <dgm:prSet/>
      <dgm:spPr/>
      <dgm:t>
        <a:bodyPr/>
        <a:lstStyle/>
        <a:p>
          <a:endParaRPr lang="en-US"/>
        </a:p>
      </dgm:t>
    </dgm:pt>
    <dgm:pt modelId="{073724E4-CF06-4FE3-B483-EA7CC1ED94F6}">
      <dgm:prSet/>
      <dgm:spPr/>
      <dgm:t>
        <a:bodyPr/>
        <a:lstStyle/>
        <a:p>
          <a:pPr>
            <a:defRPr cap="all"/>
          </a:pPr>
          <a:r>
            <a:rPr lang="en-US"/>
            <a:t>Model = ExtraTreesClassifier</a:t>
          </a:r>
        </a:p>
      </dgm:t>
    </dgm:pt>
    <dgm:pt modelId="{2EAD0CAB-885A-4BA6-9C15-83C97F94F819}" type="parTrans" cxnId="{ED357231-2EE9-4B03-A4D0-900E534FC7BC}">
      <dgm:prSet/>
      <dgm:spPr/>
      <dgm:t>
        <a:bodyPr/>
        <a:lstStyle/>
        <a:p>
          <a:endParaRPr lang="en-US"/>
        </a:p>
      </dgm:t>
    </dgm:pt>
    <dgm:pt modelId="{8DEA54F9-9622-4F77-A9C2-6C94AD484832}" type="sibTrans" cxnId="{ED357231-2EE9-4B03-A4D0-900E534FC7BC}">
      <dgm:prSet/>
      <dgm:spPr/>
      <dgm:t>
        <a:bodyPr/>
        <a:lstStyle/>
        <a:p>
          <a:endParaRPr lang="en-US"/>
        </a:p>
      </dgm:t>
    </dgm:pt>
    <dgm:pt modelId="{5FC2FB57-84F7-4C36-8D74-A6AE361671DF}" type="pres">
      <dgm:prSet presAssocID="{F4325097-A927-4718-8561-554D8F946135}" presName="root" presStyleCnt="0">
        <dgm:presLayoutVars>
          <dgm:dir/>
          <dgm:resizeHandles val="exact"/>
        </dgm:presLayoutVars>
      </dgm:prSet>
      <dgm:spPr/>
    </dgm:pt>
    <dgm:pt modelId="{6DFC5098-DDBC-41D2-8990-3570F0F848EE}" type="pres">
      <dgm:prSet presAssocID="{287D35CC-65BF-4AA6-8D4A-97604614F110}" presName="compNode" presStyleCnt="0"/>
      <dgm:spPr/>
    </dgm:pt>
    <dgm:pt modelId="{51F8EA8D-EDF7-4845-ACAB-3F08FBB9CA01}" type="pres">
      <dgm:prSet presAssocID="{287D35CC-65BF-4AA6-8D4A-97604614F11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2C4A558-7411-4FA9-AE46-3A8DCEED1966}" type="pres">
      <dgm:prSet presAssocID="{287D35CC-65BF-4AA6-8D4A-97604614F1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D2CAE4D7-7F3B-4144-9E0A-03863903BB40}" type="pres">
      <dgm:prSet presAssocID="{287D35CC-65BF-4AA6-8D4A-97604614F110}" presName="spaceRect" presStyleCnt="0"/>
      <dgm:spPr/>
    </dgm:pt>
    <dgm:pt modelId="{DB93DD96-C5E9-4EEE-98AD-5258084C87FA}" type="pres">
      <dgm:prSet presAssocID="{287D35CC-65BF-4AA6-8D4A-97604614F110}" presName="textRect" presStyleLbl="revTx" presStyleIdx="0" presStyleCnt="3">
        <dgm:presLayoutVars>
          <dgm:chMax val="1"/>
          <dgm:chPref val="1"/>
        </dgm:presLayoutVars>
      </dgm:prSet>
      <dgm:spPr/>
    </dgm:pt>
    <dgm:pt modelId="{C9CBCFC6-1CEE-4C71-8CC1-85138E92CC15}" type="pres">
      <dgm:prSet presAssocID="{7CECF9DF-7070-4F76-988D-60135599540B}" presName="sibTrans" presStyleCnt="0"/>
      <dgm:spPr/>
    </dgm:pt>
    <dgm:pt modelId="{594A509B-8EB1-48DE-983C-BB658D15C2C1}" type="pres">
      <dgm:prSet presAssocID="{13E4342A-82A3-4FEB-AEB6-A663E1388ADD}" presName="compNode" presStyleCnt="0"/>
      <dgm:spPr/>
    </dgm:pt>
    <dgm:pt modelId="{B5794C22-A64B-469E-B6DC-3A1663F43356}" type="pres">
      <dgm:prSet presAssocID="{13E4342A-82A3-4FEB-AEB6-A663E1388AD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72BBC0F-3A18-4CAE-8403-D7D09827B423}" type="pres">
      <dgm:prSet presAssocID="{13E4342A-82A3-4FEB-AEB6-A663E1388A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72F932CD-2789-43CA-8E5D-BB8CB54FB3F6}" type="pres">
      <dgm:prSet presAssocID="{13E4342A-82A3-4FEB-AEB6-A663E1388ADD}" presName="spaceRect" presStyleCnt="0"/>
      <dgm:spPr/>
    </dgm:pt>
    <dgm:pt modelId="{185D9C4A-B962-4FDA-BD25-9D129A394292}" type="pres">
      <dgm:prSet presAssocID="{13E4342A-82A3-4FEB-AEB6-A663E1388ADD}" presName="textRect" presStyleLbl="revTx" presStyleIdx="1" presStyleCnt="3">
        <dgm:presLayoutVars>
          <dgm:chMax val="1"/>
          <dgm:chPref val="1"/>
        </dgm:presLayoutVars>
      </dgm:prSet>
      <dgm:spPr/>
    </dgm:pt>
    <dgm:pt modelId="{1F145C63-CE8E-46FD-959B-6872AC9C641F}" type="pres">
      <dgm:prSet presAssocID="{99501AC7-6E8D-4DC2-AE8F-5FF93759E34A}" presName="sibTrans" presStyleCnt="0"/>
      <dgm:spPr/>
    </dgm:pt>
    <dgm:pt modelId="{2F1E7E29-09DC-438E-9FB8-D8216BA0EDCC}" type="pres">
      <dgm:prSet presAssocID="{073724E4-CF06-4FE3-B483-EA7CC1ED94F6}" presName="compNode" presStyleCnt="0"/>
      <dgm:spPr/>
    </dgm:pt>
    <dgm:pt modelId="{27A39744-CBFA-4692-9211-F88B1DAAA62A}" type="pres">
      <dgm:prSet presAssocID="{073724E4-CF06-4FE3-B483-EA7CC1ED94F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05CB1D7-A889-49BD-A8FC-9B3EFE259C21}" type="pres">
      <dgm:prSet presAssocID="{073724E4-CF06-4FE3-B483-EA7CC1ED94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9310A15-473B-4DAD-A92E-12F0B9277EC1}" type="pres">
      <dgm:prSet presAssocID="{073724E4-CF06-4FE3-B483-EA7CC1ED94F6}" presName="spaceRect" presStyleCnt="0"/>
      <dgm:spPr/>
    </dgm:pt>
    <dgm:pt modelId="{1454715E-CD37-4525-8ABF-8C7A9F3C6C1F}" type="pres">
      <dgm:prSet presAssocID="{073724E4-CF06-4FE3-B483-EA7CC1ED94F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2BF807-5556-4C33-AAB6-5D1E8F1D5C72}" srcId="{F4325097-A927-4718-8561-554D8F946135}" destId="{13E4342A-82A3-4FEB-AEB6-A663E1388ADD}" srcOrd="1" destOrd="0" parTransId="{19EDFC3A-5ED9-461B-AB56-55A6ED903BB2}" sibTransId="{99501AC7-6E8D-4DC2-AE8F-5FF93759E34A}"/>
    <dgm:cxn modelId="{ED357231-2EE9-4B03-A4D0-900E534FC7BC}" srcId="{F4325097-A927-4718-8561-554D8F946135}" destId="{073724E4-CF06-4FE3-B483-EA7CC1ED94F6}" srcOrd="2" destOrd="0" parTransId="{2EAD0CAB-885A-4BA6-9C15-83C97F94F819}" sibTransId="{8DEA54F9-9622-4F77-A9C2-6C94AD484832}"/>
    <dgm:cxn modelId="{95DCE869-CC22-44D4-9F77-BFE76187B059}" type="presOf" srcId="{287D35CC-65BF-4AA6-8D4A-97604614F110}" destId="{DB93DD96-C5E9-4EEE-98AD-5258084C87FA}" srcOrd="0" destOrd="0" presId="urn:microsoft.com/office/officeart/2018/5/layout/IconLeafLabelList"/>
    <dgm:cxn modelId="{0438E04A-DC54-48A0-BADA-5C7E08566663}" type="presOf" srcId="{13E4342A-82A3-4FEB-AEB6-A663E1388ADD}" destId="{185D9C4A-B962-4FDA-BD25-9D129A394292}" srcOrd="0" destOrd="0" presId="urn:microsoft.com/office/officeart/2018/5/layout/IconLeafLabelList"/>
    <dgm:cxn modelId="{197A4154-29A1-4409-8839-F15654191F20}" type="presOf" srcId="{F4325097-A927-4718-8561-554D8F946135}" destId="{5FC2FB57-84F7-4C36-8D74-A6AE361671DF}" srcOrd="0" destOrd="0" presId="urn:microsoft.com/office/officeart/2018/5/layout/IconLeafLabelList"/>
    <dgm:cxn modelId="{ECD9D096-0132-418B-B355-506D584B7405}" srcId="{F4325097-A927-4718-8561-554D8F946135}" destId="{287D35CC-65BF-4AA6-8D4A-97604614F110}" srcOrd="0" destOrd="0" parTransId="{5B7A6231-BB72-4D88-9518-4850939FA741}" sibTransId="{7CECF9DF-7070-4F76-988D-60135599540B}"/>
    <dgm:cxn modelId="{3F0F3BCF-F511-40F7-B611-A8BA94C0B4DE}" type="presOf" srcId="{073724E4-CF06-4FE3-B483-EA7CC1ED94F6}" destId="{1454715E-CD37-4525-8ABF-8C7A9F3C6C1F}" srcOrd="0" destOrd="0" presId="urn:microsoft.com/office/officeart/2018/5/layout/IconLeafLabelList"/>
    <dgm:cxn modelId="{B3BE9CBD-7FA6-4773-BF17-210B06F69ED6}" type="presParOf" srcId="{5FC2FB57-84F7-4C36-8D74-A6AE361671DF}" destId="{6DFC5098-DDBC-41D2-8990-3570F0F848EE}" srcOrd="0" destOrd="0" presId="urn:microsoft.com/office/officeart/2018/5/layout/IconLeafLabelList"/>
    <dgm:cxn modelId="{8611640D-0887-40E8-A5A2-81A696F641C7}" type="presParOf" srcId="{6DFC5098-DDBC-41D2-8990-3570F0F848EE}" destId="{51F8EA8D-EDF7-4845-ACAB-3F08FBB9CA01}" srcOrd="0" destOrd="0" presId="urn:microsoft.com/office/officeart/2018/5/layout/IconLeafLabelList"/>
    <dgm:cxn modelId="{2359ACC5-2B4A-4A25-880B-9CFD00637C21}" type="presParOf" srcId="{6DFC5098-DDBC-41D2-8990-3570F0F848EE}" destId="{22C4A558-7411-4FA9-AE46-3A8DCEED1966}" srcOrd="1" destOrd="0" presId="urn:microsoft.com/office/officeart/2018/5/layout/IconLeafLabelList"/>
    <dgm:cxn modelId="{7714B2EC-7127-47CE-8BF8-31AED5142F48}" type="presParOf" srcId="{6DFC5098-DDBC-41D2-8990-3570F0F848EE}" destId="{D2CAE4D7-7F3B-4144-9E0A-03863903BB40}" srcOrd="2" destOrd="0" presId="urn:microsoft.com/office/officeart/2018/5/layout/IconLeafLabelList"/>
    <dgm:cxn modelId="{78AF9E2E-DD48-466B-8349-745A0D51CC05}" type="presParOf" srcId="{6DFC5098-DDBC-41D2-8990-3570F0F848EE}" destId="{DB93DD96-C5E9-4EEE-98AD-5258084C87FA}" srcOrd="3" destOrd="0" presId="urn:microsoft.com/office/officeart/2018/5/layout/IconLeafLabelList"/>
    <dgm:cxn modelId="{A2426CCB-BC46-469F-B704-52052ED4D42B}" type="presParOf" srcId="{5FC2FB57-84F7-4C36-8D74-A6AE361671DF}" destId="{C9CBCFC6-1CEE-4C71-8CC1-85138E92CC15}" srcOrd="1" destOrd="0" presId="urn:microsoft.com/office/officeart/2018/5/layout/IconLeafLabelList"/>
    <dgm:cxn modelId="{5A981D2F-CE4D-47B5-B7F4-72A0E4731932}" type="presParOf" srcId="{5FC2FB57-84F7-4C36-8D74-A6AE361671DF}" destId="{594A509B-8EB1-48DE-983C-BB658D15C2C1}" srcOrd="2" destOrd="0" presId="urn:microsoft.com/office/officeart/2018/5/layout/IconLeafLabelList"/>
    <dgm:cxn modelId="{775AF730-AAC9-4E18-8411-2D5951FCE245}" type="presParOf" srcId="{594A509B-8EB1-48DE-983C-BB658D15C2C1}" destId="{B5794C22-A64B-469E-B6DC-3A1663F43356}" srcOrd="0" destOrd="0" presId="urn:microsoft.com/office/officeart/2018/5/layout/IconLeafLabelList"/>
    <dgm:cxn modelId="{A9DA6896-9DB7-4626-84E1-D14DBCF35AD8}" type="presParOf" srcId="{594A509B-8EB1-48DE-983C-BB658D15C2C1}" destId="{E72BBC0F-3A18-4CAE-8403-D7D09827B423}" srcOrd="1" destOrd="0" presId="urn:microsoft.com/office/officeart/2018/5/layout/IconLeafLabelList"/>
    <dgm:cxn modelId="{E3E56295-0F4C-4C24-9C45-FAA27DB9A8D4}" type="presParOf" srcId="{594A509B-8EB1-48DE-983C-BB658D15C2C1}" destId="{72F932CD-2789-43CA-8E5D-BB8CB54FB3F6}" srcOrd="2" destOrd="0" presId="urn:microsoft.com/office/officeart/2018/5/layout/IconLeafLabelList"/>
    <dgm:cxn modelId="{C6E67F79-E21F-4E1B-850D-AB934A36471C}" type="presParOf" srcId="{594A509B-8EB1-48DE-983C-BB658D15C2C1}" destId="{185D9C4A-B962-4FDA-BD25-9D129A394292}" srcOrd="3" destOrd="0" presId="urn:microsoft.com/office/officeart/2018/5/layout/IconLeafLabelList"/>
    <dgm:cxn modelId="{111FB2DF-9617-402C-B34D-3CC69203D2D2}" type="presParOf" srcId="{5FC2FB57-84F7-4C36-8D74-A6AE361671DF}" destId="{1F145C63-CE8E-46FD-959B-6872AC9C641F}" srcOrd="3" destOrd="0" presId="urn:microsoft.com/office/officeart/2018/5/layout/IconLeafLabelList"/>
    <dgm:cxn modelId="{39ADBB2D-DD73-4B28-8769-BE7A38BB7498}" type="presParOf" srcId="{5FC2FB57-84F7-4C36-8D74-A6AE361671DF}" destId="{2F1E7E29-09DC-438E-9FB8-D8216BA0EDCC}" srcOrd="4" destOrd="0" presId="urn:microsoft.com/office/officeart/2018/5/layout/IconLeafLabelList"/>
    <dgm:cxn modelId="{A114158F-3EB4-4801-991F-B9B27DEDDAF0}" type="presParOf" srcId="{2F1E7E29-09DC-438E-9FB8-D8216BA0EDCC}" destId="{27A39744-CBFA-4692-9211-F88B1DAAA62A}" srcOrd="0" destOrd="0" presId="urn:microsoft.com/office/officeart/2018/5/layout/IconLeafLabelList"/>
    <dgm:cxn modelId="{6FB30BA7-1B6A-4A4D-A5B5-4B7DCE94DA7A}" type="presParOf" srcId="{2F1E7E29-09DC-438E-9FB8-D8216BA0EDCC}" destId="{705CB1D7-A889-49BD-A8FC-9B3EFE259C21}" srcOrd="1" destOrd="0" presId="urn:microsoft.com/office/officeart/2018/5/layout/IconLeafLabelList"/>
    <dgm:cxn modelId="{6E09949D-CDF2-4C3F-8724-C5A25715CEFC}" type="presParOf" srcId="{2F1E7E29-09DC-438E-9FB8-D8216BA0EDCC}" destId="{89310A15-473B-4DAD-A92E-12F0B9277EC1}" srcOrd="2" destOrd="0" presId="urn:microsoft.com/office/officeart/2018/5/layout/IconLeafLabelList"/>
    <dgm:cxn modelId="{B51CB795-25DD-41CB-8B5F-96EA6FB61CB7}" type="presParOf" srcId="{2F1E7E29-09DC-438E-9FB8-D8216BA0EDCC}" destId="{1454715E-CD37-4525-8ABF-8C7A9F3C6C1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49C9F-3556-4C5A-B22E-F99BB1FA8507}">
      <dsp:nvSpPr>
        <dsp:cNvPr id="0" name=""/>
        <dsp:cNvSpPr/>
      </dsp:nvSpPr>
      <dsp:spPr>
        <a:xfrm>
          <a:off x="11549" y="914235"/>
          <a:ext cx="907786" cy="9077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5593B-32DC-467F-B8A1-39C6A75DF478}">
      <dsp:nvSpPr>
        <dsp:cNvPr id="0" name=""/>
        <dsp:cNvSpPr/>
      </dsp:nvSpPr>
      <dsp:spPr>
        <a:xfrm>
          <a:off x="11549" y="1886351"/>
          <a:ext cx="2593676" cy="38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Dataset: </a:t>
          </a:r>
          <a:r>
            <a:rPr lang="en-US" sz="2600" b="0" kern="1200" dirty="0"/>
            <a:t>Diabetes</a:t>
          </a:r>
        </a:p>
      </dsp:txBody>
      <dsp:txXfrm>
        <a:off x="11549" y="1886351"/>
        <a:ext cx="2593676" cy="389051"/>
      </dsp:txXfrm>
    </dsp:sp>
    <dsp:sp modelId="{4DE9389D-1177-4312-A354-84C83AFAF170}">
      <dsp:nvSpPr>
        <dsp:cNvPr id="0" name=""/>
        <dsp:cNvSpPr/>
      </dsp:nvSpPr>
      <dsp:spPr>
        <a:xfrm>
          <a:off x="11549" y="2305323"/>
          <a:ext cx="2593676" cy="104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98958-8BB3-462B-9437-95EF4F9688C9}">
      <dsp:nvSpPr>
        <dsp:cNvPr id="0" name=""/>
        <dsp:cNvSpPr/>
      </dsp:nvSpPr>
      <dsp:spPr>
        <a:xfrm>
          <a:off x="3505349" y="748478"/>
          <a:ext cx="907786" cy="9077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F56EB-A839-4F9A-85F7-AD943AB8E2C0}">
      <dsp:nvSpPr>
        <dsp:cNvPr id="0" name=""/>
        <dsp:cNvSpPr/>
      </dsp:nvSpPr>
      <dsp:spPr>
        <a:xfrm>
          <a:off x="3348198" y="1698165"/>
          <a:ext cx="2593676" cy="38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Kaggle.com</a:t>
          </a:r>
        </a:p>
      </dsp:txBody>
      <dsp:txXfrm>
        <a:off x="3348198" y="1698165"/>
        <a:ext cx="2593676" cy="389051"/>
      </dsp:txXfrm>
    </dsp:sp>
    <dsp:sp modelId="{D4376311-1A18-4562-855A-9D421CDBBACF}">
      <dsp:nvSpPr>
        <dsp:cNvPr id="0" name=""/>
        <dsp:cNvSpPr/>
      </dsp:nvSpPr>
      <dsp:spPr>
        <a:xfrm>
          <a:off x="3059171" y="2080771"/>
          <a:ext cx="3486135" cy="767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https://www.kaggle.com/rahulsah06/machine-learning-for-diabetes-with-python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Rahul</a:t>
          </a:r>
        </a:p>
      </dsp:txBody>
      <dsp:txXfrm>
        <a:off x="3059171" y="2080771"/>
        <a:ext cx="3486135" cy="767963"/>
      </dsp:txXfrm>
    </dsp:sp>
    <dsp:sp modelId="{FA29983E-9CEF-4BEF-AA55-88A603ADE311}">
      <dsp:nvSpPr>
        <dsp:cNvPr id="0" name=""/>
        <dsp:cNvSpPr/>
      </dsp:nvSpPr>
      <dsp:spPr>
        <a:xfrm>
          <a:off x="6999148" y="914235"/>
          <a:ext cx="907786" cy="9077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7D054-56E3-41A9-8FD8-478CD24393C8}">
      <dsp:nvSpPr>
        <dsp:cNvPr id="0" name=""/>
        <dsp:cNvSpPr/>
      </dsp:nvSpPr>
      <dsp:spPr>
        <a:xfrm>
          <a:off x="6999148" y="1886351"/>
          <a:ext cx="2593676" cy="38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768 patients</a:t>
          </a:r>
        </a:p>
      </dsp:txBody>
      <dsp:txXfrm>
        <a:off x="6999148" y="1886351"/>
        <a:ext cx="2593676" cy="389051"/>
      </dsp:txXfrm>
    </dsp:sp>
    <dsp:sp modelId="{DE123B10-E896-4D7B-96E3-38634EE31FF4}">
      <dsp:nvSpPr>
        <dsp:cNvPr id="0" name=""/>
        <dsp:cNvSpPr/>
      </dsp:nvSpPr>
      <dsp:spPr>
        <a:xfrm>
          <a:off x="6999148" y="2305323"/>
          <a:ext cx="2593676" cy="104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0A64E-94A4-4FC1-9187-BC479676758C}">
      <dsp:nvSpPr>
        <dsp:cNvPr id="0" name=""/>
        <dsp:cNvSpPr/>
      </dsp:nvSpPr>
      <dsp:spPr>
        <a:xfrm>
          <a:off x="1172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548B88-A5ED-4D53-9B94-56FF04B14B74}">
      <dsp:nvSpPr>
        <dsp:cNvPr id="0" name=""/>
        <dsp:cNvSpPr/>
      </dsp:nvSpPr>
      <dsp:spPr>
        <a:xfrm>
          <a:off x="458411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What factors are best for predicting that someone has diabetes?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534947" y="649409"/>
        <a:ext cx="3962083" cy="2460051"/>
      </dsp:txXfrm>
    </dsp:sp>
    <dsp:sp modelId="{5D5B4DC7-7805-4B6C-B208-A622A919D7B6}">
      <dsp:nvSpPr>
        <dsp:cNvPr id="0" name=""/>
        <dsp:cNvSpPr/>
      </dsp:nvSpPr>
      <dsp:spPr>
        <a:xfrm>
          <a:off x="5030807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DDE035-C7D6-43DF-8A65-867AF8455A21}">
      <dsp:nvSpPr>
        <dsp:cNvPr id="0" name=""/>
        <dsp:cNvSpPr/>
      </dsp:nvSpPr>
      <dsp:spPr>
        <a:xfrm>
          <a:off x="5488046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Which machine </a:t>
          </a:r>
          <a:r>
            <a:rPr lang="en-US" sz="3100" kern="1200"/>
            <a:t>learning model </a:t>
          </a:r>
          <a:r>
            <a:rPr lang="en-US" sz="3100" kern="1200" dirty="0"/>
            <a:t>is best for predicting the outcome?</a:t>
          </a:r>
        </a:p>
      </dsp:txBody>
      <dsp:txXfrm>
        <a:off x="5564582" y="649409"/>
        <a:ext cx="3962083" cy="2460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F7D57-5D51-4781-88A2-EFC0DED1C1E7}">
      <dsp:nvSpPr>
        <dsp:cNvPr id="0" name=""/>
        <dsp:cNvSpPr/>
      </dsp:nvSpPr>
      <dsp:spPr>
        <a:xfrm>
          <a:off x="0" y="179975"/>
          <a:ext cx="5913437" cy="13337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Used Grid Search</a:t>
          </a:r>
        </a:p>
      </dsp:txBody>
      <dsp:txXfrm>
        <a:off x="65111" y="245086"/>
        <a:ext cx="5783215" cy="1203577"/>
      </dsp:txXfrm>
    </dsp:sp>
    <dsp:sp modelId="{8B4FE7B7-300F-420A-A67F-CFAA6B559439}">
      <dsp:nvSpPr>
        <dsp:cNvPr id="0" name=""/>
        <dsp:cNvSpPr/>
      </dsp:nvSpPr>
      <dsp:spPr>
        <a:xfrm>
          <a:off x="0" y="1677935"/>
          <a:ext cx="5913437" cy="1333799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Best Accuracy</a:t>
          </a:r>
        </a:p>
      </dsp:txBody>
      <dsp:txXfrm>
        <a:off x="65111" y="1743046"/>
        <a:ext cx="5783215" cy="1203577"/>
      </dsp:txXfrm>
    </dsp:sp>
    <dsp:sp modelId="{96DCF481-8B36-4673-916F-0294302C05CB}">
      <dsp:nvSpPr>
        <dsp:cNvPr id="0" name=""/>
        <dsp:cNvSpPr/>
      </dsp:nvSpPr>
      <dsp:spPr>
        <a:xfrm>
          <a:off x="0" y="3011735"/>
          <a:ext cx="5913437" cy="1445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72390" rIns="405384" bIns="7239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/>
            <a:t>C = 0.01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/>
            <a:t>Kernel = Linear</a:t>
          </a:r>
        </a:p>
      </dsp:txBody>
      <dsp:txXfrm>
        <a:off x="0" y="3011735"/>
        <a:ext cx="5913437" cy="1445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8EA8D-EDF7-4845-ACAB-3F08FBB9CA01}">
      <dsp:nvSpPr>
        <dsp:cNvPr id="0" name=""/>
        <dsp:cNvSpPr/>
      </dsp:nvSpPr>
      <dsp:spPr>
        <a:xfrm>
          <a:off x="639687" y="177247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4A558-7411-4FA9-AE46-3A8DCEED1966}">
      <dsp:nvSpPr>
        <dsp:cNvPr id="0" name=""/>
        <dsp:cNvSpPr/>
      </dsp:nvSpPr>
      <dsp:spPr>
        <a:xfrm>
          <a:off x="1005312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3DD96-C5E9-4EEE-98AD-5258084C87FA}">
      <dsp:nvSpPr>
        <dsp:cNvPr id="0" name=""/>
        <dsp:cNvSpPr/>
      </dsp:nvSpPr>
      <dsp:spPr>
        <a:xfrm>
          <a:off x="91250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Seed = 42</a:t>
          </a:r>
        </a:p>
      </dsp:txBody>
      <dsp:txXfrm>
        <a:off x="91250" y="2427247"/>
        <a:ext cx="2812500" cy="720000"/>
      </dsp:txXfrm>
    </dsp:sp>
    <dsp:sp modelId="{B5794C22-A64B-469E-B6DC-3A1663F43356}">
      <dsp:nvSpPr>
        <dsp:cNvPr id="0" name=""/>
        <dsp:cNvSpPr/>
      </dsp:nvSpPr>
      <dsp:spPr>
        <a:xfrm>
          <a:off x="3944375" y="177247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BBC0F-3A18-4CAE-8403-D7D09827B423}">
      <dsp:nvSpPr>
        <dsp:cNvPr id="0" name=""/>
        <dsp:cNvSpPr/>
      </dsp:nvSpPr>
      <dsp:spPr>
        <a:xfrm>
          <a:off x="4310000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D9C4A-B962-4FDA-BD25-9D129A394292}">
      <dsp:nvSpPr>
        <dsp:cNvPr id="0" name=""/>
        <dsp:cNvSpPr/>
      </dsp:nvSpPr>
      <dsp:spPr>
        <a:xfrm>
          <a:off x="3395937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Integers = 10 to 40</a:t>
          </a:r>
        </a:p>
      </dsp:txBody>
      <dsp:txXfrm>
        <a:off x="3395937" y="2427247"/>
        <a:ext cx="2812500" cy="720000"/>
      </dsp:txXfrm>
    </dsp:sp>
    <dsp:sp modelId="{27A39744-CBFA-4692-9211-F88B1DAAA62A}">
      <dsp:nvSpPr>
        <dsp:cNvPr id="0" name=""/>
        <dsp:cNvSpPr/>
      </dsp:nvSpPr>
      <dsp:spPr>
        <a:xfrm>
          <a:off x="7249062" y="177247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CB1D7-A889-49BD-A8FC-9B3EFE259C21}">
      <dsp:nvSpPr>
        <dsp:cNvPr id="0" name=""/>
        <dsp:cNvSpPr/>
      </dsp:nvSpPr>
      <dsp:spPr>
        <a:xfrm>
          <a:off x="7614687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4715E-CD37-4525-8ABF-8C7A9F3C6C1F}">
      <dsp:nvSpPr>
        <dsp:cNvPr id="0" name=""/>
        <dsp:cNvSpPr/>
      </dsp:nvSpPr>
      <dsp:spPr>
        <a:xfrm>
          <a:off x="6700625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Model = ExtraTreesClassifier</a:t>
          </a:r>
        </a:p>
      </dsp:txBody>
      <dsp:txXfrm>
        <a:off x="6700625" y="2427247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3-01T00:54:45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1998">
    <iact:property name="dataType"/>
    <iact:actionData xml:id="d0">
      <inkml:trace xmlns:inkml="http://www.w3.org/2003/InkML" xml:id="stk0" contextRef="#ctx0" brushRef="#br0">4740 12361 0,'22'0'46,"1"0"-41,21-23 3,0 1-1,1 0 2,43 0-3,-21 0 3,21 0-5,1 0 5,-1 22-2,1-23 0,0 23 0,21-22 0,1 0 2,0 22-3,0 0 1,21-22 2,334 0 21,-378 22-24,-21 0 2,-1 0-1,-44 0 0,23 0 0,-23 0 1,22 0-1,-22 0 8,0 0 8,0 0 6</inkml:trace>
    </iact:actionData>
  </iact:action>
  <iact:action type="add" startTime="24590">
    <iact:property name="dataType"/>
    <iact:actionData xml:id="d1">
      <inkml:trace xmlns:inkml="http://www.w3.org/2003/InkML" xml:id="stk1" contextRef="#ctx0" brushRef="#br0">6246 10168 0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AF1-DDE7-4774-B460-0D6D75E48F1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13CC21-F0FC-4E4A-8DD1-82A77BD608C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3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AF1-DDE7-4774-B460-0D6D75E48F1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CC21-F0FC-4E4A-8DD1-82A77BD608C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0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AF1-DDE7-4774-B460-0D6D75E48F1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CC21-F0FC-4E4A-8DD1-82A77BD608C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61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AF1-DDE7-4774-B460-0D6D75E48F1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CC21-F0FC-4E4A-8DD1-82A77BD608C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2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AF1-DDE7-4774-B460-0D6D75E48F1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CC21-F0FC-4E4A-8DD1-82A77BD608C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16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AF1-DDE7-4774-B460-0D6D75E48F1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CC21-F0FC-4E4A-8DD1-82A77BD608C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8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AF1-DDE7-4774-B460-0D6D75E48F1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CC21-F0FC-4E4A-8DD1-82A77BD608C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6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AF1-DDE7-4774-B460-0D6D75E48F1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CC21-F0FC-4E4A-8DD1-82A77BD608C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4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AF1-DDE7-4774-B460-0D6D75E48F1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CC21-F0FC-4E4A-8DD1-82A77BD60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9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AF1-DDE7-4774-B460-0D6D75E48F1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CC21-F0FC-4E4A-8DD1-82A77BD608C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88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9A4EAF1-DDE7-4774-B460-0D6D75E48F1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CC21-F0FC-4E4A-8DD1-82A77BD608C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7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EAF1-DDE7-4774-B460-0D6D75E48F1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13CC21-F0FC-4E4A-8DD1-82A77BD608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6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11/relationships/inkAction" Target="../ink/inkAction1.xml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15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17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CF2ED-A617-4194-9F1F-7486D787E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9647" y="389902"/>
            <a:ext cx="5476786" cy="2746062"/>
          </a:xfrm>
        </p:spPr>
        <p:txBody>
          <a:bodyPr>
            <a:normAutofit/>
          </a:bodyPr>
          <a:lstStyle/>
          <a:p>
            <a:r>
              <a:rPr lang="en-US" sz="4800" dirty="0"/>
              <a:t>DIABETES DATA</a:t>
            </a:r>
            <a:br>
              <a:rPr lang="en-US" sz="4800" dirty="0"/>
            </a:br>
            <a:r>
              <a:rPr lang="en-US" sz="4800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2F0B2-9942-41D0-9E4D-40E4E1F6B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647" y="3529159"/>
            <a:ext cx="4162489" cy="1606576"/>
          </a:xfrm>
        </p:spPr>
        <p:txBody>
          <a:bodyPr>
            <a:normAutofit/>
          </a:bodyPr>
          <a:lstStyle/>
          <a:p>
            <a:r>
              <a:rPr lang="en-US" sz="1600"/>
              <a:t>Sylvester Brown</a:t>
            </a:r>
          </a:p>
          <a:p>
            <a:r>
              <a:rPr lang="en-US" sz="1600"/>
              <a:t>Regis University</a:t>
            </a:r>
          </a:p>
          <a:p>
            <a:r>
              <a:rPr lang="en-US" sz="1600"/>
              <a:t>Practicum II</a:t>
            </a:r>
          </a:p>
        </p:txBody>
      </p:sp>
      <p:pic>
        <p:nvPicPr>
          <p:cNvPr id="68" name="Graphic 6" descr="Robot">
            <a:extLst>
              <a:ext uri="{FF2B5EF4-FFF2-40B4-BE49-F238E27FC236}">
                <a16:creationId xmlns:a16="http://schemas.microsoft.com/office/drawing/2014/main" id="{07841ACD-8012-471A-A481-FE83341B0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137" name="Straight Connector 119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8" name="Picture 121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9" name="Straight Connector 123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61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82"/>
    </mc:Choice>
    <mc:Fallback xmlns="">
      <p:transition spd="slow" advTm="597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02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03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Straight Connector 7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05" name="Rectangle 78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6" name="Rectangle 80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1107" name="Group 82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8" name="Rectangle 84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09" name="Rectangle 86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0" name="Straight Connector 88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18DD4E-6839-48BB-AEE2-29C80695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1026467"/>
            <a:ext cx="3520367" cy="6603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OBSERVATION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129D6-2C92-4A8A-89D1-88BC17536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8029" y="2015732"/>
            <a:ext cx="3520368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Glucose, Blood Pressure, BMI are normally distributed</a:t>
            </a:r>
          </a:p>
          <a:p>
            <a:endParaRPr lang="en-US" sz="2400" dirty="0"/>
          </a:p>
          <a:p>
            <a:r>
              <a:rPr lang="en-US" sz="2400" dirty="0"/>
              <a:t>Pregnancies, Insulin, and Age are rightly skewed.</a:t>
            </a:r>
            <a:endParaRPr lang="en-US" dirty="0"/>
          </a:p>
        </p:txBody>
      </p:sp>
      <p:pic>
        <p:nvPicPr>
          <p:cNvPr id="1111" name="Picture 90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12" name="Straight Connector 92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62CCA09-DB9E-449C-A2D0-B72918D2C56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06400" y="3660480"/>
              <a:ext cx="805680" cy="789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62CCA09-DB9E-449C-A2D0-B72918D2C5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7040" y="3651120"/>
                <a:ext cx="824400" cy="8085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604D503-2F8E-488B-AF58-2E2B7CDFAD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296" y="729587"/>
            <a:ext cx="5476955" cy="465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5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22"/>
    </mc:Choice>
    <mc:Fallback xmlns="">
      <p:transition spd="slow" advTm="560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6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17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19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1" name="Group 21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3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25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27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1AC8715-0FF8-4BDF-953D-9F0210BA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CORRELATION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1E032-2B93-4D54-9C6F-6813320863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71223" y="1347052"/>
            <a:ext cx="4825148" cy="340475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AACC3-BE53-4488-B4F3-031FE5E97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8029" y="2015732"/>
            <a:ext cx="3520368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/>
              <a:t>Most correlated = glucose</a:t>
            </a:r>
          </a:p>
          <a:p>
            <a:endParaRPr lang="en-US" sz="1900" dirty="0"/>
          </a:p>
          <a:p>
            <a:r>
              <a:rPr lang="en-US" sz="1900" dirty="0"/>
              <a:t>Next = BMI, insulin and age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pregnancy to age, insulin to glucose, BMI and skin thickness, age and glucose.</a:t>
            </a:r>
          </a:p>
          <a:p>
            <a:endParaRPr lang="en-US" sz="1900" dirty="0"/>
          </a:p>
        </p:txBody>
      </p:sp>
      <p:pic>
        <p:nvPicPr>
          <p:cNvPr id="75" name="Picture 29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6" name="Straight Connector 31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3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7111E9-569C-49F7-AB39-B16F6A68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Attribute importance</a:t>
            </a: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3998-5D4D-4A3E-A1F4-DCA971F7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= </a:t>
            </a:r>
            <a:r>
              <a:rPr lang="en-US" dirty="0" err="1"/>
              <a:t>ExtraTreesClassifier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4B4CCB-317F-464E-873C-7E9D63C3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739121"/>
            <a:ext cx="4960442" cy="2793685"/>
          </a:xfrm>
          <a:prstGeom prst="rect">
            <a:avLst/>
          </a:prstGeom>
        </p:spPr>
      </p:pic>
      <p:pic>
        <p:nvPicPr>
          <p:cNvPr id="69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0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10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2E96A11-6334-4C5D-85DD-B13FD834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Machine Learning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5CEEF-57D7-473A-8518-C568D0D8B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015732"/>
            <a:ext cx="8434831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07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4E90A-DD5E-4304-9517-57FA83E4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Best parameters </a:t>
            </a: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4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CD216126-57EF-4383-BCE3-1A5E21815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9061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6070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94A0-1004-43BC-8F1C-AA438AF1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Optimized SVM linear model</a:t>
            </a:r>
          </a:p>
        </p:txBody>
      </p:sp>
      <p:graphicFrame>
        <p:nvGraphicFramePr>
          <p:cNvPr id="53" name="Content Placeholder 3">
            <a:extLst>
              <a:ext uri="{FF2B5EF4-FFF2-40B4-BE49-F238E27FC236}">
                <a16:creationId xmlns:a16="http://schemas.microsoft.com/office/drawing/2014/main" id="{5A1FE0DF-D955-467C-84EA-628CF76EF1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238326"/>
              </p:ext>
            </p:extLst>
          </p:nvPr>
        </p:nvGraphicFramePr>
        <p:xfrm>
          <a:off x="1450975" y="2580651"/>
          <a:ext cx="9604376" cy="28440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14877">
                  <a:extLst>
                    <a:ext uri="{9D8B030D-6E8A-4147-A177-3AD203B41FA5}">
                      <a16:colId xmlns:a16="http://schemas.microsoft.com/office/drawing/2014/main" val="12370039"/>
                    </a:ext>
                  </a:extLst>
                </a:gridCol>
                <a:gridCol w="3164970">
                  <a:extLst>
                    <a:ext uri="{9D8B030D-6E8A-4147-A177-3AD203B41FA5}">
                      <a16:colId xmlns:a16="http://schemas.microsoft.com/office/drawing/2014/main" val="678968397"/>
                    </a:ext>
                  </a:extLst>
                </a:gridCol>
                <a:gridCol w="3424529">
                  <a:extLst>
                    <a:ext uri="{9D8B030D-6E8A-4147-A177-3AD203B41FA5}">
                      <a16:colId xmlns:a16="http://schemas.microsoft.com/office/drawing/2014/main" val="3326294339"/>
                    </a:ext>
                  </a:extLst>
                </a:gridCol>
              </a:tblGrid>
              <a:tr h="948021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6947" marR="20153" marT="193474" marB="1934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386947" marR="20153" marT="193474" marB="1934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386947" marR="20153" marT="193474" marB="1934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656952"/>
                  </a:ext>
                </a:extLst>
              </a:tr>
              <a:tr h="948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386947" marR="20153" marT="193474" marB="19347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TP = 85</a:t>
                      </a:r>
                    </a:p>
                  </a:txBody>
                  <a:tcPr marL="386947" marR="20153" marT="193474" marB="19347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FP = 14</a:t>
                      </a:r>
                    </a:p>
                  </a:txBody>
                  <a:tcPr marL="386947" marR="20153" marT="193474" marB="19347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337493"/>
                  </a:ext>
                </a:extLst>
              </a:tr>
              <a:tr h="948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386947" marR="20153" marT="193474" marB="19347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FN = 22</a:t>
                      </a:r>
                    </a:p>
                  </a:txBody>
                  <a:tcPr marL="386947" marR="20153" marT="193474" marB="19347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TN = 33</a:t>
                      </a:r>
                    </a:p>
                  </a:txBody>
                  <a:tcPr marL="386947" marR="20153" marT="193474" marB="19347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664456"/>
                  </a:ext>
                </a:extLst>
              </a:tr>
            </a:tbl>
          </a:graphicData>
        </a:graphic>
      </p:graphicFrame>
      <p:sp>
        <p:nvSpPr>
          <p:cNvPr id="46" name="Title 1">
            <a:extLst>
              <a:ext uri="{FF2B5EF4-FFF2-40B4-BE49-F238E27FC236}">
                <a16:creationId xmlns:a16="http://schemas.microsoft.com/office/drawing/2014/main" id="{77C76B5E-5715-454D-BC9F-8F01B4F681C4}"/>
              </a:ext>
            </a:extLst>
          </p:cNvPr>
          <p:cNvSpPr txBox="1">
            <a:spLocks/>
          </p:cNvSpPr>
          <p:nvPr/>
        </p:nvSpPr>
        <p:spPr>
          <a:xfrm>
            <a:off x="1450975" y="1853753"/>
            <a:ext cx="9603275" cy="655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Accuracy = 76%</a:t>
            </a:r>
          </a:p>
        </p:txBody>
      </p:sp>
    </p:spTree>
    <p:extLst>
      <p:ext uri="{BB962C8B-B14F-4D97-AF65-F5344CB8AC3E}">
        <p14:creationId xmlns:p14="http://schemas.microsoft.com/office/powerpoint/2010/main" val="283160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54E6-CA82-440D-807E-B88D081C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Attribute importance – random numbers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519A2AE1-8876-431F-9068-3E1D11F14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519385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378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4C72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1785D8-A146-40B4-85DA-5DDDCF61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33" y="643467"/>
            <a:ext cx="97387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94A0-1004-43BC-8F1C-AA438AF1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Optimized model – feature importance</a:t>
            </a:r>
          </a:p>
        </p:txBody>
      </p:sp>
      <p:graphicFrame>
        <p:nvGraphicFramePr>
          <p:cNvPr id="53" name="Content Placeholder 3">
            <a:extLst>
              <a:ext uri="{FF2B5EF4-FFF2-40B4-BE49-F238E27FC236}">
                <a16:creationId xmlns:a16="http://schemas.microsoft.com/office/drawing/2014/main" id="{5A1FE0DF-D955-467C-84EA-628CF76EF1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289338"/>
              </p:ext>
            </p:extLst>
          </p:nvPr>
        </p:nvGraphicFramePr>
        <p:xfrm>
          <a:off x="1450975" y="2580651"/>
          <a:ext cx="9604376" cy="28440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14877">
                  <a:extLst>
                    <a:ext uri="{9D8B030D-6E8A-4147-A177-3AD203B41FA5}">
                      <a16:colId xmlns:a16="http://schemas.microsoft.com/office/drawing/2014/main" val="12370039"/>
                    </a:ext>
                  </a:extLst>
                </a:gridCol>
                <a:gridCol w="3164970">
                  <a:extLst>
                    <a:ext uri="{9D8B030D-6E8A-4147-A177-3AD203B41FA5}">
                      <a16:colId xmlns:a16="http://schemas.microsoft.com/office/drawing/2014/main" val="678968397"/>
                    </a:ext>
                  </a:extLst>
                </a:gridCol>
                <a:gridCol w="3424529">
                  <a:extLst>
                    <a:ext uri="{9D8B030D-6E8A-4147-A177-3AD203B41FA5}">
                      <a16:colId xmlns:a16="http://schemas.microsoft.com/office/drawing/2014/main" val="3326294339"/>
                    </a:ext>
                  </a:extLst>
                </a:gridCol>
              </a:tblGrid>
              <a:tr h="948021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6947" marR="20153" marT="193474" marB="19347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386947" marR="20153" marT="193474" marB="1934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386947" marR="20153" marT="193474" marB="1934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656952"/>
                  </a:ext>
                </a:extLst>
              </a:tr>
              <a:tr h="948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386947" marR="20153" marT="193474" marB="19347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TP = 85</a:t>
                      </a:r>
                    </a:p>
                  </a:txBody>
                  <a:tcPr marL="386947" marR="20153" marT="193474" marB="19347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FP = 14</a:t>
                      </a:r>
                    </a:p>
                  </a:txBody>
                  <a:tcPr marL="386947" marR="20153" marT="193474" marB="19347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337493"/>
                  </a:ext>
                </a:extLst>
              </a:tr>
              <a:tr h="948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386947" marR="20153" marT="193474" marB="19347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FN = 20</a:t>
                      </a:r>
                    </a:p>
                  </a:txBody>
                  <a:tcPr marL="386947" marR="20153" marT="193474" marB="19347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TN = 35</a:t>
                      </a:r>
                    </a:p>
                  </a:txBody>
                  <a:tcPr marL="386947" marR="20153" marT="193474" marB="193474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664456"/>
                  </a:ext>
                </a:extLst>
              </a:tr>
            </a:tbl>
          </a:graphicData>
        </a:graphic>
      </p:graphicFrame>
      <p:sp>
        <p:nvSpPr>
          <p:cNvPr id="46" name="Title 1">
            <a:extLst>
              <a:ext uri="{FF2B5EF4-FFF2-40B4-BE49-F238E27FC236}">
                <a16:creationId xmlns:a16="http://schemas.microsoft.com/office/drawing/2014/main" id="{77C76B5E-5715-454D-BC9F-8F01B4F681C4}"/>
              </a:ext>
            </a:extLst>
          </p:cNvPr>
          <p:cNvSpPr txBox="1">
            <a:spLocks/>
          </p:cNvSpPr>
          <p:nvPr/>
        </p:nvSpPr>
        <p:spPr>
          <a:xfrm>
            <a:off x="1450975" y="1853753"/>
            <a:ext cx="9603275" cy="655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Accuracy = 78%</a:t>
            </a:r>
          </a:p>
        </p:txBody>
      </p:sp>
    </p:spTree>
    <p:extLst>
      <p:ext uri="{BB962C8B-B14F-4D97-AF65-F5344CB8AC3E}">
        <p14:creationId xmlns:p14="http://schemas.microsoft.com/office/powerpoint/2010/main" val="1112848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C79DC-3763-490F-A978-F41C9589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Other Resources Used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4367010-674C-4974-83A4-B69E148C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Used "Pandas for Everyone' by Daniel  Chen</a:t>
            </a:r>
          </a:p>
          <a:p>
            <a:r>
              <a:rPr lang="en-US"/>
              <a:t>https://www.kaggle.com/sagira/logistic-regression-math-behind-without-sklearn</a:t>
            </a:r>
          </a:p>
          <a:p>
            <a:r>
              <a:rPr lang="en-US"/>
              <a:t>https://www.kaggle.com/kwisatzhaderach/simple-mlp-approach</a:t>
            </a:r>
          </a:p>
          <a:p>
            <a:r>
              <a:rPr lang="en-US"/>
              <a:t>https://www.kaggle.com/aljojose/pima-indians-diabetes-my-first-project</a:t>
            </a:r>
          </a:p>
          <a:p>
            <a:r>
              <a:rPr lang="en-US"/>
              <a:t>https://towardsdatascience.com/feature-selection-techniques-in-machine-learning-with-python-f24e7da3f36e</a:t>
            </a:r>
          </a:p>
          <a:p>
            <a:r>
              <a:rPr lang="en-US"/>
              <a:t>https://www.kaggle.com/saurav9786/eda-makes-sense</a:t>
            </a:r>
          </a:p>
        </p:txBody>
      </p:sp>
    </p:spTree>
    <p:extLst>
      <p:ext uri="{BB962C8B-B14F-4D97-AF65-F5344CB8AC3E}">
        <p14:creationId xmlns:p14="http://schemas.microsoft.com/office/powerpoint/2010/main" val="1851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0"/>
    </mc:Choice>
    <mc:Fallback xmlns="">
      <p:transition spd="slow" advTm="36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75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9" name="Picture 77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0" name="Straight Connector 79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81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2" name="Rectangle 83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85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34" name="Group 87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89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BB9987-4915-44DD-9827-FD567688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6000">
                <a:solidFill>
                  <a:schemeClr val="tx2"/>
                </a:solidFill>
              </a:rPr>
              <a:t>Introduction</a:t>
            </a:r>
            <a:endParaRPr lang="en-US" sz="6000" dirty="0">
              <a:solidFill>
                <a:schemeClr val="tx2"/>
              </a:solidFill>
            </a:endParaRPr>
          </a:p>
        </p:txBody>
      </p:sp>
      <p:cxnSp>
        <p:nvCxnSpPr>
          <p:cNvPr id="136" name="Straight Connector 91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93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8" name="Picture 95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7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27"/>
    </mc:Choice>
    <mc:Fallback xmlns="">
      <p:transition spd="slow" advTm="3252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C0C92C-1ED6-4D6D-ADF0-4116EABCF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n-US" sz="6000">
                <a:solidFill>
                  <a:schemeClr val="tx2"/>
                </a:solidFill>
              </a:rPr>
              <a:t>QUESTIONS 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1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4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EDB74-2CC6-4DFE-A266-9DE7CC81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b="1"/>
              <a:t>Purpose of Project</a:t>
            </a:r>
            <a:endParaRPr lang="en-US" b="1" dirty="0"/>
          </a:p>
        </p:txBody>
      </p:sp>
      <p:cxnSp>
        <p:nvCxnSpPr>
          <p:cNvPr id="47" name="Straight Connector 36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CEFE-DBF4-44D3-BD85-565A5CB1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Showcase</a:t>
            </a:r>
          </a:p>
          <a:p>
            <a:pPr lvl="1"/>
            <a:r>
              <a:rPr lang="en-US" dirty="0"/>
              <a:t>Data Exploration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4925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32"/>
    </mc:Choice>
    <mc:Fallback xmlns="">
      <p:transition spd="slow" advTm="151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36E0-9039-4417-8CB0-EA4574DD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4400" b="1" dirty="0"/>
              <a:t>DIABETES Dataset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E914D37-ED0E-406B-80A6-3A437FD34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495463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335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96"/>
    </mc:Choice>
    <mc:Fallback xmlns="">
      <p:transition spd="slow" advTm="262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0935-B20A-4246-82E7-E47D6569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667" y="1005455"/>
            <a:ext cx="9605635" cy="786143"/>
          </a:xfrm>
        </p:spPr>
        <p:txBody>
          <a:bodyPr>
            <a:normAutofit/>
          </a:bodyPr>
          <a:lstStyle/>
          <a:p>
            <a:r>
              <a:rPr lang="en-US" b="1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61FE-094A-4AD7-8040-F715334814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/>
              <a:t>Pregnancies</a:t>
            </a:r>
          </a:p>
          <a:p>
            <a:pPr lvl="1"/>
            <a:r>
              <a:rPr lang="en-US" sz="4000" dirty="0"/>
              <a:t>Glucose</a:t>
            </a:r>
          </a:p>
          <a:p>
            <a:pPr lvl="1"/>
            <a:r>
              <a:rPr lang="en-US" sz="4000" dirty="0"/>
              <a:t>Blood Pressure</a:t>
            </a:r>
          </a:p>
          <a:p>
            <a:pPr lvl="1"/>
            <a:r>
              <a:rPr lang="en-US" sz="4000" dirty="0"/>
              <a:t>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57F6D-28F3-4C2B-9C8D-D1B77E2062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/>
              <a:t>Skin Thickness</a:t>
            </a:r>
          </a:p>
          <a:p>
            <a:pPr lvl="1"/>
            <a:r>
              <a:rPr lang="en-US" sz="4000" dirty="0"/>
              <a:t>Insulin</a:t>
            </a:r>
          </a:p>
          <a:p>
            <a:pPr lvl="1"/>
            <a:r>
              <a:rPr lang="en-US" sz="4000" dirty="0"/>
              <a:t>BMI</a:t>
            </a:r>
          </a:p>
          <a:p>
            <a:pPr lvl="1"/>
            <a:r>
              <a:rPr lang="en-US" sz="4000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01821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48"/>
    </mc:Choice>
    <mc:Fallback xmlns="">
      <p:transition spd="slow" advTm="3434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8BA2-0981-40B3-8E4C-0FF46331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4400" b="1" dirty="0"/>
              <a:t>Focus of Analysis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187E627-A990-4CFB-AB2B-D53FEEB280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15204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5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80"/>
    </mc:Choice>
    <mc:Fallback xmlns="">
      <p:transition spd="slow" advTm="2528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D1279E-64FC-42BD-A792-E1478415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Data Analysis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13"/>
    </mc:Choice>
    <mc:Fallback xmlns="">
      <p:transition spd="slow" advTm="5841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1680-A3D5-485C-9FF9-D97DF884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BD945-654B-4183-9075-A1ABDD3A8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1860483"/>
            <a:ext cx="4645152" cy="360824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Glucose</a:t>
            </a:r>
          </a:p>
          <a:p>
            <a:r>
              <a:rPr lang="en-US" sz="4000" dirty="0"/>
              <a:t>Blood Pressure</a:t>
            </a:r>
          </a:p>
          <a:p>
            <a:r>
              <a:rPr lang="en-US" sz="4000" dirty="0"/>
              <a:t>Skin Thickness</a:t>
            </a:r>
          </a:p>
          <a:p>
            <a:r>
              <a:rPr lang="en-US" sz="4000" dirty="0"/>
              <a:t>Insulin, and BMI </a:t>
            </a:r>
          </a:p>
          <a:p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FAF54-AF85-4673-AC13-123D8E2FC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1860483"/>
            <a:ext cx="4642490" cy="35983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sz="2800" dirty="0"/>
              <a:t>ZEROS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sz="2800" dirty="0"/>
              <a:t>NAN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3000" dirty="0"/>
              <a:t>Median</a:t>
            </a:r>
          </a:p>
          <a:p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5A0E6F9-707D-4E5D-A08E-7D15C5C8FF48}"/>
              </a:ext>
            </a:extLst>
          </p:cNvPr>
          <p:cNvSpPr/>
          <p:nvPr/>
        </p:nvSpPr>
        <p:spPr>
          <a:xfrm>
            <a:off x="8452870" y="2425300"/>
            <a:ext cx="561474" cy="894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13D4492-7CD7-43E1-B215-50AA9A23B9A5}"/>
              </a:ext>
            </a:extLst>
          </p:cNvPr>
          <p:cNvSpPr/>
          <p:nvPr/>
        </p:nvSpPr>
        <p:spPr>
          <a:xfrm>
            <a:off x="8452870" y="3942081"/>
            <a:ext cx="561474" cy="894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D28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4C9F1322-9C03-4E87-899F-9C983F465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063" y="643467"/>
            <a:ext cx="615587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2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50"/>
    </mc:Choice>
    <mc:Fallback xmlns="">
      <p:transition spd="slow" advTm="27750"/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238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Gallery</vt:lpstr>
      <vt:lpstr>DIABETES DATA Analysis</vt:lpstr>
      <vt:lpstr>Introduction</vt:lpstr>
      <vt:lpstr>Purpose of Project</vt:lpstr>
      <vt:lpstr>DIABETES Dataset</vt:lpstr>
      <vt:lpstr>variables</vt:lpstr>
      <vt:lpstr>Focus of Analysis</vt:lpstr>
      <vt:lpstr>Data Analysis</vt:lpstr>
      <vt:lpstr>MISSING Values</vt:lpstr>
      <vt:lpstr>PowerPoint Presentation</vt:lpstr>
      <vt:lpstr>OBSERVATION</vt:lpstr>
      <vt:lpstr>CORRELATION PLOT</vt:lpstr>
      <vt:lpstr>Attribute importance</vt:lpstr>
      <vt:lpstr>Machine Learning models</vt:lpstr>
      <vt:lpstr>Best parameters </vt:lpstr>
      <vt:lpstr>Optimized SVM linear model</vt:lpstr>
      <vt:lpstr>Attribute importance – random numbers</vt:lpstr>
      <vt:lpstr>PowerPoint Presentation</vt:lpstr>
      <vt:lpstr>Optimized model – feature importance</vt:lpstr>
      <vt:lpstr>Other Resources Used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Analysis</dc:title>
  <dc:creator>Sylvester Brown</dc:creator>
  <cp:lastModifiedBy>Sylvester Brown</cp:lastModifiedBy>
  <cp:revision>1</cp:revision>
  <dcterms:created xsi:type="dcterms:W3CDTF">2020-04-25T23:39:11Z</dcterms:created>
  <dcterms:modified xsi:type="dcterms:W3CDTF">2020-04-29T22:56:18Z</dcterms:modified>
</cp:coreProperties>
</file>