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1"/>
  </p:notesMasterIdLst>
  <p:handoutMasterIdLst>
    <p:handoutMasterId r:id="rId12"/>
  </p:handoutMasterIdLst>
  <p:sldIdLst>
    <p:sldId id="256" r:id="rId5"/>
    <p:sldId id="262" r:id="rId6"/>
    <p:sldId id="263" r:id="rId7"/>
    <p:sldId id="258"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dirty="0">
                <a:solidFill>
                  <a:schemeClr val="bg1"/>
                </a:solidFill>
              </a:rPr>
              <a:t>UNICORN COMPANIES DATA ANALYTICS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3" y="5467246"/>
            <a:ext cx="11126005" cy="895244"/>
          </a:xfrm>
        </p:spPr>
        <p:txBody>
          <a:bodyPr>
            <a:normAutofit fontScale="92500" lnSpcReduction="10000"/>
          </a:bodyPr>
          <a:lstStyle/>
          <a:p>
            <a:pPr algn="ctr"/>
            <a:r>
              <a:rPr lang="en-US" sz="2400" dirty="0">
                <a:solidFill>
                  <a:srgbClr val="7CEBFF"/>
                </a:solidFill>
              </a:rPr>
              <a:t>BY</a:t>
            </a:r>
          </a:p>
          <a:p>
            <a:pPr algn="ctr"/>
            <a:r>
              <a:rPr lang="en-US" sz="2400" dirty="0">
                <a:solidFill>
                  <a:srgbClr val="7CEBFF"/>
                </a:solidFill>
              </a:rPr>
              <a:t>SYLVESTER INEH</a:t>
            </a:r>
            <a:endParaRPr lang="en-US" sz="900"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C9D9-F4A1-0C90-0547-FFFF7C345148}"/>
              </a:ext>
            </a:extLst>
          </p:cNvPr>
          <p:cNvSpPr>
            <a:spLocks noGrp="1"/>
          </p:cNvSpPr>
          <p:nvPr>
            <p:ph type="title"/>
          </p:nvPr>
        </p:nvSpPr>
        <p:spPr/>
        <p:txBody>
          <a:bodyPr>
            <a:normAutofit/>
          </a:bodyPr>
          <a:lstStyle/>
          <a:p>
            <a:pPr algn="ctr"/>
            <a:r>
              <a:rPr lang="en-GB" sz="4400" dirty="0"/>
              <a:t>FINDINGS AND RECOMMENDATIONS</a:t>
            </a:r>
          </a:p>
        </p:txBody>
      </p:sp>
      <p:sp>
        <p:nvSpPr>
          <p:cNvPr id="3" name="Content Placeholder 2">
            <a:extLst>
              <a:ext uri="{FF2B5EF4-FFF2-40B4-BE49-F238E27FC236}">
                <a16:creationId xmlns:a16="http://schemas.microsoft.com/office/drawing/2014/main" id="{DCC1C423-6105-54F1-B1D7-876C9734700A}"/>
              </a:ext>
            </a:extLst>
          </p:cNvPr>
          <p:cNvSpPr>
            <a:spLocks noGrp="1"/>
          </p:cNvSpPr>
          <p:nvPr>
            <p:ph idx="1"/>
          </p:nvPr>
        </p:nvSpPr>
        <p:spPr/>
        <p:txBody>
          <a:bodyPr/>
          <a:lstStyle/>
          <a:p>
            <a:r>
              <a:rPr lang="en-GB" dirty="0"/>
              <a:t>After conducting a comprehensive analysis of the dataset, I discovered a positive distribution of unicorn companies across various industry sectors. This finding makes it easier to pinpoint the industries that are most successful at creating unicorns and potentially allows for the identification of emerging sectors with significant growth potential.</a:t>
            </a:r>
          </a:p>
          <a:p>
            <a:endParaRPr lang="en-GB" dirty="0"/>
          </a:p>
          <a:p>
            <a:r>
              <a:rPr lang="en-GB" dirty="0"/>
              <a:t>I will recommend that they identify specific companies within those successful industries and conduct further research on them. additionally, they could explore emerging sectors and see if there are any opportunities for investment or expansion. I will recommend that they continue with their research and analysis to stay abreast with industry trends and developments.</a:t>
            </a:r>
          </a:p>
        </p:txBody>
      </p:sp>
    </p:spTree>
    <p:extLst>
      <p:ext uri="{BB962C8B-B14F-4D97-AF65-F5344CB8AC3E}">
        <p14:creationId xmlns:p14="http://schemas.microsoft.com/office/powerpoint/2010/main" val="260843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6402-82E7-3C56-8C68-F5AB2569D7DF}"/>
              </a:ext>
            </a:extLst>
          </p:cNvPr>
          <p:cNvSpPr>
            <a:spLocks noGrp="1"/>
          </p:cNvSpPr>
          <p:nvPr>
            <p:ph type="title"/>
          </p:nvPr>
        </p:nvSpPr>
        <p:spPr/>
        <p:txBody>
          <a:bodyPr>
            <a:normAutofit/>
          </a:bodyPr>
          <a:lstStyle/>
          <a:p>
            <a:pPr algn="ctr"/>
            <a:r>
              <a:rPr lang="en-GB" sz="3600" dirty="0"/>
              <a:t>FINDINGS  AND RECOMMENDATIONS</a:t>
            </a:r>
          </a:p>
        </p:txBody>
      </p:sp>
      <p:sp>
        <p:nvSpPr>
          <p:cNvPr id="3" name="Content Placeholder 2">
            <a:extLst>
              <a:ext uri="{FF2B5EF4-FFF2-40B4-BE49-F238E27FC236}">
                <a16:creationId xmlns:a16="http://schemas.microsoft.com/office/drawing/2014/main" id="{809CB004-FC28-5408-EA5F-3E4D3F1A7A59}"/>
              </a:ext>
            </a:extLst>
          </p:cNvPr>
          <p:cNvSpPr>
            <a:spLocks noGrp="1"/>
          </p:cNvSpPr>
          <p:nvPr>
            <p:ph sz="half" idx="1"/>
          </p:nvPr>
        </p:nvSpPr>
        <p:spPr/>
        <p:txBody>
          <a:bodyPr>
            <a:normAutofit lnSpcReduction="10000"/>
          </a:bodyPr>
          <a:lstStyle/>
          <a:p>
            <a:r>
              <a:rPr lang="en-GB" sz="2400" dirty="0"/>
              <a:t>Identifying the areas where unicorn companies need attention and where they are most concentrated makes it easier for potential investors to focus their attention on favourable grounds for investment.</a:t>
            </a:r>
          </a:p>
        </p:txBody>
      </p:sp>
      <p:sp>
        <p:nvSpPr>
          <p:cNvPr id="4" name="Content Placeholder 3">
            <a:extLst>
              <a:ext uri="{FF2B5EF4-FFF2-40B4-BE49-F238E27FC236}">
                <a16:creationId xmlns:a16="http://schemas.microsoft.com/office/drawing/2014/main" id="{B8A2810D-63C9-593C-11A2-55CF405B15E7}"/>
              </a:ext>
            </a:extLst>
          </p:cNvPr>
          <p:cNvSpPr>
            <a:spLocks noGrp="1"/>
          </p:cNvSpPr>
          <p:nvPr>
            <p:ph sz="half" idx="2"/>
          </p:nvPr>
        </p:nvSpPr>
        <p:spPr/>
        <p:txBody>
          <a:bodyPr>
            <a:normAutofit lnSpcReduction="10000"/>
          </a:bodyPr>
          <a:lstStyle/>
          <a:p>
            <a:r>
              <a:rPr lang="en-GB" sz="2400" dirty="0"/>
              <a:t>It's critical to remember that there may be risks and difficulties involved in investing in unicorn companies. Before making any investment decisions, I will recommend that the investors conduct further research or consult a professional. Overall, for potential investors wishing to invest in unicorn companies, this is a wonderful place to start.</a:t>
            </a:r>
          </a:p>
        </p:txBody>
      </p:sp>
    </p:spTree>
    <p:extLst>
      <p:ext uri="{BB962C8B-B14F-4D97-AF65-F5344CB8AC3E}">
        <p14:creationId xmlns:p14="http://schemas.microsoft.com/office/powerpoint/2010/main" val="602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pPr algn="ctr"/>
            <a:r>
              <a:rPr lang="en-GB" sz="3200" dirty="0"/>
              <a:t>FINDINGS  AND RECOMMENDATIONS</a:t>
            </a:r>
            <a:endParaRPr lang="en-US" sz="3200" dirty="0"/>
          </a:p>
        </p:txBody>
      </p:sp>
      <p:sp>
        <p:nvSpPr>
          <p:cNvPr id="3" name="Content Placeholder 2">
            <a:extLst>
              <a:ext uri="{FF2B5EF4-FFF2-40B4-BE49-F238E27FC236}">
                <a16:creationId xmlns:a16="http://schemas.microsoft.com/office/drawing/2014/main" id="{6B43DDA1-12D1-8FB3-16C2-1040726977B8}"/>
              </a:ext>
            </a:extLst>
          </p:cNvPr>
          <p:cNvSpPr>
            <a:spLocks noGrp="1"/>
          </p:cNvSpPr>
          <p:nvPr>
            <p:ph sz="half" idx="2"/>
          </p:nvPr>
        </p:nvSpPr>
        <p:spPr/>
        <p:txBody>
          <a:bodyPr>
            <a:normAutofit fontScale="92500" lnSpcReduction="20000"/>
          </a:bodyPr>
          <a:lstStyle/>
          <a:p>
            <a:r>
              <a:rPr lang="en-GB" sz="2400" dirty="0"/>
              <a:t>Using this finding as a springboard, the investors may further explore specific factors in more detail or contrast successful and unsuccessful companies to learn more about what makes them unique. A thorough understanding of the sector is also required, therefore it's crucial to remember that pinpointing success elements may have its limitations. Overall, this is a wonderful place to start if you want to learn more about unicorn companies.</a:t>
            </a:r>
          </a:p>
        </p:txBody>
      </p:sp>
      <p:sp>
        <p:nvSpPr>
          <p:cNvPr id="6" name="Content Placeholder 5">
            <a:extLst>
              <a:ext uri="{FF2B5EF4-FFF2-40B4-BE49-F238E27FC236}">
                <a16:creationId xmlns:a16="http://schemas.microsoft.com/office/drawing/2014/main" id="{CE9F9FD0-BD38-0370-EA2E-4384CC21A7E8}"/>
              </a:ext>
            </a:extLst>
          </p:cNvPr>
          <p:cNvSpPr>
            <a:spLocks noGrp="1"/>
          </p:cNvSpPr>
          <p:nvPr>
            <p:ph sz="half" idx="1"/>
          </p:nvPr>
        </p:nvSpPr>
        <p:spPr/>
        <p:txBody>
          <a:bodyPr>
            <a:normAutofit fontScale="92500" lnSpcReduction="20000"/>
          </a:bodyPr>
          <a:lstStyle/>
          <a:p>
            <a:r>
              <a:rPr lang="en-GB" sz="2400" dirty="0"/>
              <a:t>Identifying common success factors among unicorn companies can provide valuable insights into the key attributes, strategies, or characteristics that contribute to a company's ability to achieve unicorn status."</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FE29-507F-BD6F-4A48-122DB47F05CE}"/>
              </a:ext>
            </a:extLst>
          </p:cNvPr>
          <p:cNvSpPr>
            <a:spLocks noGrp="1"/>
          </p:cNvSpPr>
          <p:nvPr>
            <p:ph type="title"/>
          </p:nvPr>
        </p:nvSpPr>
        <p:spPr/>
        <p:txBody>
          <a:bodyPr>
            <a:normAutofit/>
          </a:bodyPr>
          <a:lstStyle/>
          <a:p>
            <a:pPr algn="ctr"/>
            <a:r>
              <a:rPr lang="en-GB" sz="3600" dirty="0"/>
              <a:t>FINDINGS  AND RECOMMENDATIONS</a:t>
            </a:r>
          </a:p>
        </p:txBody>
      </p:sp>
      <p:sp>
        <p:nvSpPr>
          <p:cNvPr id="3" name="Content Placeholder 2">
            <a:extLst>
              <a:ext uri="{FF2B5EF4-FFF2-40B4-BE49-F238E27FC236}">
                <a16:creationId xmlns:a16="http://schemas.microsoft.com/office/drawing/2014/main" id="{4D0F8DA7-9C81-505C-64C3-4246CCC2BB37}"/>
              </a:ext>
            </a:extLst>
          </p:cNvPr>
          <p:cNvSpPr>
            <a:spLocks noGrp="1"/>
          </p:cNvSpPr>
          <p:nvPr>
            <p:ph sz="half" idx="1"/>
          </p:nvPr>
        </p:nvSpPr>
        <p:spPr/>
        <p:txBody>
          <a:bodyPr>
            <a:normAutofit fontScale="92500" lnSpcReduction="10000"/>
          </a:bodyPr>
          <a:lstStyle/>
          <a:p>
            <a:r>
              <a:rPr lang="en-GB" sz="2400" dirty="0"/>
              <a:t>It is feasible to estimate how long unicorn companies will last. This information can help us determine whether the market values of these businesses tend to fluctuate or remain high over time.</a:t>
            </a:r>
          </a:p>
        </p:txBody>
      </p:sp>
      <p:sp>
        <p:nvSpPr>
          <p:cNvPr id="4" name="Content Placeholder 3">
            <a:extLst>
              <a:ext uri="{FF2B5EF4-FFF2-40B4-BE49-F238E27FC236}">
                <a16:creationId xmlns:a16="http://schemas.microsoft.com/office/drawing/2014/main" id="{4E0B03BB-DBC2-27D4-5C6B-A5040FFE638C}"/>
              </a:ext>
            </a:extLst>
          </p:cNvPr>
          <p:cNvSpPr>
            <a:spLocks noGrp="1"/>
          </p:cNvSpPr>
          <p:nvPr>
            <p:ph sz="half" idx="2"/>
          </p:nvPr>
        </p:nvSpPr>
        <p:spPr/>
        <p:txBody>
          <a:bodyPr>
            <a:normAutofit fontScale="92500" lnSpcReduction="10000"/>
          </a:bodyPr>
          <a:lstStyle/>
          <a:p>
            <a:r>
              <a:rPr lang="en-GB" sz="2400" dirty="0"/>
              <a:t>To estimate the longevity of unicorn companies, you could </a:t>
            </a:r>
            <a:r>
              <a:rPr lang="en-GB" sz="2400" dirty="0" err="1"/>
              <a:t>analyze</a:t>
            </a:r>
            <a:r>
              <a:rPr lang="en-GB" sz="2400" dirty="0"/>
              <a:t> historical data or consult with experts in the field. However, it's important to keep in mind that estimating company longevity may have limitations and that ongoing analysis and research is necessary to stay up-to-date on industry trends and changes. Overall, this is a great starting point for gaining insights into unicorn companies and their market values.</a:t>
            </a:r>
          </a:p>
        </p:txBody>
      </p:sp>
    </p:spTree>
    <p:extLst>
      <p:ext uri="{BB962C8B-B14F-4D97-AF65-F5344CB8AC3E}">
        <p14:creationId xmlns:p14="http://schemas.microsoft.com/office/powerpoint/2010/main" val="349990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4B43-F9B5-8AB0-5E67-01605EADEE69}"/>
              </a:ext>
            </a:extLst>
          </p:cNvPr>
          <p:cNvSpPr>
            <a:spLocks noGrp="1"/>
          </p:cNvSpPr>
          <p:nvPr>
            <p:ph type="title"/>
          </p:nvPr>
        </p:nvSpPr>
        <p:spPr/>
        <p:txBody>
          <a:bodyPr>
            <a:normAutofit/>
          </a:bodyPr>
          <a:lstStyle/>
          <a:p>
            <a:pPr algn="ctr"/>
            <a:r>
              <a:rPr lang="en-GB" sz="3600" dirty="0"/>
              <a:t>FINDINGS  AND RECOMMENDATIONS</a:t>
            </a:r>
          </a:p>
        </p:txBody>
      </p:sp>
      <p:sp>
        <p:nvSpPr>
          <p:cNvPr id="3" name="Content Placeholder 2">
            <a:extLst>
              <a:ext uri="{FF2B5EF4-FFF2-40B4-BE49-F238E27FC236}">
                <a16:creationId xmlns:a16="http://schemas.microsoft.com/office/drawing/2014/main" id="{CE1C02CF-C75B-5D1D-0681-EADA76168FD6}"/>
              </a:ext>
            </a:extLst>
          </p:cNvPr>
          <p:cNvSpPr>
            <a:spLocks noGrp="1"/>
          </p:cNvSpPr>
          <p:nvPr>
            <p:ph sz="half" idx="1"/>
          </p:nvPr>
        </p:nvSpPr>
        <p:spPr/>
        <p:txBody>
          <a:bodyPr>
            <a:normAutofit fontScale="92500" lnSpcReduction="20000"/>
          </a:bodyPr>
          <a:lstStyle/>
          <a:p>
            <a:r>
              <a:rPr lang="en-GB" sz="2400" dirty="0"/>
              <a:t>Unicorn companies have experienced promising growth following the pandemic, as businesses have implemented more strategic methods to promote growth.</a:t>
            </a:r>
          </a:p>
        </p:txBody>
      </p:sp>
      <p:sp>
        <p:nvSpPr>
          <p:cNvPr id="4" name="Content Placeholder 3">
            <a:extLst>
              <a:ext uri="{FF2B5EF4-FFF2-40B4-BE49-F238E27FC236}">
                <a16:creationId xmlns:a16="http://schemas.microsoft.com/office/drawing/2014/main" id="{AF4113E0-4161-1D43-D003-0DC3CCEFAA2A}"/>
              </a:ext>
            </a:extLst>
          </p:cNvPr>
          <p:cNvSpPr>
            <a:spLocks noGrp="1"/>
          </p:cNvSpPr>
          <p:nvPr>
            <p:ph sz="half" idx="2"/>
          </p:nvPr>
        </p:nvSpPr>
        <p:spPr/>
        <p:txBody>
          <a:bodyPr>
            <a:normAutofit fontScale="92500" lnSpcReduction="20000"/>
          </a:bodyPr>
          <a:lstStyle/>
          <a:p>
            <a:r>
              <a:rPr lang="en-GB" sz="2400" dirty="0"/>
              <a:t>To gain deeper insights into unicorn companies' growth, it would be worthwhile to study the specific strategies they have employed during this time. However, it is important to note that the long-term sustainability of this growth and potential future challenges should also be considered. Ongoing research and analysis will be valuable in understanding the changing dynamics of unicorn companies. In summary, this is an excellent observation and a solid starting point for further exploration.</a:t>
            </a:r>
          </a:p>
        </p:txBody>
      </p:sp>
    </p:spTree>
    <p:extLst>
      <p:ext uri="{BB962C8B-B14F-4D97-AF65-F5344CB8AC3E}">
        <p14:creationId xmlns:p14="http://schemas.microsoft.com/office/powerpoint/2010/main" val="2137121818"/>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246</TotalTime>
  <Words>537</Words>
  <Application>Microsoft Office PowerPoint</Application>
  <PresentationFormat>Widescreen</PresentationFormat>
  <Paragraphs>20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Custom</vt:lpstr>
      <vt:lpstr>UNICORN COMPANIES DATA ANALYTICS PROJECT</vt:lpstr>
      <vt:lpstr>FINDINGS AND RECOMMENDATIONS</vt:lpstr>
      <vt:lpstr>FINDINGS  AND RECOMMENDATIONS</vt:lpstr>
      <vt:lpstr>FINDINGS  AND RECOMMENDATIONS</vt:lpstr>
      <vt:lpstr>FINDINGS  AND RECOMMENDATIONS</vt:lpstr>
      <vt:lpstr>FINDINGS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Ifeoma Ineh</dc:creator>
  <cp:lastModifiedBy>Ifeoma Ineh</cp:lastModifiedBy>
  <cp:revision>6</cp:revision>
  <dcterms:created xsi:type="dcterms:W3CDTF">2023-09-04T12:13:23Z</dcterms:created>
  <dcterms:modified xsi:type="dcterms:W3CDTF">2023-09-05T08:41:11Z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