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F5DA2-9DD4-E34B-B563-9E2DC039CC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3ED1B6-DFE7-F541-16DE-80E4B9302D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7FF973-6139-784D-7096-BC1EE7568E8F}"/>
              </a:ext>
            </a:extLst>
          </p:cNvPr>
          <p:cNvSpPr>
            <a:spLocks noGrp="1"/>
          </p:cNvSpPr>
          <p:nvPr>
            <p:ph type="dt" sz="half" idx="10"/>
          </p:nvPr>
        </p:nvSpPr>
        <p:spPr/>
        <p:txBody>
          <a:bodyPr/>
          <a:lstStyle/>
          <a:p>
            <a:fld id="{A4D1192E-45A3-4C5F-B124-16FAF342036D}" type="datetimeFigureOut">
              <a:rPr lang="en-US" smtClean="0"/>
              <a:t>1/23/2023</a:t>
            </a:fld>
            <a:endParaRPr lang="en-US"/>
          </a:p>
        </p:txBody>
      </p:sp>
      <p:sp>
        <p:nvSpPr>
          <p:cNvPr id="5" name="Footer Placeholder 4">
            <a:extLst>
              <a:ext uri="{FF2B5EF4-FFF2-40B4-BE49-F238E27FC236}">
                <a16:creationId xmlns:a16="http://schemas.microsoft.com/office/drawing/2014/main" id="{63A0787D-4A34-3794-C4B7-97F6C7FE5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A5096-D354-8549-1C12-B9C224E67D24}"/>
              </a:ext>
            </a:extLst>
          </p:cNvPr>
          <p:cNvSpPr>
            <a:spLocks noGrp="1"/>
          </p:cNvSpPr>
          <p:nvPr>
            <p:ph type="sldNum" sz="quarter" idx="12"/>
          </p:nvPr>
        </p:nvSpPr>
        <p:spPr/>
        <p:txBody>
          <a:bodyPr/>
          <a:lstStyle/>
          <a:p>
            <a:fld id="{9EDD482E-5DC6-4F9B-9F7F-9D99DB828560}" type="slidenum">
              <a:rPr lang="en-US" smtClean="0"/>
              <a:t>‹#›</a:t>
            </a:fld>
            <a:endParaRPr lang="en-US"/>
          </a:p>
        </p:txBody>
      </p:sp>
    </p:spTree>
    <p:extLst>
      <p:ext uri="{BB962C8B-B14F-4D97-AF65-F5344CB8AC3E}">
        <p14:creationId xmlns:p14="http://schemas.microsoft.com/office/powerpoint/2010/main" val="2767104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9EF33-6335-86E3-C0B5-3635906124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C2A7E0-CF02-BAAE-AD2F-D7B461076F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06EC85-398D-5EEB-6E68-0CAE472828DB}"/>
              </a:ext>
            </a:extLst>
          </p:cNvPr>
          <p:cNvSpPr>
            <a:spLocks noGrp="1"/>
          </p:cNvSpPr>
          <p:nvPr>
            <p:ph type="dt" sz="half" idx="10"/>
          </p:nvPr>
        </p:nvSpPr>
        <p:spPr/>
        <p:txBody>
          <a:bodyPr/>
          <a:lstStyle/>
          <a:p>
            <a:fld id="{A4D1192E-45A3-4C5F-B124-16FAF342036D}" type="datetimeFigureOut">
              <a:rPr lang="en-US" smtClean="0"/>
              <a:t>1/23/2023</a:t>
            </a:fld>
            <a:endParaRPr lang="en-US"/>
          </a:p>
        </p:txBody>
      </p:sp>
      <p:sp>
        <p:nvSpPr>
          <p:cNvPr id="5" name="Footer Placeholder 4">
            <a:extLst>
              <a:ext uri="{FF2B5EF4-FFF2-40B4-BE49-F238E27FC236}">
                <a16:creationId xmlns:a16="http://schemas.microsoft.com/office/drawing/2014/main" id="{6E06E7D7-F607-482D-09FF-53BAC01EB2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37C552-C95D-4CAF-1333-1CA160CDBF06}"/>
              </a:ext>
            </a:extLst>
          </p:cNvPr>
          <p:cNvSpPr>
            <a:spLocks noGrp="1"/>
          </p:cNvSpPr>
          <p:nvPr>
            <p:ph type="sldNum" sz="quarter" idx="12"/>
          </p:nvPr>
        </p:nvSpPr>
        <p:spPr/>
        <p:txBody>
          <a:bodyPr/>
          <a:lstStyle/>
          <a:p>
            <a:fld id="{9EDD482E-5DC6-4F9B-9F7F-9D99DB828560}" type="slidenum">
              <a:rPr lang="en-US" smtClean="0"/>
              <a:t>‹#›</a:t>
            </a:fld>
            <a:endParaRPr lang="en-US"/>
          </a:p>
        </p:txBody>
      </p:sp>
    </p:spTree>
    <p:extLst>
      <p:ext uri="{BB962C8B-B14F-4D97-AF65-F5344CB8AC3E}">
        <p14:creationId xmlns:p14="http://schemas.microsoft.com/office/powerpoint/2010/main" val="2076579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CE3B63-6ACD-7ACB-6A1E-85D1C7095F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A01940-1FDD-FB9B-8C00-1B24A318C0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942669-EFF0-21A7-1F1B-94252E5EF549}"/>
              </a:ext>
            </a:extLst>
          </p:cNvPr>
          <p:cNvSpPr>
            <a:spLocks noGrp="1"/>
          </p:cNvSpPr>
          <p:nvPr>
            <p:ph type="dt" sz="half" idx="10"/>
          </p:nvPr>
        </p:nvSpPr>
        <p:spPr/>
        <p:txBody>
          <a:bodyPr/>
          <a:lstStyle/>
          <a:p>
            <a:fld id="{A4D1192E-45A3-4C5F-B124-16FAF342036D}" type="datetimeFigureOut">
              <a:rPr lang="en-US" smtClean="0"/>
              <a:t>1/23/2023</a:t>
            </a:fld>
            <a:endParaRPr lang="en-US"/>
          </a:p>
        </p:txBody>
      </p:sp>
      <p:sp>
        <p:nvSpPr>
          <p:cNvPr id="5" name="Footer Placeholder 4">
            <a:extLst>
              <a:ext uri="{FF2B5EF4-FFF2-40B4-BE49-F238E27FC236}">
                <a16:creationId xmlns:a16="http://schemas.microsoft.com/office/drawing/2014/main" id="{D155761E-3777-0BE3-43E1-7E2CC12F9E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F167E7-7B62-122A-C7F7-073079CAFE70}"/>
              </a:ext>
            </a:extLst>
          </p:cNvPr>
          <p:cNvSpPr>
            <a:spLocks noGrp="1"/>
          </p:cNvSpPr>
          <p:nvPr>
            <p:ph type="sldNum" sz="quarter" idx="12"/>
          </p:nvPr>
        </p:nvSpPr>
        <p:spPr/>
        <p:txBody>
          <a:bodyPr/>
          <a:lstStyle/>
          <a:p>
            <a:fld id="{9EDD482E-5DC6-4F9B-9F7F-9D99DB828560}" type="slidenum">
              <a:rPr lang="en-US" smtClean="0"/>
              <a:t>‹#›</a:t>
            </a:fld>
            <a:endParaRPr lang="en-US"/>
          </a:p>
        </p:txBody>
      </p:sp>
    </p:spTree>
    <p:extLst>
      <p:ext uri="{BB962C8B-B14F-4D97-AF65-F5344CB8AC3E}">
        <p14:creationId xmlns:p14="http://schemas.microsoft.com/office/powerpoint/2010/main" val="1083700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3A96A-ED11-CB19-D8CA-4DA4B47CEB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4F9414-E3AC-4C22-FFB2-7CB206ABC2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F0E0DD-9BD7-2776-9BB4-C48BA9FB529D}"/>
              </a:ext>
            </a:extLst>
          </p:cNvPr>
          <p:cNvSpPr>
            <a:spLocks noGrp="1"/>
          </p:cNvSpPr>
          <p:nvPr>
            <p:ph type="dt" sz="half" idx="10"/>
          </p:nvPr>
        </p:nvSpPr>
        <p:spPr/>
        <p:txBody>
          <a:bodyPr/>
          <a:lstStyle/>
          <a:p>
            <a:fld id="{A4D1192E-45A3-4C5F-B124-16FAF342036D}" type="datetimeFigureOut">
              <a:rPr lang="en-US" smtClean="0"/>
              <a:t>1/23/2023</a:t>
            </a:fld>
            <a:endParaRPr lang="en-US"/>
          </a:p>
        </p:txBody>
      </p:sp>
      <p:sp>
        <p:nvSpPr>
          <p:cNvPr id="5" name="Footer Placeholder 4">
            <a:extLst>
              <a:ext uri="{FF2B5EF4-FFF2-40B4-BE49-F238E27FC236}">
                <a16:creationId xmlns:a16="http://schemas.microsoft.com/office/drawing/2014/main" id="{10321679-C692-64C9-5E15-1F2B2E54AE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88B27A-E6F5-B7E1-B4F6-B0DCBF423AEB}"/>
              </a:ext>
            </a:extLst>
          </p:cNvPr>
          <p:cNvSpPr>
            <a:spLocks noGrp="1"/>
          </p:cNvSpPr>
          <p:nvPr>
            <p:ph type="sldNum" sz="quarter" idx="12"/>
          </p:nvPr>
        </p:nvSpPr>
        <p:spPr/>
        <p:txBody>
          <a:bodyPr/>
          <a:lstStyle/>
          <a:p>
            <a:fld id="{9EDD482E-5DC6-4F9B-9F7F-9D99DB828560}" type="slidenum">
              <a:rPr lang="en-US" smtClean="0"/>
              <a:t>‹#›</a:t>
            </a:fld>
            <a:endParaRPr lang="en-US"/>
          </a:p>
        </p:txBody>
      </p:sp>
    </p:spTree>
    <p:extLst>
      <p:ext uri="{BB962C8B-B14F-4D97-AF65-F5344CB8AC3E}">
        <p14:creationId xmlns:p14="http://schemas.microsoft.com/office/powerpoint/2010/main" val="2710538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3537B-B605-E14D-8128-9C1F72F10E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F4EDC8-8C30-9751-B3DA-B5BE3A2E00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758E22-53EF-768D-1ACD-13712A393387}"/>
              </a:ext>
            </a:extLst>
          </p:cNvPr>
          <p:cNvSpPr>
            <a:spLocks noGrp="1"/>
          </p:cNvSpPr>
          <p:nvPr>
            <p:ph type="dt" sz="half" idx="10"/>
          </p:nvPr>
        </p:nvSpPr>
        <p:spPr/>
        <p:txBody>
          <a:bodyPr/>
          <a:lstStyle/>
          <a:p>
            <a:fld id="{A4D1192E-45A3-4C5F-B124-16FAF342036D}" type="datetimeFigureOut">
              <a:rPr lang="en-US" smtClean="0"/>
              <a:t>1/23/2023</a:t>
            </a:fld>
            <a:endParaRPr lang="en-US"/>
          </a:p>
        </p:txBody>
      </p:sp>
      <p:sp>
        <p:nvSpPr>
          <p:cNvPr id="5" name="Footer Placeholder 4">
            <a:extLst>
              <a:ext uri="{FF2B5EF4-FFF2-40B4-BE49-F238E27FC236}">
                <a16:creationId xmlns:a16="http://schemas.microsoft.com/office/drawing/2014/main" id="{1E8209DA-51CA-779B-69C3-23D3DAB89D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FF7B4C-99E4-B815-1523-9063F391A866}"/>
              </a:ext>
            </a:extLst>
          </p:cNvPr>
          <p:cNvSpPr>
            <a:spLocks noGrp="1"/>
          </p:cNvSpPr>
          <p:nvPr>
            <p:ph type="sldNum" sz="quarter" idx="12"/>
          </p:nvPr>
        </p:nvSpPr>
        <p:spPr/>
        <p:txBody>
          <a:bodyPr/>
          <a:lstStyle/>
          <a:p>
            <a:fld id="{9EDD482E-5DC6-4F9B-9F7F-9D99DB828560}" type="slidenum">
              <a:rPr lang="en-US" smtClean="0"/>
              <a:t>‹#›</a:t>
            </a:fld>
            <a:endParaRPr lang="en-US"/>
          </a:p>
        </p:txBody>
      </p:sp>
    </p:spTree>
    <p:extLst>
      <p:ext uri="{BB962C8B-B14F-4D97-AF65-F5344CB8AC3E}">
        <p14:creationId xmlns:p14="http://schemas.microsoft.com/office/powerpoint/2010/main" val="1259204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60C4E-5A0D-7A61-BAAF-D361C1CEBD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03E106-9C6F-9B69-D069-4EBF75CD18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48FB24-7D2C-B76D-DFA9-0EE6C6B011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98C01C-670E-ECE4-C295-E731FC741146}"/>
              </a:ext>
            </a:extLst>
          </p:cNvPr>
          <p:cNvSpPr>
            <a:spLocks noGrp="1"/>
          </p:cNvSpPr>
          <p:nvPr>
            <p:ph type="dt" sz="half" idx="10"/>
          </p:nvPr>
        </p:nvSpPr>
        <p:spPr/>
        <p:txBody>
          <a:bodyPr/>
          <a:lstStyle/>
          <a:p>
            <a:fld id="{A4D1192E-45A3-4C5F-B124-16FAF342036D}" type="datetimeFigureOut">
              <a:rPr lang="en-US" smtClean="0"/>
              <a:t>1/23/2023</a:t>
            </a:fld>
            <a:endParaRPr lang="en-US"/>
          </a:p>
        </p:txBody>
      </p:sp>
      <p:sp>
        <p:nvSpPr>
          <p:cNvPr id="6" name="Footer Placeholder 5">
            <a:extLst>
              <a:ext uri="{FF2B5EF4-FFF2-40B4-BE49-F238E27FC236}">
                <a16:creationId xmlns:a16="http://schemas.microsoft.com/office/drawing/2014/main" id="{0E94C7CB-21DC-7C1B-6D45-A6777B9984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64F478-B41D-0E56-A719-1F233B152C3C}"/>
              </a:ext>
            </a:extLst>
          </p:cNvPr>
          <p:cNvSpPr>
            <a:spLocks noGrp="1"/>
          </p:cNvSpPr>
          <p:nvPr>
            <p:ph type="sldNum" sz="quarter" idx="12"/>
          </p:nvPr>
        </p:nvSpPr>
        <p:spPr/>
        <p:txBody>
          <a:bodyPr/>
          <a:lstStyle/>
          <a:p>
            <a:fld id="{9EDD482E-5DC6-4F9B-9F7F-9D99DB828560}" type="slidenum">
              <a:rPr lang="en-US" smtClean="0"/>
              <a:t>‹#›</a:t>
            </a:fld>
            <a:endParaRPr lang="en-US"/>
          </a:p>
        </p:txBody>
      </p:sp>
    </p:spTree>
    <p:extLst>
      <p:ext uri="{BB962C8B-B14F-4D97-AF65-F5344CB8AC3E}">
        <p14:creationId xmlns:p14="http://schemas.microsoft.com/office/powerpoint/2010/main" val="3049178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13E3C-84C9-776A-607D-EC80035DB5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D52305-EA4C-5398-41C2-73F5565F58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B136E1-717B-3CA2-F4DB-C3C50B48D4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19442F-F2EC-C25B-2B10-55DE4761D0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1EB0F0-3FA4-BD76-FCED-307CA317CA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2C2119-1C04-F78A-CBA5-69A287E4C6D9}"/>
              </a:ext>
            </a:extLst>
          </p:cNvPr>
          <p:cNvSpPr>
            <a:spLocks noGrp="1"/>
          </p:cNvSpPr>
          <p:nvPr>
            <p:ph type="dt" sz="half" idx="10"/>
          </p:nvPr>
        </p:nvSpPr>
        <p:spPr/>
        <p:txBody>
          <a:bodyPr/>
          <a:lstStyle/>
          <a:p>
            <a:fld id="{A4D1192E-45A3-4C5F-B124-16FAF342036D}" type="datetimeFigureOut">
              <a:rPr lang="en-US" smtClean="0"/>
              <a:t>1/23/2023</a:t>
            </a:fld>
            <a:endParaRPr lang="en-US"/>
          </a:p>
        </p:txBody>
      </p:sp>
      <p:sp>
        <p:nvSpPr>
          <p:cNvPr id="8" name="Footer Placeholder 7">
            <a:extLst>
              <a:ext uri="{FF2B5EF4-FFF2-40B4-BE49-F238E27FC236}">
                <a16:creationId xmlns:a16="http://schemas.microsoft.com/office/drawing/2014/main" id="{D383A474-DE94-A416-F9B0-3CD63E0695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C5CA43-1149-1ADA-9CEB-8A9532F58D5A}"/>
              </a:ext>
            </a:extLst>
          </p:cNvPr>
          <p:cNvSpPr>
            <a:spLocks noGrp="1"/>
          </p:cNvSpPr>
          <p:nvPr>
            <p:ph type="sldNum" sz="quarter" idx="12"/>
          </p:nvPr>
        </p:nvSpPr>
        <p:spPr/>
        <p:txBody>
          <a:bodyPr/>
          <a:lstStyle/>
          <a:p>
            <a:fld id="{9EDD482E-5DC6-4F9B-9F7F-9D99DB828560}" type="slidenum">
              <a:rPr lang="en-US" smtClean="0"/>
              <a:t>‹#›</a:t>
            </a:fld>
            <a:endParaRPr lang="en-US"/>
          </a:p>
        </p:txBody>
      </p:sp>
    </p:spTree>
    <p:extLst>
      <p:ext uri="{BB962C8B-B14F-4D97-AF65-F5344CB8AC3E}">
        <p14:creationId xmlns:p14="http://schemas.microsoft.com/office/powerpoint/2010/main" val="1753098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8AC9D-B6D2-8F9B-4518-B742912502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D0807E-EAAA-F317-30E0-4520788771C5}"/>
              </a:ext>
            </a:extLst>
          </p:cNvPr>
          <p:cNvSpPr>
            <a:spLocks noGrp="1"/>
          </p:cNvSpPr>
          <p:nvPr>
            <p:ph type="dt" sz="half" idx="10"/>
          </p:nvPr>
        </p:nvSpPr>
        <p:spPr/>
        <p:txBody>
          <a:bodyPr/>
          <a:lstStyle/>
          <a:p>
            <a:fld id="{A4D1192E-45A3-4C5F-B124-16FAF342036D}" type="datetimeFigureOut">
              <a:rPr lang="en-US" smtClean="0"/>
              <a:t>1/23/2023</a:t>
            </a:fld>
            <a:endParaRPr lang="en-US"/>
          </a:p>
        </p:txBody>
      </p:sp>
      <p:sp>
        <p:nvSpPr>
          <p:cNvPr id="4" name="Footer Placeholder 3">
            <a:extLst>
              <a:ext uri="{FF2B5EF4-FFF2-40B4-BE49-F238E27FC236}">
                <a16:creationId xmlns:a16="http://schemas.microsoft.com/office/drawing/2014/main" id="{A01360AE-FC29-515E-54B4-E007413A81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B0231B-BB57-8B10-3FD4-63018E7AFAA3}"/>
              </a:ext>
            </a:extLst>
          </p:cNvPr>
          <p:cNvSpPr>
            <a:spLocks noGrp="1"/>
          </p:cNvSpPr>
          <p:nvPr>
            <p:ph type="sldNum" sz="quarter" idx="12"/>
          </p:nvPr>
        </p:nvSpPr>
        <p:spPr/>
        <p:txBody>
          <a:bodyPr/>
          <a:lstStyle/>
          <a:p>
            <a:fld id="{9EDD482E-5DC6-4F9B-9F7F-9D99DB828560}" type="slidenum">
              <a:rPr lang="en-US" smtClean="0"/>
              <a:t>‹#›</a:t>
            </a:fld>
            <a:endParaRPr lang="en-US"/>
          </a:p>
        </p:txBody>
      </p:sp>
    </p:spTree>
    <p:extLst>
      <p:ext uri="{BB962C8B-B14F-4D97-AF65-F5344CB8AC3E}">
        <p14:creationId xmlns:p14="http://schemas.microsoft.com/office/powerpoint/2010/main" val="15158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AF2B94-CA2C-B364-BC19-78E3F84042C8}"/>
              </a:ext>
            </a:extLst>
          </p:cNvPr>
          <p:cNvSpPr>
            <a:spLocks noGrp="1"/>
          </p:cNvSpPr>
          <p:nvPr>
            <p:ph type="dt" sz="half" idx="10"/>
          </p:nvPr>
        </p:nvSpPr>
        <p:spPr/>
        <p:txBody>
          <a:bodyPr/>
          <a:lstStyle/>
          <a:p>
            <a:fld id="{A4D1192E-45A3-4C5F-B124-16FAF342036D}" type="datetimeFigureOut">
              <a:rPr lang="en-US" smtClean="0"/>
              <a:t>1/23/2023</a:t>
            </a:fld>
            <a:endParaRPr lang="en-US"/>
          </a:p>
        </p:txBody>
      </p:sp>
      <p:sp>
        <p:nvSpPr>
          <p:cNvPr id="3" name="Footer Placeholder 2">
            <a:extLst>
              <a:ext uri="{FF2B5EF4-FFF2-40B4-BE49-F238E27FC236}">
                <a16:creationId xmlns:a16="http://schemas.microsoft.com/office/drawing/2014/main" id="{BEB03170-AD2F-064A-668A-9B8E428E99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21AF66-C1DD-AC13-244E-9B9BC701CE12}"/>
              </a:ext>
            </a:extLst>
          </p:cNvPr>
          <p:cNvSpPr>
            <a:spLocks noGrp="1"/>
          </p:cNvSpPr>
          <p:nvPr>
            <p:ph type="sldNum" sz="quarter" idx="12"/>
          </p:nvPr>
        </p:nvSpPr>
        <p:spPr/>
        <p:txBody>
          <a:bodyPr/>
          <a:lstStyle/>
          <a:p>
            <a:fld id="{9EDD482E-5DC6-4F9B-9F7F-9D99DB828560}" type="slidenum">
              <a:rPr lang="en-US" smtClean="0"/>
              <a:t>‹#›</a:t>
            </a:fld>
            <a:endParaRPr lang="en-US"/>
          </a:p>
        </p:txBody>
      </p:sp>
    </p:spTree>
    <p:extLst>
      <p:ext uri="{BB962C8B-B14F-4D97-AF65-F5344CB8AC3E}">
        <p14:creationId xmlns:p14="http://schemas.microsoft.com/office/powerpoint/2010/main" val="3742089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35BAE-1D02-DCD0-ECD8-D195EE77F4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AB4472-2F24-EB21-D03E-D01B5C0D7E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85B298-5B75-97C6-B292-A30D25AB76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A7B1E5-04F9-ABAB-1FCB-BD9178ACB6AA}"/>
              </a:ext>
            </a:extLst>
          </p:cNvPr>
          <p:cNvSpPr>
            <a:spLocks noGrp="1"/>
          </p:cNvSpPr>
          <p:nvPr>
            <p:ph type="dt" sz="half" idx="10"/>
          </p:nvPr>
        </p:nvSpPr>
        <p:spPr/>
        <p:txBody>
          <a:bodyPr/>
          <a:lstStyle/>
          <a:p>
            <a:fld id="{A4D1192E-45A3-4C5F-B124-16FAF342036D}" type="datetimeFigureOut">
              <a:rPr lang="en-US" smtClean="0"/>
              <a:t>1/23/2023</a:t>
            </a:fld>
            <a:endParaRPr lang="en-US"/>
          </a:p>
        </p:txBody>
      </p:sp>
      <p:sp>
        <p:nvSpPr>
          <p:cNvPr id="6" name="Footer Placeholder 5">
            <a:extLst>
              <a:ext uri="{FF2B5EF4-FFF2-40B4-BE49-F238E27FC236}">
                <a16:creationId xmlns:a16="http://schemas.microsoft.com/office/drawing/2014/main" id="{769E0A35-7E02-9AAE-2E58-E8FFF95171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AEBBE5-6BEA-5EF2-D01B-9962657FAB24}"/>
              </a:ext>
            </a:extLst>
          </p:cNvPr>
          <p:cNvSpPr>
            <a:spLocks noGrp="1"/>
          </p:cNvSpPr>
          <p:nvPr>
            <p:ph type="sldNum" sz="quarter" idx="12"/>
          </p:nvPr>
        </p:nvSpPr>
        <p:spPr/>
        <p:txBody>
          <a:bodyPr/>
          <a:lstStyle/>
          <a:p>
            <a:fld id="{9EDD482E-5DC6-4F9B-9F7F-9D99DB828560}" type="slidenum">
              <a:rPr lang="en-US" smtClean="0"/>
              <a:t>‹#›</a:t>
            </a:fld>
            <a:endParaRPr lang="en-US"/>
          </a:p>
        </p:txBody>
      </p:sp>
    </p:spTree>
    <p:extLst>
      <p:ext uri="{BB962C8B-B14F-4D97-AF65-F5344CB8AC3E}">
        <p14:creationId xmlns:p14="http://schemas.microsoft.com/office/powerpoint/2010/main" val="282118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B25E0-6572-0E5C-8A69-8C080CFD2B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9C003A-8F26-F3A3-D858-01B370785A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01F5DF-7328-CD18-537B-92BF1E53B0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5E8E02-E4E8-059F-5729-5B52F10F0F2A}"/>
              </a:ext>
            </a:extLst>
          </p:cNvPr>
          <p:cNvSpPr>
            <a:spLocks noGrp="1"/>
          </p:cNvSpPr>
          <p:nvPr>
            <p:ph type="dt" sz="half" idx="10"/>
          </p:nvPr>
        </p:nvSpPr>
        <p:spPr/>
        <p:txBody>
          <a:bodyPr/>
          <a:lstStyle/>
          <a:p>
            <a:fld id="{A4D1192E-45A3-4C5F-B124-16FAF342036D}" type="datetimeFigureOut">
              <a:rPr lang="en-US" smtClean="0"/>
              <a:t>1/23/2023</a:t>
            </a:fld>
            <a:endParaRPr lang="en-US"/>
          </a:p>
        </p:txBody>
      </p:sp>
      <p:sp>
        <p:nvSpPr>
          <p:cNvPr id="6" name="Footer Placeholder 5">
            <a:extLst>
              <a:ext uri="{FF2B5EF4-FFF2-40B4-BE49-F238E27FC236}">
                <a16:creationId xmlns:a16="http://schemas.microsoft.com/office/drawing/2014/main" id="{4E7E856F-2376-A1E9-A361-ADE69D02AF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A506BF-D599-1C7A-EA61-80FFBAE3A695}"/>
              </a:ext>
            </a:extLst>
          </p:cNvPr>
          <p:cNvSpPr>
            <a:spLocks noGrp="1"/>
          </p:cNvSpPr>
          <p:nvPr>
            <p:ph type="sldNum" sz="quarter" idx="12"/>
          </p:nvPr>
        </p:nvSpPr>
        <p:spPr/>
        <p:txBody>
          <a:bodyPr/>
          <a:lstStyle/>
          <a:p>
            <a:fld id="{9EDD482E-5DC6-4F9B-9F7F-9D99DB828560}" type="slidenum">
              <a:rPr lang="en-US" smtClean="0"/>
              <a:t>‹#›</a:t>
            </a:fld>
            <a:endParaRPr lang="en-US"/>
          </a:p>
        </p:txBody>
      </p:sp>
    </p:spTree>
    <p:extLst>
      <p:ext uri="{BB962C8B-B14F-4D97-AF65-F5344CB8AC3E}">
        <p14:creationId xmlns:p14="http://schemas.microsoft.com/office/powerpoint/2010/main" val="1026983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642BA5-F6C1-B8FC-96A8-DE577CC195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6DDF5C-D17F-EA41-9CB3-7735D3B515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C3E29F-BC11-F2A5-53BA-59E1D2006A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D1192E-45A3-4C5F-B124-16FAF342036D}" type="datetimeFigureOut">
              <a:rPr lang="en-US" smtClean="0"/>
              <a:t>1/23/2023</a:t>
            </a:fld>
            <a:endParaRPr lang="en-US"/>
          </a:p>
        </p:txBody>
      </p:sp>
      <p:sp>
        <p:nvSpPr>
          <p:cNvPr id="5" name="Footer Placeholder 4">
            <a:extLst>
              <a:ext uri="{FF2B5EF4-FFF2-40B4-BE49-F238E27FC236}">
                <a16:creationId xmlns:a16="http://schemas.microsoft.com/office/drawing/2014/main" id="{1808CAB7-814C-0B94-1350-523BB0A4CB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7BDDAA-616F-E2AE-DEEF-90243D10DC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D482E-5DC6-4F9B-9F7F-9D99DB828560}" type="slidenum">
              <a:rPr lang="en-US" smtClean="0"/>
              <a:t>‹#›</a:t>
            </a:fld>
            <a:endParaRPr lang="en-US"/>
          </a:p>
        </p:txBody>
      </p:sp>
    </p:spTree>
    <p:extLst>
      <p:ext uri="{BB962C8B-B14F-4D97-AF65-F5344CB8AC3E}">
        <p14:creationId xmlns:p14="http://schemas.microsoft.com/office/powerpoint/2010/main" val="3561828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73735E2-9A95-9670-9E92-5154632A2622}"/>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latin typeface="Amasis MT Pro Medium" panose="020B0604020202020204" pitchFamily="18" charset="0"/>
              </a:rPr>
              <a:t>Placement Management System</a:t>
            </a:r>
          </a:p>
        </p:txBody>
      </p:sp>
      <p:sp>
        <p:nvSpPr>
          <p:cNvPr id="3" name="Subtitle 2">
            <a:extLst>
              <a:ext uri="{FF2B5EF4-FFF2-40B4-BE49-F238E27FC236}">
                <a16:creationId xmlns:a16="http://schemas.microsoft.com/office/drawing/2014/main" id="{5896D966-CD04-10EF-8D05-C39762D3592F}"/>
              </a:ext>
            </a:extLst>
          </p:cNvPr>
          <p:cNvSpPr>
            <a:spLocks noGrp="1"/>
          </p:cNvSpPr>
          <p:nvPr>
            <p:ph type="subTitle" idx="1"/>
          </p:nvPr>
        </p:nvSpPr>
        <p:spPr>
          <a:xfrm>
            <a:off x="1350682" y="4870824"/>
            <a:ext cx="10005951" cy="1458258"/>
          </a:xfrm>
        </p:spPr>
        <p:txBody>
          <a:bodyPr anchor="ctr">
            <a:normAutofit/>
          </a:bodyPr>
          <a:lstStyle/>
          <a:p>
            <a:pPr algn="l"/>
            <a:endParaRPr lang="en-US"/>
          </a:p>
          <a:p>
            <a:pPr algn="l"/>
            <a:r>
              <a:rPr lang="en-US"/>
              <a:t>Submitted by:</a:t>
            </a:r>
          </a:p>
          <a:p>
            <a:pPr algn="l"/>
            <a:r>
              <a:rPr lang="en-US"/>
              <a:t>Vader Kings Team</a:t>
            </a:r>
          </a:p>
        </p:txBody>
      </p:sp>
    </p:spTree>
    <p:extLst>
      <p:ext uri="{BB962C8B-B14F-4D97-AF65-F5344CB8AC3E}">
        <p14:creationId xmlns:p14="http://schemas.microsoft.com/office/powerpoint/2010/main" val="676662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2706EC-D324-0161-85BE-76FAA9A82193}"/>
              </a:ext>
            </a:extLst>
          </p:cNvPr>
          <p:cNvSpPr>
            <a:spLocks noGrp="1"/>
          </p:cNvSpPr>
          <p:nvPr>
            <p:ph idx="1"/>
          </p:nvPr>
        </p:nvSpPr>
        <p:spPr>
          <a:xfrm>
            <a:off x="737532" y="768612"/>
            <a:ext cx="10515600" cy="4351338"/>
          </a:xfrm>
        </p:spPr>
        <p:txBody>
          <a:bodyPr/>
          <a:lstStyle/>
          <a:p>
            <a:r>
              <a:rPr lang="en-US" b="1" dirty="0">
                <a:solidFill>
                  <a:srgbClr val="C00000"/>
                </a:solidFill>
                <a:latin typeface="Amasis MT Pro Medium" panose="02040604050005020304" pitchFamily="18" charset="0"/>
              </a:rPr>
              <a:t>INTRODUCTION</a:t>
            </a:r>
          </a:p>
          <a:p>
            <a:r>
              <a:rPr lang="en-US" b="1" dirty="0">
                <a:solidFill>
                  <a:srgbClr val="C00000"/>
                </a:solidFill>
                <a:latin typeface="Amasis MT Pro Medium" panose="02040604050005020304" pitchFamily="18" charset="0"/>
              </a:rPr>
              <a:t>SYSTEM ANALYSIS</a:t>
            </a:r>
          </a:p>
          <a:p>
            <a:r>
              <a:rPr lang="en-US" b="1" dirty="0">
                <a:solidFill>
                  <a:srgbClr val="C00000"/>
                </a:solidFill>
                <a:latin typeface="Amasis MT Pro Medium" panose="02040604050005020304" pitchFamily="18" charset="0"/>
              </a:rPr>
              <a:t>SYSTEM ARCHITECTURE</a:t>
            </a:r>
          </a:p>
          <a:p>
            <a:r>
              <a:rPr lang="en-US" b="1" dirty="0">
                <a:solidFill>
                  <a:srgbClr val="C00000"/>
                </a:solidFill>
                <a:latin typeface="Amasis MT Pro Medium" panose="02040604050005020304" pitchFamily="18" charset="0"/>
              </a:rPr>
              <a:t>DB DESIGN</a:t>
            </a:r>
          </a:p>
          <a:p>
            <a:r>
              <a:rPr lang="en-US" b="1" dirty="0">
                <a:solidFill>
                  <a:srgbClr val="C00000"/>
                </a:solidFill>
                <a:latin typeface="Amasis MT Pro Medium" panose="02040604050005020304" pitchFamily="18" charset="0"/>
              </a:rPr>
              <a:t>MODULES</a:t>
            </a:r>
          </a:p>
          <a:p>
            <a:r>
              <a:rPr lang="en-US" b="1" dirty="0">
                <a:solidFill>
                  <a:srgbClr val="C00000"/>
                </a:solidFill>
                <a:latin typeface="Amasis MT Pro Medium" panose="02040604050005020304" pitchFamily="18" charset="0"/>
              </a:rPr>
              <a:t>WORKFLOW</a:t>
            </a:r>
          </a:p>
        </p:txBody>
      </p:sp>
    </p:spTree>
    <p:extLst>
      <p:ext uri="{BB962C8B-B14F-4D97-AF65-F5344CB8AC3E}">
        <p14:creationId xmlns:p14="http://schemas.microsoft.com/office/powerpoint/2010/main" val="2943850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E4A46-6A19-BE96-74FE-AEC36242C442}"/>
              </a:ext>
            </a:extLst>
          </p:cNvPr>
          <p:cNvSpPr>
            <a:spLocks noGrp="1"/>
          </p:cNvSpPr>
          <p:nvPr>
            <p:ph type="title"/>
          </p:nvPr>
        </p:nvSpPr>
        <p:spPr/>
        <p:txBody>
          <a:bodyPr/>
          <a:lstStyle/>
          <a:p>
            <a:r>
              <a:rPr lang="en-US" b="1" dirty="0">
                <a:solidFill>
                  <a:srgbClr val="C00000"/>
                </a:solidFill>
                <a:latin typeface="Amasis MT Pro Medium" panose="02040604050005020304" pitchFamily="18" charset="0"/>
              </a:rPr>
              <a:t>INTRODUCTION</a:t>
            </a:r>
            <a:endParaRPr lang="en-US" dirty="0"/>
          </a:p>
        </p:txBody>
      </p:sp>
      <p:sp>
        <p:nvSpPr>
          <p:cNvPr id="3" name="Content Placeholder 2">
            <a:extLst>
              <a:ext uri="{FF2B5EF4-FFF2-40B4-BE49-F238E27FC236}">
                <a16:creationId xmlns:a16="http://schemas.microsoft.com/office/drawing/2014/main" id="{6AAF8B50-017B-9584-5C1D-841432B17AC8}"/>
              </a:ext>
            </a:extLst>
          </p:cNvPr>
          <p:cNvSpPr>
            <a:spLocks noGrp="1"/>
          </p:cNvSpPr>
          <p:nvPr>
            <p:ph idx="1"/>
          </p:nvPr>
        </p:nvSpPr>
        <p:spPr/>
        <p:txBody>
          <a:bodyPr/>
          <a:lstStyle/>
          <a:p>
            <a:r>
              <a:rPr lang="en-US" dirty="0"/>
              <a:t>The purpose of the project is to eliminate manual work that makes the process slow and other problems such as inconsistency and ambiguity in operations. For the purpose of avoiding this, a Placement Management System is proposed, in which student information about placements in colleges and companies is managed effectively. Its purpose is to provide quick access to placement-related activities.</a:t>
            </a:r>
          </a:p>
        </p:txBody>
      </p:sp>
    </p:spTree>
    <p:extLst>
      <p:ext uri="{BB962C8B-B14F-4D97-AF65-F5344CB8AC3E}">
        <p14:creationId xmlns:p14="http://schemas.microsoft.com/office/powerpoint/2010/main" val="4242316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5E5DB-93B7-7F96-ED89-469A42A3178E}"/>
              </a:ext>
            </a:extLst>
          </p:cNvPr>
          <p:cNvSpPr>
            <a:spLocks noGrp="1"/>
          </p:cNvSpPr>
          <p:nvPr>
            <p:ph type="title"/>
          </p:nvPr>
        </p:nvSpPr>
        <p:spPr/>
        <p:txBody>
          <a:bodyPr/>
          <a:lstStyle/>
          <a:p>
            <a:r>
              <a:rPr lang="en-US" b="1" dirty="0">
                <a:solidFill>
                  <a:srgbClr val="C00000"/>
                </a:solidFill>
                <a:latin typeface="Amasis MT Pro Medium" panose="02040604050005020304" pitchFamily="18" charset="0"/>
              </a:rPr>
              <a:t>SYSTEM ANALYSIS</a:t>
            </a:r>
            <a:endParaRPr lang="en-US" dirty="0"/>
          </a:p>
        </p:txBody>
      </p:sp>
      <p:sp>
        <p:nvSpPr>
          <p:cNvPr id="3" name="Content Placeholder 2">
            <a:extLst>
              <a:ext uri="{FF2B5EF4-FFF2-40B4-BE49-F238E27FC236}">
                <a16:creationId xmlns:a16="http://schemas.microsoft.com/office/drawing/2014/main" id="{7C4BC560-A2AF-7D71-BF27-45BB596BFAAB}"/>
              </a:ext>
            </a:extLst>
          </p:cNvPr>
          <p:cNvSpPr>
            <a:spLocks noGrp="1"/>
          </p:cNvSpPr>
          <p:nvPr>
            <p:ph idx="1"/>
          </p:nvPr>
        </p:nvSpPr>
        <p:spPr/>
        <p:txBody>
          <a:bodyPr/>
          <a:lstStyle/>
          <a:p>
            <a:r>
              <a:rPr lang="en-US" dirty="0"/>
              <a:t>College looking for single platform for handling the activities with companies</a:t>
            </a:r>
          </a:p>
          <a:p>
            <a:r>
              <a:rPr lang="en-US" dirty="0"/>
              <a:t>Companies looking for single platform where they can reach out to multiple colleges and handle placement operations</a:t>
            </a:r>
          </a:p>
        </p:txBody>
      </p:sp>
    </p:spTree>
    <p:extLst>
      <p:ext uri="{BB962C8B-B14F-4D97-AF65-F5344CB8AC3E}">
        <p14:creationId xmlns:p14="http://schemas.microsoft.com/office/powerpoint/2010/main" val="4101583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55DC-0115-3273-E340-37B33728784B}"/>
              </a:ext>
            </a:extLst>
          </p:cNvPr>
          <p:cNvSpPr>
            <a:spLocks noGrp="1"/>
          </p:cNvSpPr>
          <p:nvPr>
            <p:ph type="title"/>
          </p:nvPr>
        </p:nvSpPr>
        <p:spPr/>
        <p:txBody>
          <a:bodyPr/>
          <a:lstStyle/>
          <a:p>
            <a:r>
              <a:rPr lang="en-US" b="1" dirty="0">
                <a:solidFill>
                  <a:srgbClr val="C00000"/>
                </a:solidFill>
                <a:latin typeface="Amasis MT Pro Medium" panose="02040604050005020304" pitchFamily="18" charset="0"/>
              </a:rPr>
              <a:t>SYSTEM ARCHITECTURE</a:t>
            </a:r>
            <a:br>
              <a:rPr lang="en-US" b="1" dirty="0">
                <a:solidFill>
                  <a:srgbClr val="C00000"/>
                </a:solidFill>
                <a:latin typeface="Amasis MT Pro Medium" panose="02040604050005020304" pitchFamily="18" charset="0"/>
              </a:rPr>
            </a:br>
            <a:endParaRPr lang="en-US" dirty="0"/>
          </a:p>
        </p:txBody>
      </p:sp>
      <p:pic>
        <p:nvPicPr>
          <p:cNvPr id="20" name="Picture 19">
            <a:extLst>
              <a:ext uri="{FF2B5EF4-FFF2-40B4-BE49-F238E27FC236}">
                <a16:creationId xmlns:a16="http://schemas.microsoft.com/office/drawing/2014/main" id="{AEF7EBB8-9C3F-B0A3-DB7A-E59F0F7792F8}"/>
              </a:ext>
            </a:extLst>
          </p:cNvPr>
          <p:cNvPicPr>
            <a:picLocks noChangeAspect="1"/>
          </p:cNvPicPr>
          <p:nvPr/>
        </p:nvPicPr>
        <p:blipFill>
          <a:blip r:embed="rId2"/>
          <a:stretch>
            <a:fillRect/>
          </a:stretch>
        </p:blipFill>
        <p:spPr>
          <a:xfrm>
            <a:off x="3322040" y="989901"/>
            <a:ext cx="4709609" cy="5796794"/>
          </a:xfrm>
          <a:prstGeom prst="rect">
            <a:avLst/>
          </a:prstGeom>
        </p:spPr>
      </p:pic>
    </p:spTree>
    <p:extLst>
      <p:ext uri="{BB962C8B-B14F-4D97-AF65-F5344CB8AC3E}">
        <p14:creationId xmlns:p14="http://schemas.microsoft.com/office/powerpoint/2010/main" val="2229906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7AE51-B667-449E-EB87-15E4DFDEDCD4}"/>
              </a:ext>
            </a:extLst>
          </p:cNvPr>
          <p:cNvSpPr>
            <a:spLocks noGrp="1"/>
          </p:cNvSpPr>
          <p:nvPr>
            <p:ph type="title"/>
          </p:nvPr>
        </p:nvSpPr>
        <p:spPr/>
        <p:txBody>
          <a:bodyPr/>
          <a:lstStyle/>
          <a:p>
            <a:r>
              <a:rPr lang="en-US" b="1" dirty="0">
                <a:solidFill>
                  <a:srgbClr val="C00000"/>
                </a:solidFill>
                <a:latin typeface="Amasis MT Pro Medium" panose="02040604050005020304" pitchFamily="18" charset="0"/>
              </a:rPr>
              <a:t>DB DESIGN</a:t>
            </a:r>
            <a:br>
              <a:rPr lang="en-US" b="1" dirty="0">
                <a:solidFill>
                  <a:srgbClr val="C00000"/>
                </a:solidFill>
                <a:latin typeface="Amasis MT Pro Medium" panose="02040604050005020304" pitchFamily="18" charset="0"/>
              </a:rPr>
            </a:br>
            <a:endParaRPr lang="en-US" dirty="0"/>
          </a:p>
        </p:txBody>
      </p:sp>
      <p:pic>
        <p:nvPicPr>
          <p:cNvPr id="4" name="Picture 3" descr="A screen shot of a computer&#10;&#10;Description automatically generated with low confidence">
            <a:extLst>
              <a:ext uri="{FF2B5EF4-FFF2-40B4-BE49-F238E27FC236}">
                <a16:creationId xmlns:a16="http://schemas.microsoft.com/office/drawing/2014/main" id="{C04AE793-24CD-06BD-4AD8-D88B69CFB1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951722"/>
            <a:ext cx="10114384" cy="5517278"/>
          </a:xfrm>
          <a:prstGeom prst="rect">
            <a:avLst/>
          </a:prstGeom>
        </p:spPr>
      </p:pic>
    </p:spTree>
    <p:extLst>
      <p:ext uri="{BB962C8B-B14F-4D97-AF65-F5344CB8AC3E}">
        <p14:creationId xmlns:p14="http://schemas.microsoft.com/office/powerpoint/2010/main" val="1617481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1A407-5E2B-B607-9694-821EFF2FF7E6}"/>
              </a:ext>
            </a:extLst>
          </p:cNvPr>
          <p:cNvSpPr>
            <a:spLocks noGrp="1"/>
          </p:cNvSpPr>
          <p:nvPr>
            <p:ph type="title"/>
          </p:nvPr>
        </p:nvSpPr>
        <p:spPr>
          <a:xfrm>
            <a:off x="594919" y="499348"/>
            <a:ext cx="10515600" cy="498941"/>
          </a:xfrm>
        </p:spPr>
        <p:txBody>
          <a:bodyPr>
            <a:normAutofit fontScale="90000"/>
          </a:bodyPr>
          <a:lstStyle/>
          <a:p>
            <a:r>
              <a:rPr lang="en-US" b="1" dirty="0">
                <a:solidFill>
                  <a:srgbClr val="C00000"/>
                </a:solidFill>
                <a:latin typeface="Amasis MT Pro Medium" panose="02040604050005020304" pitchFamily="18" charset="0"/>
              </a:rPr>
              <a:t>MODULES</a:t>
            </a:r>
            <a:br>
              <a:rPr lang="en-US" b="1" dirty="0">
                <a:solidFill>
                  <a:srgbClr val="C00000"/>
                </a:solidFill>
                <a:latin typeface="Amasis MT Pro Medium" panose="02040604050005020304" pitchFamily="18" charset="0"/>
              </a:rPr>
            </a:br>
            <a:endParaRPr lang="en-US" dirty="0"/>
          </a:p>
        </p:txBody>
      </p:sp>
      <p:sp>
        <p:nvSpPr>
          <p:cNvPr id="3" name="Content Placeholder 2">
            <a:extLst>
              <a:ext uri="{FF2B5EF4-FFF2-40B4-BE49-F238E27FC236}">
                <a16:creationId xmlns:a16="http://schemas.microsoft.com/office/drawing/2014/main" id="{413970D3-A923-1E2D-1B9C-6373E35CBED0}"/>
              </a:ext>
            </a:extLst>
          </p:cNvPr>
          <p:cNvSpPr>
            <a:spLocks noGrp="1"/>
          </p:cNvSpPr>
          <p:nvPr>
            <p:ph idx="1"/>
          </p:nvPr>
        </p:nvSpPr>
        <p:spPr>
          <a:xfrm>
            <a:off x="678810" y="998289"/>
            <a:ext cx="10515600" cy="4351338"/>
          </a:xfrm>
        </p:spPr>
        <p:txBody>
          <a:bodyPr/>
          <a:lstStyle/>
          <a:p>
            <a:pPr>
              <a:buFont typeface="Wingdings" panose="05000000000000000000" pitchFamily="2" charset="2"/>
              <a:buChar char="v"/>
            </a:pPr>
            <a:r>
              <a:rPr lang="en-US" sz="1400" dirty="0"/>
              <a:t>Login</a:t>
            </a:r>
          </a:p>
          <a:p>
            <a:pPr>
              <a:buFont typeface="Wingdings" panose="05000000000000000000" pitchFamily="2" charset="2"/>
              <a:buChar char="v"/>
            </a:pPr>
            <a:r>
              <a:rPr lang="en-US" sz="1400" dirty="0"/>
              <a:t>Registration</a:t>
            </a:r>
          </a:p>
          <a:p>
            <a:pPr>
              <a:buFont typeface="Wingdings" panose="05000000000000000000" pitchFamily="2" charset="2"/>
              <a:buChar char="v"/>
            </a:pPr>
            <a:r>
              <a:rPr lang="en-US" sz="1400" dirty="0"/>
              <a:t>College dashboard</a:t>
            </a:r>
          </a:p>
          <a:p>
            <a:pPr lvl="1">
              <a:buFont typeface="Wingdings" panose="05000000000000000000" pitchFamily="2" charset="2"/>
              <a:buChar char="v"/>
            </a:pPr>
            <a:r>
              <a:rPr lang="en-US" sz="1400" dirty="0"/>
              <a:t>My profile</a:t>
            </a:r>
          </a:p>
          <a:p>
            <a:pPr lvl="1">
              <a:buFont typeface="Wingdings" panose="05000000000000000000" pitchFamily="2" charset="2"/>
              <a:buChar char="v"/>
            </a:pPr>
            <a:r>
              <a:rPr lang="en-US" sz="1400" dirty="0"/>
              <a:t>Add students</a:t>
            </a:r>
          </a:p>
          <a:p>
            <a:pPr lvl="1">
              <a:buFont typeface="Wingdings" panose="05000000000000000000" pitchFamily="2" charset="2"/>
              <a:buChar char="v"/>
            </a:pPr>
            <a:r>
              <a:rPr lang="en-US" sz="1400" dirty="0"/>
              <a:t>Review placement requests</a:t>
            </a:r>
          </a:p>
          <a:p>
            <a:pPr lvl="2">
              <a:buFont typeface="Wingdings" panose="05000000000000000000" pitchFamily="2" charset="2"/>
              <a:buChar char="v"/>
            </a:pPr>
            <a:r>
              <a:rPr lang="en-US" sz="1400" dirty="0"/>
              <a:t>View eligible candidates and Approve/Reject requests</a:t>
            </a:r>
          </a:p>
          <a:p>
            <a:pPr>
              <a:buFont typeface="Wingdings" panose="05000000000000000000" pitchFamily="2" charset="2"/>
              <a:buChar char="v"/>
            </a:pPr>
            <a:r>
              <a:rPr lang="en-US" sz="1400" dirty="0"/>
              <a:t>Company dashboard</a:t>
            </a:r>
          </a:p>
          <a:p>
            <a:pPr lvl="1">
              <a:buFont typeface="Wingdings" panose="05000000000000000000" pitchFamily="2" charset="2"/>
              <a:buChar char="v"/>
            </a:pPr>
            <a:r>
              <a:rPr lang="en-US" sz="1400" dirty="0"/>
              <a:t>My profile</a:t>
            </a:r>
          </a:p>
          <a:p>
            <a:pPr lvl="1">
              <a:buFont typeface="Wingdings" panose="05000000000000000000" pitchFamily="2" charset="2"/>
              <a:buChar char="v"/>
            </a:pPr>
            <a:r>
              <a:rPr lang="en-US" sz="1400" dirty="0"/>
              <a:t>My placement requests</a:t>
            </a:r>
          </a:p>
          <a:p>
            <a:pPr lvl="1">
              <a:buFont typeface="Wingdings" panose="05000000000000000000" pitchFamily="2" charset="2"/>
              <a:buChar char="v"/>
            </a:pPr>
            <a:r>
              <a:rPr lang="en-US" sz="1400" dirty="0"/>
              <a:t>Add, Edit, Delete placement requests</a:t>
            </a:r>
          </a:p>
          <a:p>
            <a:pPr lvl="2">
              <a:buFont typeface="Wingdings" panose="05000000000000000000" pitchFamily="2" charset="2"/>
              <a:buChar char="v"/>
            </a:pPr>
            <a:r>
              <a:rPr lang="en-US" sz="1400" dirty="0"/>
              <a:t>Interview process for Approved requests</a:t>
            </a:r>
          </a:p>
          <a:p>
            <a:pPr lvl="3">
              <a:buFont typeface="Wingdings" panose="05000000000000000000" pitchFamily="2" charset="2"/>
              <a:buChar char="v"/>
            </a:pPr>
            <a:r>
              <a:rPr lang="en-US" sz="1400" dirty="0"/>
              <a:t>Update interview process of each students</a:t>
            </a:r>
          </a:p>
          <a:p>
            <a:endParaRPr lang="en-US" sz="1400" dirty="0"/>
          </a:p>
          <a:p>
            <a:endParaRPr lang="en-US" sz="1400" dirty="0"/>
          </a:p>
          <a:p>
            <a:endParaRPr lang="en-US" sz="1400" dirty="0"/>
          </a:p>
          <a:p>
            <a:endParaRPr lang="en-US" dirty="0"/>
          </a:p>
          <a:p>
            <a:pPr marL="457200" lvl="1" indent="0">
              <a:buNone/>
            </a:pPr>
            <a:endParaRPr lang="en-US" dirty="0"/>
          </a:p>
          <a:p>
            <a:pPr lvl="1"/>
            <a:endParaRPr lang="en-US" dirty="0"/>
          </a:p>
        </p:txBody>
      </p:sp>
    </p:spTree>
    <p:extLst>
      <p:ext uri="{BB962C8B-B14F-4D97-AF65-F5344CB8AC3E}">
        <p14:creationId xmlns:p14="http://schemas.microsoft.com/office/powerpoint/2010/main" val="3948880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9C92F-2FC3-B034-394A-DC0EFF588571}"/>
              </a:ext>
            </a:extLst>
          </p:cNvPr>
          <p:cNvSpPr>
            <a:spLocks noGrp="1"/>
          </p:cNvSpPr>
          <p:nvPr>
            <p:ph type="title"/>
          </p:nvPr>
        </p:nvSpPr>
        <p:spPr>
          <a:xfrm>
            <a:off x="351125" y="-159562"/>
            <a:ext cx="10515600" cy="998376"/>
          </a:xfrm>
        </p:spPr>
        <p:txBody>
          <a:bodyPr/>
          <a:lstStyle/>
          <a:p>
            <a:r>
              <a:rPr lang="en-US" b="1" dirty="0">
                <a:solidFill>
                  <a:srgbClr val="C00000"/>
                </a:solidFill>
                <a:latin typeface="Amasis MT Pro Medium" panose="02040604050005020304" pitchFamily="18" charset="0"/>
              </a:rPr>
              <a:t>WORKFLOW</a:t>
            </a:r>
            <a:endParaRPr lang="en-US" dirty="0"/>
          </a:p>
        </p:txBody>
      </p:sp>
      <p:pic>
        <p:nvPicPr>
          <p:cNvPr id="5" name="Content Placeholder 4" descr="Diagram&#10;&#10;Description automatically generated">
            <a:extLst>
              <a:ext uri="{FF2B5EF4-FFF2-40B4-BE49-F238E27FC236}">
                <a16:creationId xmlns:a16="http://schemas.microsoft.com/office/drawing/2014/main" id="{307E4890-A43D-72D3-78F0-C985792A54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289" y="615820"/>
            <a:ext cx="11597951" cy="6242180"/>
          </a:xfrm>
        </p:spPr>
      </p:pic>
    </p:spTree>
    <p:extLst>
      <p:ext uri="{BB962C8B-B14F-4D97-AF65-F5344CB8AC3E}">
        <p14:creationId xmlns:p14="http://schemas.microsoft.com/office/powerpoint/2010/main" val="556513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ACFAA7F-B449-E1BA-06DF-BC037D82B946}"/>
              </a:ext>
            </a:extLst>
          </p:cNvPr>
          <p:cNvSpPr>
            <a:spLocks noGrp="1"/>
          </p:cNvSpPr>
          <p:nvPr>
            <p:ph type="title"/>
          </p:nvPr>
        </p:nvSpPr>
        <p:spPr>
          <a:xfrm>
            <a:off x="3005437" y="2231975"/>
            <a:ext cx="5754696" cy="1837349"/>
          </a:xfrm>
        </p:spPr>
        <p:txBody>
          <a:bodyPr>
            <a:normAutofit/>
          </a:bodyPr>
          <a:lstStyle/>
          <a:p>
            <a:pPr algn="ctr"/>
            <a:r>
              <a:rPr lang="en-US" b="1" dirty="0">
                <a:solidFill>
                  <a:schemeClr val="tx2"/>
                </a:solidFill>
              </a:rPr>
              <a:t>Thank you.</a:t>
            </a:r>
          </a:p>
        </p:txBody>
      </p:sp>
      <p:sp>
        <p:nvSpPr>
          <p:cNvPr id="3" name="Content Placeholder 2">
            <a:extLst>
              <a:ext uri="{FF2B5EF4-FFF2-40B4-BE49-F238E27FC236}">
                <a16:creationId xmlns:a16="http://schemas.microsoft.com/office/drawing/2014/main" id="{ABCAFAC4-830B-53B2-56E1-AF971F62E394}"/>
              </a:ext>
            </a:extLst>
          </p:cNvPr>
          <p:cNvSpPr>
            <a:spLocks noGrp="1"/>
          </p:cNvSpPr>
          <p:nvPr>
            <p:ph idx="1"/>
          </p:nvPr>
        </p:nvSpPr>
        <p:spPr>
          <a:xfrm>
            <a:off x="3050412" y="2979336"/>
            <a:ext cx="5709721" cy="2430864"/>
          </a:xfrm>
        </p:spPr>
        <p:txBody>
          <a:bodyPr anchor="t">
            <a:normAutofit/>
          </a:bodyPr>
          <a:lstStyle/>
          <a:p>
            <a:pPr marL="0" indent="0">
              <a:buNone/>
            </a:pPr>
            <a:r>
              <a:rPr lang="en-US" sz="2000" dirty="0">
                <a:solidFill>
                  <a:schemeClr val="tx2"/>
                </a:solidFill>
              </a:rPr>
              <a:t>                                                           </a:t>
            </a: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1661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56B20261EDD3B4787D95586F28F7EF4" ma:contentTypeVersion="12" ma:contentTypeDescription="Create a new document." ma:contentTypeScope="" ma:versionID="25e87a3ae69f1cfa6462d53c1639aa46">
  <xsd:schema xmlns:xsd="http://www.w3.org/2001/XMLSchema" xmlns:xs="http://www.w3.org/2001/XMLSchema" xmlns:p="http://schemas.microsoft.com/office/2006/metadata/properties" xmlns:ns3="15185a37-81d2-4d3c-b8a8-b5d1e78b01ad" xmlns:ns4="09668512-dbed-4965-94c6-b9471c5b035f" targetNamespace="http://schemas.microsoft.com/office/2006/metadata/properties" ma:root="true" ma:fieldsID="4bc4fdd3ec8495bb6f5225daff514af1" ns3:_="" ns4:_="">
    <xsd:import namespace="15185a37-81d2-4d3c-b8a8-b5d1e78b01ad"/>
    <xsd:import namespace="09668512-dbed-4965-94c6-b9471c5b035f"/>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185a37-81d2-4d3c-b8a8-b5d1e78b01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_activity" ma:index="19"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9668512-dbed-4965-94c6-b9471c5b035f"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15185a37-81d2-4d3c-b8a8-b5d1e78b01ad" xsi:nil="true"/>
  </documentManagement>
</p:properties>
</file>

<file path=customXml/itemProps1.xml><?xml version="1.0" encoding="utf-8"?>
<ds:datastoreItem xmlns:ds="http://schemas.openxmlformats.org/officeDocument/2006/customXml" ds:itemID="{33A87619-D80E-4390-A362-2932E545F9D2}">
  <ds:schemaRefs>
    <ds:schemaRef ds:uri="http://schemas.microsoft.com/sharepoint/v3/contenttype/forms"/>
  </ds:schemaRefs>
</ds:datastoreItem>
</file>

<file path=customXml/itemProps2.xml><?xml version="1.0" encoding="utf-8"?>
<ds:datastoreItem xmlns:ds="http://schemas.openxmlformats.org/officeDocument/2006/customXml" ds:itemID="{1E04B5ED-DC4E-4706-A1F7-256D10DA04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185a37-81d2-4d3c-b8a8-b5d1e78b01ad"/>
    <ds:schemaRef ds:uri="09668512-dbed-4965-94c6-b9471c5b03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19FB24B-1007-443D-AD9B-29CEE833BC42}">
  <ds:schemaRefs>
    <ds:schemaRef ds:uri="http://www.w3.org/XML/1998/namespace"/>
    <ds:schemaRef ds:uri="http://purl.org/dc/elements/1.1/"/>
    <ds:schemaRef ds:uri="http://purl.org/dc/dcmitype/"/>
    <ds:schemaRef ds:uri="http://schemas.microsoft.com/office/infopath/2007/PartnerControls"/>
    <ds:schemaRef ds:uri="http://schemas.microsoft.com/office/2006/metadata/properties"/>
    <ds:schemaRef ds:uri="http://purl.org/dc/terms/"/>
    <ds:schemaRef ds:uri="15185a37-81d2-4d3c-b8a8-b5d1e78b01ad"/>
    <ds:schemaRef ds:uri="09668512-dbed-4965-94c6-b9471c5b035f"/>
    <ds:schemaRef ds:uri="http://schemas.microsoft.com/office/2006/documentManagement/typ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TM04033919[[fn=Circuit]]</Template>
  <TotalTime>235</TotalTime>
  <Words>171</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Amasis MT Pro Medium</vt:lpstr>
      <vt:lpstr>Arial</vt:lpstr>
      <vt:lpstr>Calibri</vt:lpstr>
      <vt:lpstr>Calibri Light</vt:lpstr>
      <vt:lpstr>Wingdings</vt:lpstr>
      <vt:lpstr>Office Theme</vt:lpstr>
      <vt:lpstr>Placement Management System</vt:lpstr>
      <vt:lpstr>PowerPoint Presentation</vt:lpstr>
      <vt:lpstr>INTRODUCTION</vt:lpstr>
      <vt:lpstr>SYSTEM ANALYSIS</vt:lpstr>
      <vt:lpstr>SYSTEM ARCHITECTURE </vt:lpstr>
      <vt:lpstr>DB DESIGN </vt:lpstr>
      <vt:lpstr>MODULES </vt:lpstr>
      <vt:lpstr>WORKFLOW</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Placement Management System</dc:title>
  <dc:creator>Vendor - Abdul Razack</dc:creator>
  <cp:lastModifiedBy>Sylvester John Peter</cp:lastModifiedBy>
  <cp:revision>12</cp:revision>
  <dcterms:created xsi:type="dcterms:W3CDTF">2023-01-19T12:20:29Z</dcterms:created>
  <dcterms:modified xsi:type="dcterms:W3CDTF">2023-01-23T04:25:25Z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0x010100656B20261EDD3B4787D95586F28F7EF4</vt:lpwstr>
  </property>
</Properties>
</file>