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07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CFEF-B5E5-1A2A-AA56-EAA485494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-Fraud Analysis Using ML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9A511-D69D-5402-D35A-7FA08C0FC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Submitted By – Sylvia Chadha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332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4CFE-A607-7AD4-C042-6911FBD4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633156" cy="496263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Importance in Random Forest </a:t>
            </a:r>
            <a:br>
              <a:rPr lang="en-US" sz="4000" dirty="0"/>
            </a:br>
            <a:br>
              <a:rPr lang="en-US" dirty="0"/>
            </a:br>
            <a:r>
              <a:rPr lang="en-US" sz="2400" dirty="0"/>
              <a:t>Out of 100 estimators/trees used in Random Forest, feature importance by 2 trees is depicted here. Different features as well as weightage is picked by each tree in the ensemble.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660AFEF4-C84E-0203-D08B-0E8D46967F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46585" y="1643064"/>
            <a:ext cx="4181352" cy="3571872"/>
          </a:xfrm>
        </p:spPr>
      </p:pic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66D883-5296-10BC-5CE3-983EFE42B2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7937" y="1643064"/>
            <a:ext cx="4181352" cy="3444751"/>
          </a:xfrm>
        </p:spPr>
      </p:pic>
    </p:spTree>
    <p:extLst>
      <p:ext uri="{BB962C8B-B14F-4D97-AF65-F5344CB8AC3E}">
        <p14:creationId xmlns:p14="http://schemas.microsoft.com/office/powerpoint/2010/main" val="66193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30E94B5-6B03-4C6D-A886-D92083B3E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7B8231-6339-4326-9EE6-D2F78558E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7974"/>
            <a:ext cx="11707367" cy="253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CB287-7DC0-2CED-10CC-8C3B97AA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245"/>
            <a:ext cx="10210862" cy="13262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/>
              <a:t>Evaluation Metrics In terms of Accuracy &amp; F1 score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50F11-97D1-4BD9-70C2-00194D98A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0014" y="5234473"/>
            <a:ext cx="10180696" cy="667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40B1C731-3F0F-03C5-8076-93A2B6705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996" y="498629"/>
            <a:ext cx="7495023" cy="27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6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CB287-7DC0-2CED-10CC-8C3B97AA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spc="-100" dirty="0"/>
              <a:t>Evaluation Metrics with ROC/AUC Curves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50F11-97D1-4BD9-70C2-00194D98A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069DAC67-E6EF-A703-5BBE-BD5B838F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538808"/>
            <a:ext cx="9473804" cy="3488379"/>
          </a:xfrm>
        </p:spPr>
      </p:pic>
    </p:spTree>
    <p:extLst>
      <p:ext uri="{BB962C8B-B14F-4D97-AF65-F5344CB8AC3E}">
        <p14:creationId xmlns:p14="http://schemas.microsoft.com/office/powerpoint/2010/main" val="176734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F1AD-0A0B-B5B7-44A9-B73C876A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Summary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8535-8DAF-6DF7-A83C-BD8A5210D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FRAUD DETECTION &amp; CUSTOMER SEGMENTATION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We perform Exploratory Data Analysis and Predictive Analysis for this problem of fraud detection and customer segmentation.</a:t>
            </a:r>
          </a:p>
          <a:p>
            <a:r>
              <a:rPr lang="en-US" dirty="0"/>
              <a:t>Especially date-time features and Age features provide insights that help to distinguish b/w fraud and non-fraud data.</a:t>
            </a:r>
          </a:p>
          <a:p>
            <a:r>
              <a:rPr lang="en-US" dirty="0"/>
              <a:t>The tree-based algorithms perform better after feature engineering.</a:t>
            </a:r>
          </a:p>
          <a:p>
            <a:r>
              <a:rPr lang="en-US" dirty="0"/>
              <a:t>Evaluation is measured in terms of Accuracy, F1 Score and AUC. Random Forest has better accuracy &amp; F1.</a:t>
            </a:r>
          </a:p>
          <a:p>
            <a:r>
              <a:rPr lang="en-US" dirty="0"/>
              <a:t>Customer Segmentation is performed on user specific features and evaluated using Silhouette Score.</a:t>
            </a:r>
          </a:p>
        </p:txBody>
      </p:sp>
    </p:spTree>
    <p:extLst>
      <p:ext uri="{BB962C8B-B14F-4D97-AF65-F5344CB8AC3E}">
        <p14:creationId xmlns:p14="http://schemas.microsoft.com/office/powerpoint/2010/main" val="339364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0F6A-5F72-E115-DFA5-78E455F5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71016"/>
            <a:ext cx="7315200" cy="4473292"/>
          </a:xfrm>
        </p:spPr>
        <p:txBody>
          <a:bodyPr>
            <a:normAutofit fontScale="90000"/>
          </a:bodyPr>
          <a:lstStyle/>
          <a:p>
            <a:br>
              <a:rPr lang="en-US" sz="4000" b="1" u="sng" dirty="0"/>
            </a:br>
            <a:br>
              <a:rPr lang="en-US" sz="4000" b="1" u="sng" dirty="0"/>
            </a:br>
            <a:r>
              <a:rPr lang="en-US" sz="4000" b="1" u="sng" dirty="0"/>
              <a:t>Objective</a:t>
            </a:r>
            <a:r>
              <a:rPr lang="en-US" sz="4000" dirty="0"/>
              <a:t> –  To Analyse customers purchase dataset to detect fraud purchases. To perform customer segmentation.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Descriptive and Predictive Analysis.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D9622-3814-2F48-04D5-1BA71B4C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196862"/>
            <a:ext cx="7315200" cy="139012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562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2A1A-B85F-530E-92DC-1A144792A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 for Fraud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94B53-D3C8-14F2-CEDC-09FF87696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37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A1375-87F2-0EEB-432A-8F79DDD1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/>
              <a:t>Fraud Distribution</a:t>
            </a:r>
            <a:br>
              <a:rPr lang="en-US" sz="5000" spc="-100" dirty="0"/>
            </a:br>
            <a:r>
              <a:rPr lang="en-US" sz="3100" spc="-100" dirty="0"/>
              <a:t>Fraud dataset classes are unevenly distributed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760100F-5591-26A8-A849-6E4E276E4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872" y="1817188"/>
            <a:ext cx="6916347" cy="34347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457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962C-40E9-1912-AEEA-A7AEA3AC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Category of Items w.r.t Fraud transactions. </a:t>
            </a:r>
            <a:r>
              <a:rPr lang="en-US" sz="2400" dirty="0"/>
              <a:t>Particularly in electronics category fraud higher.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AD1357F-75D7-F9DD-D7D9-597DE1A20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829455"/>
            <a:ext cx="7315200" cy="3189565"/>
          </a:xfrm>
        </p:spPr>
      </p:pic>
    </p:spTree>
    <p:extLst>
      <p:ext uri="{BB962C8B-B14F-4D97-AF65-F5344CB8AC3E}">
        <p14:creationId xmlns:p14="http://schemas.microsoft.com/office/powerpoint/2010/main" val="373987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CB287-7DC0-2CED-10CC-8C3B97AA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spc="-100" dirty="0"/>
              <a:t>Feature Engineering – </a:t>
            </a:r>
            <a:r>
              <a:rPr lang="en-US" sz="3600" spc="-100" dirty="0"/>
              <a:t>Age group 60-69 mostly fraud transactions in comparison to non-fraud.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A6A6CA7-61DA-980E-15B1-994C6A16C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316523"/>
            <a:ext cx="9629977" cy="392729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50F11-97D1-4BD9-70C2-00194D98A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162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D340-EB1E-D490-2F53-F9F4E72F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Multivariate Analysis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6BA3EAF-99C6-C0C7-ADD7-46B3212EF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769" y="1652954"/>
            <a:ext cx="7913077" cy="37162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1FD89-0CE5-9485-6396-AC3CA6487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W.r.t purchase value, age and Fraud we see that for fraud transactions the median purchase value is higher only in age groups 40-49 and 60-69.</a:t>
            </a:r>
          </a:p>
        </p:txBody>
      </p:sp>
    </p:spTree>
    <p:extLst>
      <p:ext uri="{BB962C8B-B14F-4D97-AF65-F5344CB8AC3E}">
        <p14:creationId xmlns:p14="http://schemas.microsoft.com/office/powerpoint/2010/main" val="72604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2A1A-B85F-530E-92DC-1A144792A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Analysis using ML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94B53-D3C8-14F2-CEDC-09FF87696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83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CB287-7DC0-2CED-10CC-8C3B97AA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-100" dirty="0"/>
              <a:t>Tree Based Algorithms</a:t>
            </a:r>
            <a:endParaRPr lang="en-US" sz="3600" spc="-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50F11-97D1-4BD9-70C2-00194D98A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  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58F5C4-E5C1-B432-C796-BDCDE753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3498959"/>
          </a:xfrm>
        </p:spPr>
        <p:txBody>
          <a:bodyPr>
            <a:normAutofit/>
          </a:bodyPr>
          <a:lstStyle/>
          <a:p>
            <a:r>
              <a:rPr lang="en-US" sz="3600" dirty="0"/>
              <a:t>Decision Tree</a:t>
            </a:r>
          </a:p>
          <a:p>
            <a:r>
              <a:rPr lang="en-US" sz="3600" dirty="0"/>
              <a:t>Parallel Ensemble – Random Forest</a:t>
            </a:r>
          </a:p>
          <a:p>
            <a:r>
              <a:rPr lang="en-US" sz="3600" dirty="0"/>
              <a:t>Sequential Ensemble –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26882819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134</TotalTime>
  <Words>299</Words>
  <Application>Microsoft Macintosh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Capstone Project -Fraud Analysis Using ML Algorithms</vt:lpstr>
      <vt:lpstr>  Objective –  To Analyse customers purchase dataset to detect fraud purchases. To perform customer segmentation.   Descriptive and Predictive Analysis.</vt:lpstr>
      <vt:lpstr>Exploratory Data Analysis for Fraud Data</vt:lpstr>
      <vt:lpstr>Fraud Distribution Fraud dataset classes are unevenly distributed</vt:lpstr>
      <vt:lpstr>Distribution of Category of Items w.r.t Fraud transactions. Particularly in electronics category fraud higher. </vt:lpstr>
      <vt:lpstr>Feature Engineering – Age group 60-69 mostly fraud transactions in comparison to non-fraud.</vt:lpstr>
      <vt:lpstr>Multivariate Analysis</vt:lpstr>
      <vt:lpstr>Predictive Analysis using ML Algorithms</vt:lpstr>
      <vt:lpstr>Tree Based Algorithms</vt:lpstr>
      <vt:lpstr>Feature Importance in Random Forest   Out of 100 estimators/trees used in Random Forest, feature importance by 2 trees is depicted here. Different features as well as weightage is picked by each tree in the ensemble. </vt:lpstr>
      <vt:lpstr>Evaluation Metrics In terms of Accuracy &amp; F1 score</vt:lpstr>
      <vt:lpstr>Evaluation Metrics with ROC/AUC Curves</vt:lpstr>
      <vt:lpstr>Summary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-Fraud Analysis Using ML Algorithms</dc:title>
  <dc:creator>SYLVIA CHADHA</dc:creator>
  <cp:lastModifiedBy>SYLVIA CHADHA</cp:lastModifiedBy>
  <cp:revision>13</cp:revision>
  <dcterms:created xsi:type="dcterms:W3CDTF">2023-04-09T09:29:16Z</dcterms:created>
  <dcterms:modified xsi:type="dcterms:W3CDTF">2023-04-09T15:25:35Z</dcterms:modified>
</cp:coreProperties>
</file>